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90" d="100"/>
          <a:sy n="90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Sheet1!$A$2:$A$118</c:f>
              <c:numCache>
                <c:formatCode>m/d/yyyy</c:formatCode>
                <c:ptCount val="11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</c:numCache>
            </c:numRef>
          </c:cat>
          <c:val>
            <c:numRef>
              <c:f>Sheet1!$D$2:$D$118</c:f>
              <c:numCache>
                <c:formatCode>#,##0</c:formatCode>
                <c:ptCount val="117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144</c:v>
                </c:pt>
                <c:pt idx="35">
                  <c:v>154</c:v>
                </c:pt>
                <c:pt idx="36">
                  <c:v>171</c:v>
                </c:pt>
                <c:pt idx="37">
                  <c:v>172</c:v>
                </c:pt>
                <c:pt idx="38">
                  <c:v>189</c:v>
                </c:pt>
                <c:pt idx="39">
                  <c:v>202</c:v>
                </c:pt>
                <c:pt idx="40">
                  <c:v>189</c:v>
                </c:pt>
                <c:pt idx="41">
                  <c:v>215</c:v>
                </c:pt>
                <c:pt idx="42">
                  <c:v>231</c:v>
                </c:pt>
                <c:pt idx="43">
                  <c:v>243</c:v>
                </c:pt>
                <c:pt idx="44">
                  <c:v>267</c:v>
                </c:pt>
                <c:pt idx="45">
                  <c:v>288</c:v>
                </c:pt>
                <c:pt idx="46">
                  <c:v>300</c:v>
                </c:pt>
                <c:pt idx="47">
                  <c:v>311</c:v>
                </c:pt>
                <c:pt idx="48">
                  <c:v>328</c:v>
                </c:pt>
                <c:pt idx="49">
                  <c:v>342</c:v>
                </c:pt>
                <c:pt idx="50">
                  <c:v>361</c:v>
                </c:pt>
                <c:pt idx="51">
                  <c:v>382</c:v>
                </c:pt>
                <c:pt idx="52">
                  <c:v>380</c:v>
                </c:pt>
                <c:pt idx="53">
                  <c:v>378</c:v>
                </c:pt>
                <c:pt idx="54">
                  <c:v>386</c:v>
                </c:pt>
                <c:pt idx="55">
                  <c:v>433</c:v>
                </c:pt>
                <c:pt idx="56">
                  <c:v>456</c:v>
                </c:pt>
                <c:pt idx="57">
                  <c:v>469</c:v>
                </c:pt>
                <c:pt idx="58">
                  <c:v>523</c:v>
                </c:pt>
                <c:pt idx="59">
                  <c:v>535</c:v>
                </c:pt>
                <c:pt idx="60">
                  <c:v>561</c:v>
                </c:pt>
                <c:pt idx="61">
                  <c:v>574</c:v>
                </c:pt>
                <c:pt idx="62">
                  <c:v>604</c:v>
                </c:pt>
                <c:pt idx="63">
                  <c:v>623</c:v>
                </c:pt>
                <c:pt idx="64">
                  <c:v>604</c:v>
                </c:pt>
                <c:pt idx="65">
                  <c:v>596</c:v>
                </c:pt>
                <c:pt idx="66">
                  <c:v>605</c:v>
                </c:pt>
                <c:pt idx="67">
                  <c:v>586</c:v>
                </c:pt>
                <c:pt idx="68">
                  <c:v>586</c:v>
                </c:pt>
                <c:pt idx="69">
                  <c:v>614</c:v>
                </c:pt>
                <c:pt idx="70">
                  <c:v>611</c:v>
                </c:pt>
                <c:pt idx="71">
                  <c:v>588</c:v>
                </c:pt>
                <c:pt idx="72">
                  <c:v>565</c:v>
                </c:pt>
                <c:pt idx="73">
                  <c:v>552</c:v>
                </c:pt>
                <c:pt idx="74">
                  <c:v>532</c:v>
                </c:pt>
                <c:pt idx="75">
                  <c:v>522</c:v>
                </c:pt>
                <c:pt idx="76">
                  <c:v>510</c:v>
                </c:pt>
                <c:pt idx="77">
                  <c:v>478</c:v>
                </c:pt>
                <c:pt idx="78">
                  <c:v>482</c:v>
                </c:pt>
                <c:pt idx="79">
                  <c:v>472</c:v>
                </c:pt>
                <c:pt idx="80">
                  <c:v>452</c:v>
                </c:pt>
                <c:pt idx="81">
                  <c:v>454</c:v>
                </c:pt>
                <c:pt idx="82">
                  <c:v>450</c:v>
                </c:pt>
                <c:pt idx="83">
                  <c:v>441</c:v>
                </c:pt>
                <c:pt idx="84">
                  <c:v>410</c:v>
                </c:pt>
                <c:pt idx="85">
                  <c:v>394</c:v>
                </c:pt>
                <c:pt idx="86">
                  <c:v>399</c:v>
                </c:pt>
                <c:pt idx="87">
                  <c:v>372</c:v>
                </c:pt>
                <c:pt idx="88">
                  <c:v>362</c:v>
                </c:pt>
                <c:pt idx="89">
                  <c:v>346</c:v>
                </c:pt>
                <c:pt idx="90">
                  <c:v>355</c:v>
                </c:pt>
                <c:pt idx="91">
                  <c:v>327</c:v>
                </c:pt>
                <c:pt idx="92">
                  <c:v>311</c:v>
                </c:pt>
                <c:pt idx="93">
                  <c:v>296</c:v>
                </c:pt>
                <c:pt idx="94">
                  <c:v>294</c:v>
                </c:pt>
                <c:pt idx="95">
                  <c:v>301</c:v>
                </c:pt>
                <c:pt idx="96">
                  <c:v>297</c:v>
                </c:pt>
                <c:pt idx="97">
                  <c:v>293</c:v>
                </c:pt>
                <c:pt idx="98">
                  <c:v>289</c:v>
                </c:pt>
                <c:pt idx="99">
                  <c:v>281</c:v>
                </c:pt>
                <c:pt idx="100">
                  <c:v>301</c:v>
                </c:pt>
                <c:pt idx="101">
                  <c:v>310</c:v>
                </c:pt>
                <c:pt idx="102">
                  <c:v>308</c:v>
                </c:pt>
                <c:pt idx="103">
                  <c:v>308</c:v>
                </c:pt>
                <c:pt idx="104">
                  <c:v>314</c:v>
                </c:pt>
                <c:pt idx="105">
                  <c:v>309</c:v>
                </c:pt>
                <c:pt idx="106">
                  <c:v>313</c:v>
                </c:pt>
                <c:pt idx="107">
                  <c:v>301</c:v>
                </c:pt>
                <c:pt idx="108">
                  <c:v>313</c:v>
                </c:pt>
                <c:pt idx="109">
                  <c:v>307</c:v>
                </c:pt>
                <c:pt idx="110">
                  <c:v>298</c:v>
                </c:pt>
                <c:pt idx="111">
                  <c:v>306</c:v>
                </c:pt>
                <c:pt idx="112">
                  <c:v>316</c:v>
                </c:pt>
                <c:pt idx="113">
                  <c:v>323</c:v>
                </c:pt>
                <c:pt idx="114">
                  <c:v>303</c:v>
                </c:pt>
                <c:pt idx="115">
                  <c:v>308</c:v>
                </c:pt>
                <c:pt idx="116">
                  <c:v>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16"/>
              <c:layout>
                <c:manualLayout>
                  <c:x val="-2.5941700438539154E-2"/>
                  <c:y val="-8.53208530812390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Sheet1!$A$2:$A$118</c:f>
              <c:numCache>
                <c:formatCode>m/d/yyyy</c:formatCode>
                <c:ptCount val="11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</c:numCache>
            </c:numRef>
          </c:cat>
          <c:val>
            <c:numRef>
              <c:f>Sheet1!$B$2:$B$118</c:f>
              <c:numCache>
                <c:formatCode>#,##0</c:formatCode>
                <c:ptCount val="117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Sheet1!$A$2:$A$118</c:f>
              <c:numCache>
                <c:formatCode>m/d/yyyy</c:formatCode>
                <c:ptCount val="11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</c:numCache>
            </c:numRef>
          </c:cat>
          <c:val>
            <c:numRef>
              <c:f>Sheet1!$C$2:$C$118</c:f>
              <c:numCache>
                <c:formatCode>General</c:formatCode>
                <c:ptCount val="11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Sheet1!$A$2:$A$118</c:f>
              <c:numCache>
                <c:formatCode>m/d/yyyy</c:formatCode>
                <c:ptCount val="11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</c:numCache>
            </c:numRef>
          </c:cat>
          <c:val>
            <c:numRef>
              <c:f>Sheet1!$D$2:$D$118</c:f>
              <c:numCache>
                <c:formatCode>#,##0</c:formatCode>
                <c:ptCount val="117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962</c:v>
                </c:pt>
                <c:pt idx="39">
                  <c:v>1020</c:v>
                </c:pt>
                <c:pt idx="40">
                  <c:v>1089</c:v>
                </c:pt>
                <c:pt idx="41">
                  <c:v>1172</c:v>
                </c:pt>
                <c:pt idx="42">
                  <c:v>1189</c:v>
                </c:pt>
                <c:pt idx="43">
                  <c:v>1316</c:v>
                </c:pt>
                <c:pt idx="44">
                  <c:v>1496</c:v>
                </c:pt>
                <c:pt idx="45">
                  <c:v>1600</c:v>
                </c:pt>
                <c:pt idx="46">
                  <c:v>1667</c:v>
                </c:pt>
                <c:pt idx="47">
                  <c:v>1771</c:v>
                </c:pt>
                <c:pt idx="48">
                  <c:v>1892</c:v>
                </c:pt>
                <c:pt idx="49">
                  <c:v>2030</c:v>
                </c:pt>
                <c:pt idx="50">
                  <c:v>2184</c:v>
                </c:pt>
                <c:pt idx="51">
                  <c:v>2319</c:v>
                </c:pt>
                <c:pt idx="52">
                  <c:v>2381</c:v>
                </c:pt>
                <c:pt idx="53">
                  <c:v>2494</c:v>
                </c:pt>
                <c:pt idx="54">
                  <c:v>2631</c:v>
                </c:pt>
                <c:pt idx="55">
                  <c:v>2835</c:v>
                </c:pt>
                <c:pt idx="56">
                  <c:v>2977</c:v>
                </c:pt>
                <c:pt idx="57">
                  <c:v>3039</c:v>
                </c:pt>
                <c:pt idx="58">
                  <c:v>3254</c:v>
                </c:pt>
                <c:pt idx="59">
                  <c:v>3302</c:v>
                </c:pt>
                <c:pt idx="60">
                  <c:v>3362</c:v>
                </c:pt>
                <c:pt idx="61">
                  <c:v>3446</c:v>
                </c:pt>
                <c:pt idx="62">
                  <c:v>3567</c:v>
                </c:pt>
                <c:pt idx="63">
                  <c:v>3588</c:v>
                </c:pt>
                <c:pt idx="64">
                  <c:v>3564</c:v>
                </c:pt>
                <c:pt idx="65">
                  <c:v>3490</c:v>
                </c:pt>
                <c:pt idx="66">
                  <c:v>3431</c:v>
                </c:pt>
                <c:pt idx="67">
                  <c:v>3365</c:v>
                </c:pt>
                <c:pt idx="68">
                  <c:v>3368</c:v>
                </c:pt>
                <c:pt idx="69">
                  <c:v>3304</c:v>
                </c:pt>
                <c:pt idx="70">
                  <c:v>3205</c:v>
                </c:pt>
                <c:pt idx="71">
                  <c:v>2967</c:v>
                </c:pt>
                <c:pt idx="72">
                  <c:v>2895</c:v>
                </c:pt>
                <c:pt idx="73">
                  <c:v>2752</c:v>
                </c:pt>
                <c:pt idx="74">
                  <c:v>2630</c:v>
                </c:pt>
                <c:pt idx="75">
                  <c:v>2556</c:v>
                </c:pt>
                <c:pt idx="76">
                  <c:v>2564</c:v>
                </c:pt>
                <c:pt idx="77">
                  <c:v>2491</c:v>
                </c:pt>
                <c:pt idx="78">
                  <c:v>2450</c:v>
                </c:pt>
                <c:pt idx="79">
                  <c:v>2372</c:v>
                </c:pt>
                <c:pt idx="80">
                  <c:v>2269</c:v>
                </c:pt>
                <c:pt idx="81">
                  <c:v>2147</c:v>
                </c:pt>
                <c:pt idx="82">
                  <c:v>2132</c:v>
                </c:pt>
                <c:pt idx="83">
                  <c:v>2161</c:v>
                </c:pt>
                <c:pt idx="84">
                  <c:v>2099</c:v>
                </c:pt>
                <c:pt idx="85">
                  <c:v>2025</c:v>
                </c:pt>
                <c:pt idx="86">
                  <c:v>1938</c:v>
                </c:pt>
                <c:pt idx="87">
                  <c:v>1815</c:v>
                </c:pt>
                <c:pt idx="88">
                  <c:v>1507</c:v>
                </c:pt>
                <c:pt idx="89">
                  <c:v>1547</c:v>
                </c:pt>
                <c:pt idx="90">
                  <c:v>1540</c:v>
                </c:pt>
                <c:pt idx="91">
                  <c:v>1538</c:v>
                </c:pt>
                <c:pt idx="92">
                  <c:v>1473</c:v>
                </c:pt>
                <c:pt idx="93">
                  <c:v>1472</c:v>
                </c:pt>
                <c:pt idx="94">
                  <c:v>1506</c:v>
                </c:pt>
                <c:pt idx="95">
                  <c:v>1492</c:v>
                </c:pt>
                <c:pt idx="96">
                  <c:v>1521</c:v>
                </c:pt>
                <c:pt idx="97">
                  <c:v>1571</c:v>
                </c:pt>
                <c:pt idx="98">
                  <c:v>1541</c:v>
                </c:pt>
                <c:pt idx="99">
                  <c:v>1583</c:v>
                </c:pt>
                <c:pt idx="100">
                  <c:v>1603</c:v>
                </c:pt>
                <c:pt idx="101">
                  <c:v>1575</c:v>
                </c:pt>
                <c:pt idx="102">
                  <c:v>1615</c:v>
                </c:pt>
                <c:pt idx="103">
                  <c:v>1658</c:v>
                </c:pt>
                <c:pt idx="104">
                  <c:v>1700</c:v>
                </c:pt>
                <c:pt idx="105">
                  <c:v>1726</c:v>
                </c:pt>
                <c:pt idx="106">
                  <c:v>1710</c:v>
                </c:pt>
                <c:pt idx="107">
                  <c:v>1674</c:v>
                </c:pt>
                <c:pt idx="108">
                  <c:v>1680</c:v>
                </c:pt>
                <c:pt idx="109">
                  <c:v>1677</c:v>
                </c:pt>
                <c:pt idx="110">
                  <c:v>1714</c:v>
                </c:pt>
                <c:pt idx="111">
                  <c:v>1720</c:v>
                </c:pt>
                <c:pt idx="112">
                  <c:v>1743</c:v>
                </c:pt>
                <c:pt idx="113">
                  <c:v>1717</c:v>
                </c:pt>
                <c:pt idx="114">
                  <c:v>1598</c:v>
                </c:pt>
                <c:pt idx="115">
                  <c:v>1698</c:v>
                </c:pt>
                <c:pt idx="116">
                  <c:v>1762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FD2C065B-3403-4EE1-956F-0091221A49D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104-425A-AF38-9D46A1453B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1A9E6E5-A457-474C-A3FD-5D97BBB3EB78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104-425A-AF38-9D46A1453B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BF5DDC6-8775-467C-86EE-211ED470484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6104-425A-AF38-9D46A1453B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A447656-4AE1-4A7C-9F24-B41FEFD7AC3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6104-425A-AF38-9D46A1453B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038B663-509E-4A86-8ED2-43C9EFCAA02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6104-425A-AF38-9D46A1453B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2BC015A1-44FC-459F-9516-90EB8CE0331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6104-425A-AF38-9D46A1453B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C7792579-9996-43CA-B3A8-E39803B2783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6104-425A-AF38-9D46A1453B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EC02C5B4-46B6-4511-A06D-B4C392B5F0F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6104-425A-AF38-9D46A1453B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9F92BEC3-3860-44E3-BC16-A331FCD585D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6104-425A-AF38-9D46A1453B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B49D75ED-127B-48FE-8349-36C5018E0F6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6104-425A-AF38-9D46A1453B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A9F6274A-2F7C-46B9-9E37-6F36A2AF8D9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6104-425A-AF38-9D46A1453B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D9FA925C-3462-43ED-A37A-ACBB48F7DE0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6104-425A-AF38-9D46A1453B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6FAE02A6-8CD0-4E9C-A304-588227D943F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6104-425A-AF38-9D46A1453B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2311F69C-0D1C-4B1E-ABAE-095DC12C241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6104-425A-AF38-9D46A1453B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D746840F-A78F-4374-9B07-64ACE0B2D04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6104-425A-AF38-9D46A1453B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8CAFB697-7971-4115-8784-65EB46BCBB3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6104-425A-AF38-9D46A1453B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D41479B0-5A3E-449F-B67F-F31326E41F7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6104-425A-AF38-9D46A1453B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24DC0891-A4EB-4FB8-B3EF-811C02AC8B5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6104-425A-AF38-9D46A1453B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009E29DE-FE29-473F-8143-F518C7212B1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6104-425A-AF38-9D46A1453B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B66D93F8-A3A7-47F9-A919-BC4570A371A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6104-425A-AF38-9D46A1453B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688BB803-82F7-4B37-A2F7-C7CB5D4FCB6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6104-425A-AF38-9D46A1453B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FAC7936A-882F-4D4F-86A5-A526E52B49A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6104-425A-AF38-9D46A1453B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062E45D6-77D1-4CCD-81B7-36BFE75485D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6104-425A-AF38-9D46A1453B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FFC86E88-22AF-489C-92AC-0C5A2F4035E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6104-425A-AF38-9D46A1453B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2EA88415-E89E-4A35-83CA-B46D1A2F72D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6104-425A-AF38-9D46A1453B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6CDA569F-3B52-45F8-9286-D8465A40B09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6104-425A-AF38-9D46A1453B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185786AC-B866-420A-844E-AF565AD7D4E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6104-425A-AF38-9D46A1453B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AEC41859-C8A0-44F1-87F4-2221E52C10A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6104-425A-AF38-9D46A1453B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14A16954-473A-48A9-B7D8-136D9F00484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6104-425A-AF38-9D46A1453B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FAB78EA4-614D-4603-AC54-354ADDCB2AC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6104-425A-AF38-9D46A1453B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89090543-2E3F-4052-8ED3-3880F102EBA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6104-425A-AF38-9D46A1453B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6967AD27-0B5B-43C6-8998-4E23A42C619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6104-425A-AF38-9D46A1453B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C7B54486-A658-4C56-8919-3ED2B770A36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6104-425A-AF38-9D46A1453B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DBAB21A8-B3F3-4F8D-8819-CC9C30B1260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6104-425A-AF38-9D46A1453B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44FC9F6E-997B-4A28-AED0-AF13DB1B7F8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6104-425A-AF38-9D46A1453B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747328EB-5F56-48C1-B796-CCE01DF9575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6104-425A-AF38-9D46A1453B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8121E30C-5592-42E2-BD32-6E04829207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6104-425A-AF38-9D46A1453B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75AF783D-2D39-4C0E-A7B6-CDAD2AAB784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6104-425A-AF38-9D46A1453B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AD4EF1E0-26C0-41E7-A14E-EE9C00B5CE6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6104-425A-AF38-9D46A1453B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9319D48F-AFAC-43D3-9F71-30D18ADEC24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6104-425A-AF38-9D46A1453B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268C40D9-9055-4107-8D79-A5EEE79810B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6104-425A-AF38-9D46A1453B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C81305AA-C178-4FFD-A6F6-4EF5D3D62AD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6104-425A-AF38-9D46A1453B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332B676F-3C2D-411C-828B-A25C0DC8FC2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6104-425A-AF38-9D46A1453B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48379CFE-44A4-4AD7-A607-9F32C3DE2FB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6104-425A-AF38-9D46A1453B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870D26F4-B5D2-4EDD-9346-96F84ED6D17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6104-425A-AF38-9D46A1453B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DB9C7CCB-0A49-45CB-8C27-EE3F78B03D8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6104-425A-AF38-9D46A1453B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AF25FE2D-1B11-4BC6-A1E0-0DCE98A2FE9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6104-425A-AF38-9D46A1453B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27CBA3E8-9E5A-4262-B237-BA54681BABF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6104-425A-AF38-9D46A1453B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267C0F2D-C867-4557-A890-35C00845EE1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6104-425A-AF38-9D46A1453B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635459FB-9EF6-4607-BE98-E9F1F1FCC6B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6104-425A-AF38-9D46A1453B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4B3678EA-007E-4C19-8314-3CFEA789C31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6104-425A-AF38-9D46A1453B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B4D2C86B-F3DE-4FEB-B373-4CEE9D250AB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6104-425A-AF38-9D46A1453B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E76CE57B-5903-4F71-A0B6-FE638C0C912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6104-425A-AF38-9D46A1453B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28FD7070-D0D2-4FF1-A6F9-FE0B5CCFCD6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6-6104-425A-AF38-9D46A1453B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8D7B7BBD-DF91-444D-8143-7EDD28C4D09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7-6104-425A-AF38-9D46A1453B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3200C8A3-6D2C-40CC-B98A-61D7F648F3B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8-6104-425A-AF38-9D46A1453B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0054F1DE-4058-48D9-B8DE-FAC586ED9D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9-6104-425A-AF38-9D46A1453B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FA227CB1-BED5-4441-9849-12D0099E314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A-6104-425A-AF38-9D46A1453B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DB6AA231-649A-447E-BE63-F0DD35BD1AB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B-6104-425A-AF38-9D46A1453B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581E4AE9-6115-46B2-B2F4-8A294243975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C-6104-425A-AF38-9D46A1453B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84C73E01-8F0F-4219-9DE1-089543DB96D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D-6104-425A-AF38-9D46A1453B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18C92C00-7D01-49BB-8881-559E3889D50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E-6104-425A-AF38-9D46A1453B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4B546267-5DAE-4758-ABA0-601EDE34E99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F-6104-425A-AF38-9D46A1453B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6206FA7E-42D5-4C03-95B9-04A25203EBF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0-6104-425A-AF38-9D46A1453B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86BA30D1-36D2-44C8-A383-AFD426202C7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1-6104-425A-AF38-9D46A1453B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6BD6E3B6-28ED-464B-8C89-5B9735927FE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2-6104-425A-AF38-9D46A1453B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79DDF608-67ED-43E5-BB7D-FE81DF920AE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3-6104-425A-AF38-9D46A1453B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60CBF221-D4FE-492D-986C-CF6871DE307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4-6104-425A-AF38-9D46A1453B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A517C14D-6F50-41A2-8E54-D14899FBB0E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5-6104-425A-AF38-9D46A1453B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B826F64F-789F-4019-B726-BF97F6A6480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6-6104-425A-AF38-9D46A1453B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160109E2-D632-46C8-B5CE-F15F22F5AD8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7-6104-425A-AF38-9D46A1453B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39450E9A-0DE8-4A8E-BBE1-17420E576DA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8-6104-425A-AF38-9D46A1453B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9CAE10DE-EF3A-4037-BE0A-30C75E1ECD1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9-6104-425A-AF38-9D46A1453B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86DA1632-8C01-4C58-9893-D4904D3AD61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A-6104-425A-AF38-9D46A1453B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0089C13E-0BA4-4175-BC76-4D028B49841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B-6104-425A-AF38-9D46A1453B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1895A93C-FE13-4E4F-9B6E-3C1E724997F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C-6104-425A-AF38-9D46A1453B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3C560039-334E-4705-9BAD-8287210FBBA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D-6104-425A-AF38-9D46A1453B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119F167B-D711-4C29-8F64-54994A90F73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E-6104-425A-AF38-9D46A1453B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8DA65C73-0775-4937-A054-4D047D646D6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F-6104-425A-AF38-9D46A1453B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43EDD26A-993E-4FC9-BA56-61A843D8F6A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0-6104-425A-AF38-9D46A1453BD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05197CA3-47D3-4ED7-84C1-5112C9DDA69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1-6104-425A-AF38-9D46A1453BD8}"/>
                </c:ext>
              </c:extLst>
            </c:dLbl>
            <c:dLbl>
              <c:idx val="8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2-6104-425A-AF38-9D46A1453BD8}"/>
                </c:ext>
              </c:extLst>
            </c:dLbl>
            <c:dLbl>
              <c:idx val="8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3-6104-425A-AF38-9D46A1453BD8}"/>
                </c:ext>
              </c:extLst>
            </c:dLbl>
            <c:dLbl>
              <c:idx val="8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4-6104-425A-AF38-9D46A1453BD8}"/>
                </c:ext>
              </c:extLst>
            </c:dLbl>
            <c:dLbl>
              <c:idx val="8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5-6104-425A-AF38-9D46A1453BD8}"/>
                </c:ext>
              </c:extLst>
            </c:dLbl>
            <c:dLbl>
              <c:idx val="8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6104-425A-AF38-9D46A1453BD8}"/>
                </c:ext>
              </c:extLst>
            </c:dLbl>
            <c:dLbl>
              <c:idx val="8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6104-425A-AF38-9D46A1453BD8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fld id="{AB292E37-143B-416A-8729-9E02A65ACA5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8-6104-425A-AF38-9D46A1453BD8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fld id="{54D594CA-459D-4ABD-83DE-7D3B1FED1DD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9-6104-425A-AF38-9D46A1453BD8}"/>
                </c:ext>
              </c:extLst>
            </c:dLbl>
            <c:dLbl>
              <c:idx val="8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6104-425A-AF38-9D46A1453BD8}"/>
                </c:ext>
              </c:extLst>
            </c:dLbl>
            <c:dLbl>
              <c:idx val="90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21DBD07E-964D-4BA5-8F46-666F4EC70BD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B-6104-425A-AF38-9D46A1453B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4DF12A11-8BF1-4D93-B48C-5A40153160F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C-6104-425A-AF38-9D46A1453B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90D76A53-550D-482C-A10C-954905F4C90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D-6104-425A-AF38-9D46A1453BD8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fld id="{DD22F3E7-D81C-4619-B3B2-AD1E8FC095C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E-6104-425A-AF38-9D46A1453BD8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fld id="{C26C8E31-E343-4C9D-904B-8DD6AE091E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F-6104-425A-AF38-9D46A1453B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31136330-9835-4968-9D66-5038D1E5DF5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0-6104-425A-AF38-9D46A1453B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DAE5864B-5649-4AD0-AA91-C7D22499949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1-6104-425A-AF38-9D46A1453B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ABA9C989-31E9-47BB-AEFF-1AE803BE747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2-6104-425A-AF38-9D46A1453B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F4EF35D0-0410-42E0-B3FE-8D6035F8575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3-6104-425A-AF38-9D46A1453B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99F47305-B578-4696-A7F1-03E1A548481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4-6104-425A-AF38-9D46A1453B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7FEF0C97-1CF4-4BEA-8441-E94EFE72CF1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5-6104-425A-AF38-9D46A1453B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F9308FF1-7884-45D2-A37D-1122AF7D584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6-6104-425A-AF38-9D46A1453B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1356FF3F-C609-4B18-B8A4-92F24C1FA53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7-6104-425A-AF38-9D46A1453B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fld id="{0361B124-1B10-421F-9DB2-22542475FC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8-6104-425A-AF38-9D46A1453B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fld id="{5A28DD83-5AFF-411F-AD2A-DD46814367F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9-6104-425A-AF38-9D46A1453B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fld id="{5506B635-BFD3-4380-8003-E38C65730D4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A-6104-425A-AF38-9D46A1453B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fld id="{E69F53AC-5EED-4F83-B9FE-D69C2F5250B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B-6104-425A-AF38-9D46A1453B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fld id="{0B9DC86C-C645-4C06-A4D1-D3F1AB37787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C-6104-425A-AF38-9D46A1453B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fld id="{9D9DF168-E7CB-4BE6-81A6-76964DEC5FA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617-451F-A564-A9B81EED312E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fld id="{9E65C7CA-DAB4-49D6-9FE0-CF43F51E1F6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B30-4AD7-824F-7D49E21179E2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fld id="{C0C2B670-B163-4654-AE8F-13D71C5007E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103-409A-8827-D62638AC23BD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fld id="{EFD9348B-CE9B-4EDE-9E66-07CD5D10BF3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849-4779-8FB9-8D953B736FCD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fld id="{E60EAA00-C9DB-4349-8AC8-4EBAA95A45A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A40-45A6-A080-2E38B907B743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fld id="{D7492519-449C-47E0-956A-45EA0FCB64C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549-413C-B061-F00F2FAF0BD0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fld id="{660120D2-A0C1-40B9-889C-2D441C3311A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F14-4F3F-8400-CE5534A6BD53}"/>
                </c:ext>
              </c:extLst>
            </c:dLbl>
            <c:dLbl>
              <c:idx val="115"/>
              <c:layout>
                <c:manualLayout>
                  <c:x val="-1.1474327929833909E-2"/>
                  <c:y val="-9.118087172241339E-2"/>
                </c:manualLayout>
              </c:layout>
              <c:tx>
                <c:rich>
                  <a:bodyPr/>
                  <a:lstStyle/>
                  <a:p>
                    <a:fld id="{59F0B81E-DFD2-4143-8CA3-5E962005FC2A}" type="CELLREF">
                      <a:rPr lang="en-US" smtClean="0"/>
                      <a:pPr/>
                      <a:t>[ODKAZ NA BUŇKU]</a:t>
                    </a:fld>
                    <a:endParaRPr lang="cs-CZ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{59F0B81E-DFD2-4143-8CA3-5E962005FC2A}</c15:txfldGUID>
                      <c15:f>Sheet1!$B$118</c15:f>
                      <c15:dlblFieldTableCache>
                        <c:ptCount val="1"/>
                        <c:pt idx="0">
                          <c:v>8 026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0-D170-4F38-9D6F-002E8778F8EA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Sheet1!$A$2:$A$118</c:f>
              <c:numCache>
                <c:formatCode>m/d/yyyy</c:formatCode>
                <c:ptCount val="11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</c:numCache>
            </c:numRef>
          </c:cat>
          <c:val>
            <c:numRef>
              <c:f>Sheet1!$B$2:$B$118</c:f>
              <c:numCache>
                <c:formatCode>#,##0</c:formatCode>
                <c:ptCount val="117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Sheet1!$C$2:$C$118</c15:f>
                <c15:dlblRangeCache>
                  <c:ptCount val="117"/>
                </c15:dlblRangeCache>
              </c15:datalabelsRange>
            </c:ex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Sheet1!$A$2:$A$118</c:f>
              <c:numCache>
                <c:formatCode>m/d/yyyy</c:formatCode>
                <c:ptCount val="11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</c:numCache>
            </c:numRef>
          </c:cat>
          <c:val>
            <c:numRef>
              <c:f>Sheet1!$C$2:$C$118</c:f>
              <c:numCache>
                <c:formatCode>General</c:formatCode>
                <c:ptCount val="11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Sheet1!$A$2:$A$118</c:f>
              <c:numCache>
                <c:formatCode>m/d/yyyy</c:formatCode>
                <c:ptCount val="11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</c:numCache>
            </c:numRef>
          </c:cat>
          <c:val>
            <c:numRef>
              <c:f>Sheet1!$D$2:$D$118</c:f>
              <c:numCache>
                <c:formatCode>#,##0</c:formatCode>
                <c:ptCount val="117"/>
                <c:pt idx="0">
                  <c:v>41</c:v>
                </c:pt>
                <c:pt idx="1">
                  <c:v>45</c:v>
                </c:pt>
                <c:pt idx="2">
                  <c:v>41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67</c:v>
                </c:pt>
                <c:pt idx="16">
                  <c:v>73</c:v>
                </c:pt>
                <c:pt idx="17">
                  <c:v>92</c:v>
                </c:pt>
                <c:pt idx="18">
                  <c:v>103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133</c:v>
                </c:pt>
                <c:pt idx="23">
                  <c:v>141</c:v>
                </c:pt>
                <c:pt idx="24">
                  <c:v>140</c:v>
                </c:pt>
                <c:pt idx="25">
                  <c:v>144</c:v>
                </c:pt>
                <c:pt idx="26">
                  <c:v>161</c:v>
                </c:pt>
                <c:pt idx="27">
                  <c:v>175</c:v>
                </c:pt>
                <c:pt idx="28">
                  <c:v>179</c:v>
                </c:pt>
                <c:pt idx="29">
                  <c:v>177</c:v>
                </c:pt>
                <c:pt idx="30">
                  <c:v>203</c:v>
                </c:pt>
                <c:pt idx="31">
                  <c:v>205</c:v>
                </c:pt>
                <c:pt idx="32">
                  <c:v>233</c:v>
                </c:pt>
                <c:pt idx="33">
                  <c:v>248</c:v>
                </c:pt>
                <c:pt idx="34">
                  <c:v>258</c:v>
                </c:pt>
                <c:pt idx="35">
                  <c:v>294</c:v>
                </c:pt>
                <c:pt idx="36">
                  <c:v>325</c:v>
                </c:pt>
                <c:pt idx="37">
                  <c:v>335</c:v>
                </c:pt>
                <c:pt idx="38">
                  <c:v>361</c:v>
                </c:pt>
                <c:pt idx="39">
                  <c:v>393</c:v>
                </c:pt>
                <c:pt idx="40">
                  <c:v>392</c:v>
                </c:pt>
                <c:pt idx="41">
                  <c:v>411</c:v>
                </c:pt>
                <c:pt idx="42">
                  <c:v>426</c:v>
                </c:pt>
                <c:pt idx="43">
                  <c:v>451</c:v>
                </c:pt>
                <c:pt idx="44">
                  <c:v>482</c:v>
                </c:pt>
                <c:pt idx="45">
                  <c:v>523</c:v>
                </c:pt>
                <c:pt idx="46">
                  <c:v>544</c:v>
                </c:pt>
                <c:pt idx="47">
                  <c:v>566</c:v>
                </c:pt>
                <c:pt idx="48">
                  <c:v>591</c:v>
                </c:pt>
                <c:pt idx="49">
                  <c:v>603</c:v>
                </c:pt>
                <c:pt idx="50">
                  <c:v>672</c:v>
                </c:pt>
                <c:pt idx="51">
                  <c:v>713</c:v>
                </c:pt>
                <c:pt idx="52">
                  <c:v>719</c:v>
                </c:pt>
                <c:pt idx="53">
                  <c:v>728</c:v>
                </c:pt>
                <c:pt idx="54">
                  <c:v>764</c:v>
                </c:pt>
                <c:pt idx="55">
                  <c:v>856</c:v>
                </c:pt>
                <c:pt idx="56">
                  <c:v>848</c:v>
                </c:pt>
                <c:pt idx="57">
                  <c:v>864</c:v>
                </c:pt>
                <c:pt idx="58">
                  <c:v>972</c:v>
                </c:pt>
                <c:pt idx="59">
                  <c:v>1011</c:v>
                </c:pt>
                <c:pt idx="60">
                  <c:v>1048</c:v>
                </c:pt>
                <c:pt idx="61">
                  <c:v>1094</c:v>
                </c:pt>
                <c:pt idx="62">
                  <c:v>1139</c:v>
                </c:pt>
                <c:pt idx="63">
                  <c:v>1158</c:v>
                </c:pt>
                <c:pt idx="64">
                  <c:v>1139</c:v>
                </c:pt>
                <c:pt idx="65">
                  <c:v>1144</c:v>
                </c:pt>
                <c:pt idx="66">
                  <c:v>1188</c:v>
                </c:pt>
                <c:pt idx="67">
                  <c:v>1130</c:v>
                </c:pt>
                <c:pt idx="68">
                  <c:v>1141</c:v>
                </c:pt>
                <c:pt idx="69">
                  <c:v>1157</c:v>
                </c:pt>
                <c:pt idx="70">
                  <c:v>1143</c:v>
                </c:pt>
                <c:pt idx="71">
                  <c:v>1087</c:v>
                </c:pt>
                <c:pt idx="72">
                  <c:v>1084</c:v>
                </c:pt>
                <c:pt idx="73">
                  <c:v>1081</c:v>
                </c:pt>
                <c:pt idx="74">
                  <c:v>1042</c:v>
                </c:pt>
                <c:pt idx="75">
                  <c:v>1018</c:v>
                </c:pt>
                <c:pt idx="76">
                  <c:v>1010</c:v>
                </c:pt>
                <c:pt idx="77">
                  <c:v>971</c:v>
                </c:pt>
                <c:pt idx="78">
                  <c:v>985</c:v>
                </c:pt>
                <c:pt idx="79">
                  <c:v>958</c:v>
                </c:pt>
                <c:pt idx="80">
                  <c:v>946</c:v>
                </c:pt>
                <c:pt idx="81">
                  <c:v>912</c:v>
                </c:pt>
                <c:pt idx="82">
                  <c:v>923</c:v>
                </c:pt>
                <c:pt idx="83">
                  <c:v>928</c:v>
                </c:pt>
                <c:pt idx="84">
                  <c:v>865</c:v>
                </c:pt>
                <c:pt idx="85">
                  <c:v>844</c:v>
                </c:pt>
                <c:pt idx="86">
                  <c:v>825</c:v>
                </c:pt>
                <c:pt idx="87">
                  <c:v>787</c:v>
                </c:pt>
                <c:pt idx="88">
                  <c:v>770</c:v>
                </c:pt>
                <c:pt idx="89">
                  <c:v>751</c:v>
                </c:pt>
                <c:pt idx="90">
                  <c:v>773</c:v>
                </c:pt>
                <c:pt idx="91">
                  <c:v>718</c:v>
                </c:pt>
                <c:pt idx="92">
                  <c:v>700</c:v>
                </c:pt>
                <c:pt idx="93">
                  <c:v>704</c:v>
                </c:pt>
                <c:pt idx="94">
                  <c:v>697</c:v>
                </c:pt>
                <c:pt idx="95">
                  <c:v>679</c:v>
                </c:pt>
                <c:pt idx="96">
                  <c:v>667</c:v>
                </c:pt>
                <c:pt idx="97">
                  <c:v>701</c:v>
                </c:pt>
                <c:pt idx="98">
                  <c:v>687</c:v>
                </c:pt>
                <c:pt idx="99">
                  <c:v>672</c:v>
                </c:pt>
                <c:pt idx="100">
                  <c:v>693</c:v>
                </c:pt>
                <c:pt idx="101">
                  <c:v>685</c:v>
                </c:pt>
                <c:pt idx="102">
                  <c:v>678</c:v>
                </c:pt>
                <c:pt idx="103">
                  <c:v>691</c:v>
                </c:pt>
                <c:pt idx="104">
                  <c:v>718</c:v>
                </c:pt>
                <c:pt idx="105">
                  <c:v>712</c:v>
                </c:pt>
                <c:pt idx="106">
                  <c:v>719</c:v>
                </c:pt>
                <c:pt idx="107">
                  <c:v>715</c:v>
                </c:pt>
                <c:pt idx="108">
                  <c:v>721</c:v>
                </c:pt>
                <c:pt idx="109">
                  <c:v>724</c:v>
                </c:pt>
                <c:pt idx="110">
                  <c:v>740</c:v>
                </c:pt>
                <c:pt idx="111">
                  <c:v>749</c:v>
                </c:pt>
                <c:pt idx="112">
                  <c:v>744</c:v>
                </c:pt>
                <c:pt idx="113">
                  <c:v>755</c:v>
                </c:pt>
                <c:pt idx="114">
                  <c:v>711</c:v>
                </c:pt>
                <c:pt idx="115">
                  <c:v>726</c:v>
                </c:pt>
                <c:pt idx="116">
                  <c:v>744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16"/>
              <c:layout>
                <c:manualLayout>
                  <c:x val="0"/>
                  <c:y val="-7.18491394368328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Sheet1!$A$2:$A$118</c:f>
              <c:numCache>
                <c:formatCode>m/d/yyyy</c:formatCode>
                <c:ptCount val="11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</c:numCache>
            </c:numRef>
          </c:cat>
          <c:val>
            <c:numRef>
              <c:f>Sheet1!$B$2:$B$118</c:f>
              <c:numCache>
                <c:formatCode>#,##0</c:formatCode>
                <c:ptCount val="117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Sheet1!$A$2:$A$118</c:f>
              <c:numCache>
                <c:formatCode>m/d/yyyy</c:formatCode>
                <c:ptCount val="11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</c:numCache>
            </c:numRef>
          </c:cat>
          <c:val>
            <c:numRef>
              <c:f>Sheet1!$C$2:$C$118</c:f>
              <c:numCache>
                <c:formatCode>General</c:formatCode>
                <c:ptCount val="11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Sheet1!$A$2:$A$118</c:f>
              <c:numCache>
                <c:formatCode>m/d/yyyy</c:formatCode>
                <c:ptCount val="11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</c:numCache>
            </c:numRef>
          </c:cat>
          <c:val>
            <c:numRef>
              <c:f>Sheet1!$D$2:$D$118</c:f>
              <c:numCache>
                <c:formatCode>#,##0</c:formatCode>
                <c:ptCount val="1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13</c:v>
                </c:pt>
                <c:pt idx="67">
                  <c:v>13</c:v>
                </c:pt>
                <c:pt idx="68">
                  <c:v>14</c:v>
                </c:pt>
                <c:pt idx="69">
                  <c:v>20</c:v>
                </c:pt>
                <c:pt idx="70">
                  <c:v>20</c:v>
                </c:pt>
                <c:pt idx="71">
                  <c:v>19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23</c:v>
                </c:pt>
                <c:pt idx="85">
                  <c:v>20</c:v>
                </c:pt>
                <c:pt idx="86">
                  <c:v>19</c:v>
                </c:pt>
                <c:pt idx="87">
                  <c:v>18</c:v>
                </c:pt>
                <c:pt idx="88">
                  <c:v>13</c:v>
                </c:pt>
                <c:pt idx="89">
                  <c:v>13</c:v>
                </c:pt>
                <c:pt idx="90">
                  <c:v>12</c:v>
                </c:pt>
                <c:pt idx="91">
                  <c:v>11</c:v>
                </c:pt>
                <c:pt idx="92">
                  <c:v>12</c:v>
                </c:pt>
                <c:pt idx="93">
                  <c:v>12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7</c:v>
                </c:pt>
                <c:pt idx="103">
                  <c:v>8</c:v>
                </c:pt>
                <c:pt idx="104">
                  <c:v>10</c:v>
                </c:pt>
                <c:pt idx="105">
                  <c:v>10</c:v>
                </c:pt>
                <c:pt idx="106">
                  <c:v>10</c:v>
                </c:pt>
                <c:pt idx="107">
                  <c:v>10</c:v>
                </c:pt>
                <c:pt idx="108">
                  <c:v>9</c:v>
                </c:pt>
                <c:pt idx="109">
                  <c:v>10</c:v>
                </c:pt>
                <c:pt idx="110">
                  <c:v>11</c:v>
                </c:pt>
                <c:pt idx="111">
                  <c:v>10</c:v>
                </c:pt>
                <c:pt idx="112">
                  <c:v>9</c:v>
                </c:pt>
                <c:pt idx="113">
                  <c:v>11</c:v>
                </c:pt>
                <c:pt idx="114">
                  <c:v>11</c:v>
                </c:pt>
                <c:pt idx="115">
                  <c:v>10</c:v>
                </c:pt>
                <c:pt idx="11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16"/>
              <c:layout>
                <c:manualLayout>
                  <c:x val="-1.4150018421021529E-2"/>
                  <c:y val="-5.3886854577624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Sheet1!$A$2:$A$118</c:f>
              <c:numCache>
                <c:formatCode>m/d/yyyy</c:formatCode>
                <c:ptCount val="11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</c:numCache>
            </c:numRef>
          </c:cat>
          <c:val>
            <c:numRef>
              <c:f>Sheet1!$B$2:$B$118</c:f>
              <c:numCache>
                <c:formatCode>#,##0</c:formatCode>
                <c:ptCount val="117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Sheet1!$A$2:$A$118</c:f>
              <c:numCache>
                <c:formatCode>m/d/yyyy</c:formatCode>
                <c:ptCount val="117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</c:numCache>
            </c:numRef>
          </c:cat>
          <c:val>
            <c:numRef>
              <c:f>Sheet1!$C$2:$C$118</c:f>
              <c:numCache>
                <c:formatCode>General</c:formatCode>
                <c:ptCount val="11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27.12.2020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27.12.2020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27.12.2020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9861172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8801081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5687833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8898163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594349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8 241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8 278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097899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26.12.2020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4699</TotalTime>
  <Words>1154</Words>
  <Application>Microsoft Office PowerPoint</Application>
  <PresentationFormat>Širokoúhlá obrazovka</PresentationFormat>
  <Paragraphs>561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Chloupková Renata Mgr.</cp:lastModifiedBy>
  <cp:revision>374</cp:revision>
  <dcterms:created xsi:type="dcterms:W3CDTF">2020-08-08T14:25:07Z</dcterms:created>
  <dcterms:modified xsi:type="dcterms:W3CDTF">2020-12-27T03:58:55Z</dcterms:modified>
</cp:coreProperties>
</file>