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Sheet1!$D$2:$D$121</c:f>
              <c:numCache>
                <c:formatCode>#,##0</c:formatCode>
                <c:ptCount val="120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481</c:v>
                </c:pt>
                <c:pt idx="79">
                  <c:v>471</c:v>
                </c:pt>
                <c:pt idx="80">
                  <c:v>451</c:v>
                </c:pt>
                <c:pt idx="81">
                  <c:v>453</c:v>
                </c:pt>
                <c:pt idx="82">
                  <c:v>449</c:v>
                </c:pt>
                <c:pt idx="83">
                  <c:v>440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373</c:v>
                </c:pt>
                <c:pt idx="88">
                  <c:v>363</c:v>
                </c:pt>
                <c:pt idx="89">
                  <c:v>347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297</c:v>
                </c:pt>
                <c:pt idx="94">
                  <c:v>295</c:v>
                </c:pt>
                <c:pt idx="95">
                  <c:v>302</c:v>
                </c:pt>
                <c:pt idx="96">
                  <c:v>298</c:v>
                </c:pt>
                <c:pt idx="97">
                  <c:v>294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316</c:v>
                </c:pt>
                <c:pt idx="105">
                  <c:v>311</c:v>
                </c:pt>
                <c:pt idx="106">
                  <c:v>314</c:v>
                </c:pt>
                <c:pt idx="107">
                  <c:v>301</c:v>
                </c:pt>
                <c:pt idx="108">
                  <c:v>312</c:v>
                </c:pt>
                <c:pt idx="109">
                  <c:v>306</c:v>
                </c:pt>
                <c:pt idx="110">
                  <c:v>298</c:v>
                </c:pt>
                <c:pt idx="111">
                  <c:v>303</c:v>
                </c:pt>
                <c:pt idx="112">
                  <c:v>317</c:v>
                </c:pt>
                <c:pt idx="113">
                  <c:v>332</c:v>
                </c:pt>
                <c:pt idx="114">
                  <c:v>320</c:v>
                </c:pt>
                <c:pt idx="115">
                  <c:v>330</c:v>
                </c:pt>
                <c:pt idx="116">
                  <c:v>352</c:v>
                </c:pt>
                <c:pt idx="117">
                  <c:v>371</c:v>
                </c:pt>
                <c:pt idx="118">
                  <c:v>392</c:v>
                </c:pt>
                <c:pt idx="119">
                  <c:v>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Sheet1!$B$2:$B$121</c:f>
              <c:numCache>
                <c:formatCode>#,##0</c:formatCode>
                <c:ptCount val="12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Sheet1!$C$2:$C$121</c:f>
              <c:numCache>
                <c:formatCode>General</c:formatCode>
                <c:ptCount val="1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Sheet1!$D$2:$D$121</c:f>
              <c:numCache>
                <c:formatCode>#,##0</c:formatCode>
                <c:ptCount val="120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2966</c:v>
                </c:pt>
                <c:pt idx="72">
                  <c:v>2894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2449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2131</c:v>
                </c:pt>
                <c:pt idx="83">
                  <c:v>2160</c:v>
                </c:pt>
                <c:pt idx="84">
                  <c:v>2097</c:v>
                </c:pt>
                <c:pt idx="85">
                  <c:v>2024</c:v>
                </c:pt>
                <c:pt idx="86">
                  <c:v>1937</c:v>
                </c:pt>
                <c:pt idx="87">
                  <c:v>1814</c:v>
                </c:pt>
                <c:pt idx="88">
                  <c:v>1506</c:v>
                </c:pt>
                <c:pt idx="89">
                  <c:v>1546</c:v>
                </c:pt>
                <c:pt idx="90">
                  <c:v>1539</c:v>
                </c:pt>
                <c:pt idx="91">
                  <c:v>1537</c:v>
                </c:pt>
                <c:pt idx="92">
                  <c:v>1472</c:v>
                </c:pt>
                <c:pt idx="93">
                  <c:v>1472</c:v>
                </c:pt>
                <c:pt idx="94">
                  <c:v>1505</c:v>
                </c:pt>
                <c:pt idx="95">
                  <c:v>1491</c:v>
                </c:pt>
                <c:pt idx="96">
                  <c:v>1520</c:v>
                </c:pt>
                <c:pt idx="97">
                  <c:v>1569</c:v>
                </c:pt>
                <c:pt idx="98">
                  <c:v>1540</c:v>
                </c:pt>
                <c:pt idx="99">
                  <c:v>1583</c:v>
                </c:pt>
                <c:pt idx="100">
                  <c:v>1602</c:v>
                </c:pt>
                <c:pt idx="101">
                  <c:v>1574</c:v>
                </c:pt>
                <c:pt idx="102">
                  <c:v>1613</c:v>
                </c:pt>
                <c:pt idx="103">
                  <c:v>1656</c:v>
                </c:pt>
                <c:pt idx="104">
                  <c:v>1697</c:v>
                </c:pt>
                <c:pt idx="105">
                  <c:v>1722</c:v>
                </c:pt>
                <c:pt idx="106">
                  <c:v>1709</c:v>
                </c:pt>
                <c:pt idx="107">
                  <c:v>1672</c:v>
                </c:pt>
                <c:pt idx="108">
                  <c:v>1679</c:v>
                </c:pt>
                <c:pt idx="109">
                  <c:v>1673</c:v>
                </c:pt>
                <c:pt idx="110">
                  <c:v>1711</c:v>
                </c:pt>
                <c:pt idx="111">
                  <c:v>1720</c:v>
                </c:pt>
                <c:pt idx="112">
                  <c:v>1751</c:v>
                </c:pt>
                <c:pt idx="113">
                  <c:v>1759</c:v>
                </c:pt>
                <c:pt idx="114">
                  <c:v>1675</c:v>
                </c:pt>
                <c:pt idx="115">
                  <c:v>1776</c:v>
                </c:pt>
                <c:pt idx="116">
                  <c:v>1875</c:v>
                </c:pt>
                <c:pt idx="117">
                  <c:v>2006</c:v>
                </c:pt>
                <c:pt idx="118">
                  <c:v>2291</c:v>
                </c:pt>
                <c:pt idx="119">
                  <c:v>2286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50C63B-33F8-4F46-AA91-D5F586304B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71566D8-C0A2-430B-97EF-0F685BF200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F6916DA-56BF-4ADB-B8FD-EF8F96E145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A9E6E5-A457-474C-A3FD-5D97BBB3EB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BF5DDC6-8775-467C-86EE-211ED47048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A447656-4AE1-4A7C-9F24-B41FEFD7A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layout>
                <c:manualLayout>
                  <c:x val="-1.1474327929833909E-2"/>
                  <c:y val="6.5989120795658496E-2"/>
                </c:manualLayout>
              </c:layout>
              <c:tx>
                <c:rich>
                  <a:bodyPr/>
                  <a:lstStyle/>
                  <a:p>
                    <a:fld id="{59F0B81E-DFD2-4143-8CA3-5E962005FC2A}" type="CELLREF">
                      <a:rPr lang="en-US" smtClean="0"/>
                      <a:pPr/>
                      <a:t>[ODKAZ NA BUŇKU]</a:t>
                    </a:fld>
                    <a:endParaRPr lang="cs-CZ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{59F0B81E-DFD2-4143-8CA3-5E962005FC2A}</c15:txfldGUID>
                      <c15:f>Sheet1!$B$121</c15:f>
                      <c15:dlblFieldTableCache>
                        <c:ptCount val="1"/>
                        <c:pt idx="0">
                          <c:v>6 611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Sheet1!$B$2:$B$121</c:f>
              <c:numCache>
                <c:formatCode>#,##0</c:formatCode>
                <c:ptCount val="12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Sheet1!$C$2:$C$121</c15:f>
                <c15:dlblRangeCache>
                  <c:ptCount val="120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Sheet1!$C$2:$C$121</c:f>
              <c:numCache>
                <c:formatCode>General</c:formatCode>
                <c:ptCount val="1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Sheet1!$D$2:$D$121</c:f>
              <c:numCache>
                <c:formatCode>#,##0</c:formatCode>
                <c:ptCount val="120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432</c:v>
                </c:pt>
                <c:pt idx="42">
                  <c:v>447</c:v>
                </c:pt>
                <c:pt idx="43">
                  <c:v>474</c:v>
                </c:pt>
                <c:pt idx="44">
                  <c:v>511</c:v>
                </c:pt>
                <c:pt idx="45">
                  <c:v>551</c:v>
                </c:pt>
                <c:pt idx="46">
                  <c:v>568</c:v>
                </c:pt>
                <c:pt idx="47">
                  <c:v>594</c:v>
                </c:pt>
                <c:pt idx="48">
                  <c:v>618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799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1178</c:v>
                </c:pt>
                <c:pt idx="64">
                  <c:v>1164</c:v>
                </c:pt>
                <c:pt idx="65">
                  <c:v>1172</c:v>
                </c:pt>
                <c:pt idx="66">
                  <c:v>1214</c:v>
                </c:pt>
                <c:pt idx="67">
                  <c:v>1162</c:v>
                </c:pt>
                <c:pt idx="68">
                  <c:v>1171</c:v>
                </c:pt>
                <c:pt idx="69">
                  <c:v>1187</c:v>
                </c:pt>
                <c:pt idx="70">
                  <c:v>1175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1073</c:v>
                </c:pt>
                <c:pt idx="75">
                  <c:v>1048</c:v>
                </c:pt>
                <c:pt idx="76">
                  <c:v>1045</c:v>
                </c:pt>
                <c:pt idx="77">
                  <c:v>1002</c:v>
                </c:pt>
                <c:pt idx="78">
                  <c:v>1011</c:v>
                </c:pt>
                <c:pt idx="79">
                  <c:v>980</c:v>
                </c:pt>
                <c:pt idx="80">
                  <c:v>963</c:v>
                </c:pt>
                <c:pt idx="81">
                  <c:v>944</c:v>
                </c:pt>
                <c:pt idx="82">
                  <c:v>958</c:v>
                </c:pt>
                <c:pt idx="83">
                  <c:v>951</c:v>
                </c:pt>
                <c:pt idx="84">
                  <c:v>883</c:v>
                </c:pt>
                <c:pt idx="85">
                  <c:v>859</c:v>
                </c:pt>
                <c:pt idx="86">
                  <c:v>845</c:v>
                </c:pt>
                <c:pt idx="87">
                  <c:v>802</c:v>
                </c:pt>
                <c:pt idx="88">
                  <c:v>781</c:v>
                </c:pt>
                <c:pt idx="89">
                  <c:v>765</c:v>
                </c:pt>
                <c:pt idx="90">
                  <c:v>787</c:v>
                </c:pt>
                <c:pt idx="91">
                  <c:v>730</c:v>
                </c:pt>
                <c:pt idx="92">
                  <c:v>712</c:v>
                </c:pt>
                <c:pt idx="93">
                  <c:v>713</c:v>
                </c:pt>
                <c:pt idx="94">
                  <c:v>706</c:v>
                </c:pt>
                <c:pt idx="95">
                  <c:v>686</c:v>
                </c:pt>
                <c:pt idx="96">
                  <c:v>674</c:v>
                </c:pt>
                <c:pt idx="97">
                  <c:v>708</c:v>
                </c:pt>
                <c:pt idx="98">
                  <c:v>697</c:v>
                </c:pt>
                <c:pt idx="99">
                  <c:v>685</c:v>
                </c:pt>
                <c:pt idx="100">
                  <c:v>710</c:v>
                </c:pt>
                <c:pt idx="101">
                  <c:v>700</c:v>
                </c:pt>
                <c:pt idx="102">
                  <c:v>697</c:v>
                </c:pt>
                <c:pt idx="103">
                  <c:v>713</c:v>
                </c:pt>
                <c:pt idx="104">
                  <c:v>730</c:v>
                </c:pt>
                <c:pt idx="105">
                  <c:v>726</c:v>
                </c:pt>
                <c:pt idx="106">
                  <c:v>738</c:v>
                </c:pt>
                <c:pt idx="107">
                  <c:v>728</c:v>
                </c:pt>
                <c:pt idx="108">
                  <c:v>731</c:v>
                </c:pt>
                <c:pt idx="109">
                  <c:v>741</c:v>
                </c:pt>
                <c:pt idx="110">
                  <c:v>751</c:v>
                </c:pt>
                <c:pt idx="111">
                  <c:v>759</c:v>
                </c:pt>
                <c:pt idx="112">
                  <c:v>765</c:v>
                </c:pt>
                <c:pt idx="113">
                  <c:v>782</c:v>
                </c:pt>
                <c:pt idx="114">
                  <c:v>752</c:v>
                </c:pt>
                <c:pt idx="115">
                  <c:v>774</c:v>
                </c:pt>
                <c:pt idx="116">
                  <c:v>810</c:v>
                </c:pt>
                <c:pt idx="117">
                  <c:v>860</c:v>
                </c:pt>
                <c:pt idx="118">
                  <c:v>919</c:v>
                </c:pt>
                <c:pt idx="119">
                  <c:v>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0"/>
                  <c:y val="-0.125735994014457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Sheet1!$B$2:$B$121</c:f>
              <c:numCache>
                <c:formatCode>#,##0</c:formatCode>
                <c:ptCount val="12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Sheet1!$C$2:$C$121</c:f>
              <c:numCache>
                <c:formatCode>General</c:formatCode>
                <c:ptCount val="1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Sheet1!$D$2:$D$121</c:f>
              <c:numCache>
                <c:formatCode>#,##0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11</c:v>
                </c:pt>
                <c:pt idx="114">
                  <c:v>11</c:v>
                </c:pt>
                <c:pt idx="115">
                  <c:v>10</c:v>
                </c:pt>
                <c:pt idx="116">
                  <c:v>12</c:v>
                </c:pt>
                <c:pt idx="117">
                  <c:v>14</c:v>
                </c:pt>
                <c:pt idx="118">
                  <c:v>17</c:v>
                </c:pt>
                <c:pt idx="11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9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Sheet1!$B$2:$B$121</c:f>
              <c:numCache>
                <c:formatCode>#,##0</c:formatCode>
                <c:ptCount val="12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Sheet1!$A$2:$A$121</c:f>
              <c:numCache>
                <c:formatCode>m/d/yyyy</c:formatCode>
                <c:ptCount val="12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</c:numCache>
            </c:numRef>
          </c:cat>
          <c:val>
            <c:numRef>
              <c:f>Sheet1!$C$2:$C$121</c:f>
              <c:numCache>
                <c:formatCode>General</c:formatCode>
                <c:ptCount val="12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30.12.2020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30.12.2020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30.12.2020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14364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54148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35211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62318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6831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2265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1151</Words>
  <Application>Microsoft Office PowerPoint</Application>
  <PresentationFormat>Širokoúhlá obrazovka</PresentationFormat>
  <Paragraphs>564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377</cp:revision>
  <dcterms:created xsi:type="dcterms:W3CDTF">2020-08-08T14:25:07Z</dcterms:created>
  <dcterms:modified xsi:type="dcterms:W3CDTF">2020-12-30T03:56:08Z</dcterms:modified>
</cp:coreProperties>
</file>