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70C0"/>
    <a:srgbClr val="00B050"/>
    <a:srgbClr val="FFC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Sheet1!$A$2:$A$122</c:f>
              <c:numCache>
                <c:formatCode>m/d/yyyy</c:formatCode>
                <c:ptCount val="12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</c:numCache>
            </c:numRef>
          </c:cat>
          <c:val>
            <c:numRef>
              <c:f>Sheet1!$D$2:$D$122</c:f>
              <c:numCache>
                <c:formatCode>#,##0</c:formatCode>
                <c:ptCount val="121"/>
                <c:pt idx="0">
                  <c:v>27</c:v>
                </c:pt>
                <c:pt idx="1">
                  <c:v>29</c:v>
                </c:pt>
                <c:pt idx="2">
                  <c:v>31</c:v>
                </c:pt>
                <c:pt idx="3">
                  <c:v>33</c:v>
                </c:pt>
                <c:pt idx="4">
                  <c:v>33</c:v>
                </c:pt>
                <c:pt idx="5">
                  <c:v>35</c:v>
                </c:pt>
                <c:pt idx="6">
                  <c:v>39</c:v>
                </c:pt>
                <c:pt idx="7">
                  <c:v>36</c:v>
                </c:pt>
                <c:pt idx="8">
                  <c:v>39</c:v>
                </c:pt>
                <c:pt idx="9">
                  <c:v>41</c:v>
                </c:pt>
                <c:pt idx="10">
                  <c:v>43</c:v>
                </c:pt>
                <c:pt idx="11">
                  <c:v>41</c:v>
                </c:pt>
                <c:pt idx="12">
                  <c:v>44</c:v>
                </c:pt>
                <c:pt idx="13">
                  <c:v>41</c:v>
                </c:pt>
                <c:pt idx="14">
                  <c:v>41</c:v>
                </c:pt>
                <c:pt idx="15">
                  <c:v>42</c:v>
                </c:pt>
                <c:pt idx="16">
                  <c:v>49</c:v>
                </c:pt>
                <c:pt idx="17">
                  <c:v>57</c:v>
                </c:pt>
                <c:pt idx="18">
                  <c:v>56</c:v>
                </c:pt>
                <c:pt idx="19">
                  <c:v>58</c:v>
                </c:pt>
                <c:pt idx="20">
                  <c:v>70</c:v>
                </c:pt>
                <c:pt idx="21">
                  <c:v>74</c:v>
                </c:pt>
                <c:pt idx="22">
                  <c:v>79</c:v>
                </c:pt>
                <c:pt idx="23">
                  <c:v>92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144</c:v>
                </c:pt>
                <c:pt idx="35">
                  <c:v>154</c:v>
                </c:pt>
                <c:pt idx="36">
                  <c:v>171</c:v>
                </c:pt>
                <c:pt idx="37">
                  <c:v>172</c:v>
                </c:pt>
                <c:pt idx="38">
                  <c:v>189</c:v>
                </c:pt>
                <c:pt idx="39">
                  <c:v>202</c:v>
                </c:pt>
                <c:pt idx="40">
                  <c:v>189</c:v>
                </c:pt>
                <c:pt idx="41">
                  <c:v>215</c:v>
                </c:pt>
                <c:pt idx="42">
                  <c:v>231</c:v>
                </c:pt>
                <c:pt idx="43">
                  <c:v>243</c:v>
                </c:pt>
                <c:pt idx="44">
                  <c:v>267</c:v>
                </c:pt>
                <c:pt idx="45">
                  <c:v>288</c:v>
                </c:pt>
                <c:pt idx="46">
                  <c:v>300</c:v>
                </c:pt>
                <c:pt idx="47">
                  <c:v>311</c:v>
                </c:pt>
                <c:pt idx="48">
                  <c:v>328</c:v>
                </c:pt>
                <c:pt idx="49">
                  <c:v>342</c:v>
                </c:pt>
                <c:pt idx="50">
                  <c:v>361</c:v>
                </c:pt>
                <c:pt idx="51">
                  <c:v>382</c:v>
                </c:pt>
                <c:pt idx="52">
                  <c:v>380</c:v>
                </c:pt>
                <c:pt idx="53">
                  <c:v>378</c:v>
                </c:pt>
                <c:pt idx="54">
                  <c:v>386</c:v>
                </c:pt>
                <c:pt idx="55">
                  <c:v>433</c:v>
                </c:pt>
                <c:pt idx="56">
                  <c:v>456</c:v>
                </c:pt>
                <c:pt idx="57">
                  <c:v>469</c:v>
                </c:pt>
                <c:pt idx="58">
                  <c:v>523</c:v>
                </c:pt>
                <c:pt idx="59">
                  <c:v>535</c:v>
                </c:pt>
                <c:pt idx="60">
                  <c:v>561</c:v>
                </c:pt>
                <c:pt idx="61">
                  <c:v>574</c:v>
                </c:pt>
                <c:pt idx="62">
                  <c:v>604</c:v>
                </c:pt>
                <c:pt idx="63">
                  <c:v>623</c:v>
                </c:pt>
                <c:pt idx="64">
                  <c:v>604</c:v>
                </c:pt>
                <c:pt idx="65">
                  <c:v>596</c:v>
                </c:pt>
                <c:pt idx="66">
                  <c:v>605</c:v>
                </c:pt>
                <c:pt idx="67">
                  <c:v>586</c:v>
                </c:pt>
                <c:pt idx="68">
                  <c:v>586</c:v>
                </c:pt>
                <c:pt idx="69">
                  <c:v>614</c:v>
                </c:pt>
                <c:pt idx="70">
                  <c:v>611</c:v>
                </c:pt>
                <c:pt idx="71">
                  <c:v>588</c:v>
                </c:pt>
                <c:pt idx="72">
                  <c:v>565</c:v>
                </c:pt>
                <c:pt idx="73">
                  <c:v>552</c:v>
                </c:pt>
                <c:pt idx="74">
                  <c:v>532</c:v>
                </c:pt>
                <c:pt idx="75">
                  <c:v>522</c:v>
                </c:pt>
                <c:pt idx="76">
                  <c:v>509</c:v>
                </c:pt>
                <c:pt idx="77">
                  <c:v>476</c:v>
                </c:pt>
                <c:pt idx="78">
                  <c:v>479</c:v>
                </c:pt>
                <c:pt idx="79">
                  <c:v>470</c:v>
                </c:pt>
                <c:pt idx="80">
                  <c:v>450</c:v>
                </c:pt>
                <c:pt idx="81">
                  <c:v>452</c:v>
                </c:pt>
                <c:pt idx="82">
                  <c:v>448</c:v>
                </c:pt>
                <c:pt idx="83">
                  <c:v>439</c:v>
                </c:pt>
                <c:pt idx="84">
                  <c:v>408</c:v>
                </c:pt>
                <c:pt idx="85">
                  <c:v>392</c:v>
                </c:pt>
                <c:pt idx="86">
                  <c:v>397</c:v>
                </c:pt>
                <c:pt idx="87">
                  <c:v>371</c:v>
                </c:pt>
                <c:pt idx="88">
                  <c:v>361</c:v>
                </c:pt>
                <c:pt idx="89">
                  <c:v>345</c:v>
                </c:pt>
                <c:pt idx="90">
                  <c:v>354</c:v>
                </c:pt>
                <c:pt idx="91">
                  <c:v>326</c:v>
                </c:pt>
                <c:pt idx="92">
                  <c:v>310</c:v>
                </c:pt>
                <c:pt idx="93">
                  <c:v>295</c:v>
                </c:pt>
                <c:pt idx="94">
                  <c:v>293</c:v>
                </c:pt>
                <c:pt idx="95">
                  <c:v>300</c:v>
                </c:pt>
                <c:pt idx="96">
                  <c:v>296</c:v>
                </c:pt>
                <c:pt idx="97">
                  <c:v>292</c:v>
                </c:pt>
                <c:pt idx="98">
                  <c:v>287</c:v>
                </c:pt>
                <c:pt idx="99">
                  <c:v>279</c:v>
                </c:pt>
                <c:pt idx="100">
                  <c:v>299</c:v>
                </c:pt>
                <c:pt idx="101">
                  <c:v>308</c:v>
                </c:pt>
                <c:pt idx="102">
                  <c:v>306</c:v>
                </c:pt>
                <c:pt idx="103">
                  <c:v>306</c:v>
                </c:pt>
                <c:pt idx="104">
                  <c:v>314</c:v>
                </c:pt>
                <c:pt idx="105">
                  <c:v>309</c:v>
                </c:pt>
                <c:pt idx="106">
                  <c:v>313</c:v>
                </c:pt>
                <c:pt idx="107">
                  <c:v>299</c:v>
                </c:pt>
                <c:pt idx="108">
                  <c:v>310</c:v>
                </c:pt>
                <c:pt idx="109">
                  <c:v>303</c:v>
                </c:pt>
                <c:pt idx="110">
                  <c:v>296</c:v>
                </c:pt>
                <c:pt idx="111">
                  <c:v>299</c:v>
                </c:pt>
                <c:pt idx="112">
                  <c:v>311</c:v>
                </c:pt>
                <c:pt idx="113">
                  <c:v>326</c:v>
                </c:pt>
                <c:pt idx="114">
                  <c:v>314</c:v>
                </c:pt>
                <c:pt idx="115">
                  <c:v>324</c:v>
                </c:pt>
                <c:pt idx="116">
                  <c:v>346</c:v>
                </c:pt>
                <c:pt idx="117">
                  <c:v>364</c:v>
                </c:pt>
                <c:pt idx="118">
                  <c:v>386</c:v>
                </c:pt>
                <c:pt idx="119">
                  <c:v>413</c:v>
                </c:pt>
                <c:pt idx="120">
                  <c:v>418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119"/>
              <c:layout>
                <c:manualLayout>
                  <c:x val="-2.5941700438539154E-2"/>
                  <c:y val="-8.5320853081239031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915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1C6-477E-9ED5-BB078200F88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Sheet1!$A$2:$A$122</c:f>
              <c:numCache>
                <c:formatCode>m/d/yyyy</c:formatCode>
                <c:ptCount val="12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</c:numCache>
            </c:numRef>
          </c:cat>
          <c:val>
            <c:numRef>
              <c:f>Sheet1!$B$2:$B$122</c:f>
              <c:numCache>
                <c:formatCode>#,##0</c:formatCode>
                <c:ptCount val="121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Sheet1!$A$2:$A$122</c:f>
              <c:numCache>
                <c:formatCode>m/d/yyyy</c:formatCode>
                <c:ptCount val="12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</c:numCache>
            </c:numRef>
          </c:cat>
          <c:val>
            <c:numRef>
              <c:f>Sheet1!$C$2:$C$122</c:f>
              <c:numCache>
                <c:formatCode>General</c:formatCode>
                <c:ptCount val="12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Sheet1!$A$2:$A$122</c:f>
              <c:numCache>
                <c:formatCode>m/d/yyyy</c:formatCode>
                <c:ptCount val="12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</c:numCache>
            </c:numRef>
          </c:cat>
          <c:val>
            <c:numRef>
              <c:f>Sheet1!$D$2:$D$122</c:f>
              <c:numCache>
                <c:formatCode>#,##0</c:formatCode>
                <c:ptCount val="121"/>
                <c:pt idx="0">
                  <c:v>60</c:v>
                </c:pt>
                <c:pt idx="1">
                  <c:v>53</c:v>
                </c:pt>
                <c:pt idx="2">
                  <c:v>54</c:v>
                </c:pt>
                <c:pt idx="3">
                  <c:v>55</c:v>
                </c:pt>
                <c:pt idx="4">
                  <c:v>66</c:v>
                </c:pt>
                <c:pt idx="5">
                  <c:v>73</c:v>
                </c:pt>
                <c:pt idx="6">
                  <c:v>84</c:v>
                </c:pt>
                <c:pt idx="7">
                  <c:v>85</c:v>
                </c:pt>
                <c:pt idx="8">
                  <c:v>101</c:v>
                </c:pt>
                <c:pt idx="9">
                  <c:v>102</c:v>
                </c:pt>
                <c:pt idx="10">
                  <c:v>122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205</c:v>
                </c:pt>
                <c:pt idx="18">
                  <c:v>220</c:v>
                </c:pt>
                <c:pt idx="19">
                  <c:v>232</c:v>
                </c:pt>
                <c:pt idx="20">
                  <c:v>266</c:v>
                </c:pt>
                <c:pt idx="21">
                  <c:v>268</c:v>
                </c:pt>
                <c:pt idx="22">
                  <c:v>306</c:v>
                </c:pt>
                <c:pt idx="23">
                  <c:v>346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962</c:v>
                </c:pt>
                <c:pt idx="39">
                  <c:v>1020</c:v>
                </c:pt>
                <c:pt idx="40">
                  <c:v>1089</c:v>
                </c:pt>
                <c:pt idx="41">
                  <c:v>1173</c:v>
                </c:pt>
                <c:pt idx="42">
                  <c:v>1190</c:v>
                </c:pt>
                <c:pt idx="43">
                  <c:v>1317</c:v>
                </c:pt>
                <c:pt idx="44">
                  <c:v>1497</c:v>
                </c:pt>
                <c:pt idx="45">
                  <c:v>1601</c:v>
                </c:pt>
                <c:pt idx="46">
                  <c:v>1668</c:v>
                </c:pt>
                <c:pt idx="47">
                  <c:v>1772</c:v>
                </c:pt>
                <c:pt idx="48">
                  <c:v>1894</c:v>
                </c:pt>
                <c:pt idx="49">
                  <c:v>2030</c:v>
                </c:pt>
                <c:pt idx="50">
                  <c:v>2184</c:v>
                </c:pt>
                <c:pt idx="51">
                  <c:v>2319</c:v>
                </c:pt>
                <c:pt idx="52">
                  <c:v>2381</c:v>
                </c:pt>
                <c:pt idx="53">
                  <c:v>2494</c:v>
                </c:pt>
                <c:pt idx="54">
                  <c:v>2631</c:v>
                </c:pt>
                <c:pt idx="55">
                  <c:v>2836</c:v>
                </c:pt>
                <c:pt idx="56">
                  <c:v>2977</c:v>
                </c:pt>
                <c:pt idx="57">
                  <c:v>3039</c:v>
                </c:pt>
                <c:pt idx="58">
                  <c:v>3254</c:v>
                </c:pt>
                <c:pt idx="59">
                  <c:v>3302</c:v>
                </c:pt>
                <c:pt idx="60">
                  <c:v>3362</c:v>
                </c:pt>
                <c:pt idx="61">
                  <c:v>3446</c:v>
                </c:pt>
                <c:pt idx="62">
                  <c:v>3566</c:v>
                </c:pt>
                <c:pt idx="63">
                  <c:v>3587</c:v>
                </c:pt>
                <c:pt idx="64">
                  <c:v>3564</c:v>
                </c:pt>
                <c:pt idx="65">
                  <c:v>3490</c:v>
                </c:pt>
                <c:pt idx="66">
                  <c:v>3431</c:v>
                </c:pt>
                <c:pt idx="67">
                  <c:v>3364</c:v>
                </c:pt>
                <c:pt idx="68">
                  <c:v>3368</c:v>
                </c:pt>
                <c:pt idx="69">
                  <c:v>3304</c:v>
                </c:pt>
                <c:pt idx="70">
                  <c:v>3204</c:v>
                </c:pt>
                <c:pt idx="71">
                  <c:v>2966</c:v>
                </c:pt>
                <c:pt idx="72">
                  <c:v>2894</c:v>
                </c:pt>
                <c:pt idx="73">
                  <c:v>2752</c:v>
                </c:pt>
                <c:pt idx="74">
                  <c:v>2630</c:v>
                </c:pt>
                <c:pt idx="75">
                  <c:v>2556</c:v>
                </c:pt>
                <c:pt idx="76">
                  <c:v>2564</c:v>
                </c:pt>
                <c:pt idx="77">
                  <c:v>2491</c:v>
                </c:pt>
                <c:pt idx="78">
                  <c:v>2448</c:v>
                </c:pt>
                <c:pt idx="79">
                  <c:v>2369</c:v>
                </c:pt>
                <c:pt idx="80">
                  <c:v>2268</c:v>
                </c:pt>
                <c:pt idx="81">
                  <c:v>2147</c:v>
                </c:pt>
                <c:pt idx="82">
                  <c:v>2132</c:v>
                </c:pt>
                <c:pt idx="83">
                  <c:v>2161</c:v>
                </c:pt>
                <c:pt idx="84">
                  <c:v>2097</c:v>
                </c:pt>
                <c:pt idx="85">
                  <c:v>2025</c:v>
                </c:pt>
                <c:pt idx="86">
                  <c:v>1938</c:v>
                </c:pt>
                <c:pt idx="87">
                  <c:v>1816</c:v>
                </c:pt>
                <c:pt idx="88">
                  <c:v>1507</c:v>
                </c:pt>
                <c:pt idx="89">
                  <c:v>1547</c:v>
                </c:pt>
                <c:pt idx="90">
                  <c:v>1540</c:v>
                </c:pt>
                <c:pt idx="91">
                  <c:v>1537</c:v>
                </c:pt>
                <c:pt idx="92">
                  <c:v>1473</c:v>
                </c:pt>
                <c:pt idx="93">
                  <c:v>1473</c:v>
                </c:pt>
                <c:pt idx="94">
                  <c:v>1505</c:v>
                </c:pt>
                <c:pt idx="95">
                  <c:v>1492</c:v>
                </c:pt>
                <c:pt idx="96">
                  <c:v>1523</c:v>
                </c:pt>
                <c:pt idx="97">
                  <c:v>1572</c:v>
                </c:pt>
                <c:pt idx="98">
                  <c:v>1542</c:v>
                </c:pt>
                <c:pt idx="99">
                  <c:v>1586</c:v>
                </c:pt>
                <c:pt idx="100">
                  <c:v>1603</c:v>
                </c:pt>
                <c:pt idx="101">
                  <c:v>1571</c:v>
                </c:pt>
                <c:pt idx="102">
                  <c:v>1612</c:v>
                </c:pt>
                <c:pt idx="103">
                  <c:v>1654</c:v>
                </c:pt>
                <c:pt idx="104">
                  <c:v>1695</c:v>
                </c:pt>
                <c:pt idx="105">
                  <c:v>1718</c:v>
                </c:pt>
                <c:pt idx="106">
                  <c:v>1703</c:v>
                </c:pt>
                <c:pt idx="107">
                  <c:v>1667</c:v>
                </c:pt>
                <c:pt idx="108">
                  <c:v>1674</c:v>
                </c:pt>
                <c:pt idx="109">
                  <c:v>1667</c:v>
                </c:pt>
                <c:pt idx="110">
                  <c:v>1705</c:v>
                </c:pt>
                <c:pt idx="111">
                  <c:v>1710</c:v>
                </c:pt>
                <c:pt idx="112">
                  <c:v>1737</c:v>
                </c:pt>
                <c:pt idx="113">
                  <c:v>1746</c:v>
                </c:pt>
                <c:pt idx="114">
                  <c:v>1658</c:v>
                </c:pt>
                <c:pt idx="115">
                  <c:v>1757</c:v>
                </c:pt>
                <c:pt idx="116">
                  <c:v>1854</c:v>
                </c:pt>
                <c:pt idx="117">
                  <c:v>1983</c:v>
                </c:pt>
                <c:pt idx="118">
                  <c:v>2284</c:v>
                </c:pt>
                <c:pt idx="119">
                  <c:v>2350</c:v>
                </c:pt>
                <c:pt idx="120">
                  <c:v>2386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DB5CAB0C-D817-4386-8CCA-7072C609C288}" type="CELLRANGE">
                      <a:rPr lang="en-US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6104-425A-AF38-9D46A1453BD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138B546-072B-43F5-87C5-609760686749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6104-425A-AF38-9D46A1453BD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14328089-A2F8-441E-8C27-B3E6AEED4863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6104-425A-AF38-9D46A1453BD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0C0E8DB5-BAF8-4037-A718-D78615498700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6104-425A-AF38-9D46A1453BD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7F1E8FC2-96E7-494A-B0AD-D6B2991EECBF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6104-425A-AF38-9D46A1453BD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74C1629F-D475-42BE-A23D-72E338E5E104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6104-425A-AF38-9D46A1453BD8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DCF6DE0D-815F-4DA9-B289-8A0E03391A4F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6104-425A-AF38-9D46A1453BD8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30E16C7C-4BD4-43F7-A0FC-B4C43F364163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6104-425A-AF38-9D46A1453BD8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1F9CC8AD-84CB-434A-92B5-DD5BB9AD7B6C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6104-425A-AF38-9D46A1453BD8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2FED7D0D-E0BA-47B2-BA09-CEA0F00E7F65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6104-425A-AF38-9D46A1453BD8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B92A25D6-074A-432B-96DA-79F217F771F8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6104-425A-AF38-9D46A1453BD8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ACFF5B5D-2C35-4286-983A-0A73B275175F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6104-425A-AF38-9D46A1453BD8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4699B6AE-9F9A-4882-B8DF-F63ABED52947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6104-425A-AF38-9D46A1453BD8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DB487BA1-DD3F-460C-87F9-2DCA5E0AD77C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6104-425A-AF38-9D46A1453BD8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E89A136F-CC67-43C6-ACFE-C1114820FB58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6104-425A-AF38-9D46A1453BD8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BD53652A-CF69-47D0-9B36-762E9F8DADB3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6104-425A-AF38-9D46A1453BD8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EA6754BA-2CDD-456B-9882-AE484B5DA0FD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6104-425A-AF38-9D46A1453BD8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EAFF57F8-FBC3-4D4C-8D90-47E2DD65F95C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6104-425A-AF38-9D46A1453BD8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9A6DCF5C-A911-43E8-92F7-F1F2CD5AA97B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6104-425A-AF38-9D46A1453BD8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1A009789-EE4C-4549-B0A0-D59DEE45B5C4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6104-425A-AF38-9D46A1453BD8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67CE562C-67CD-4F0F-A911-D4B9E813F323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6104-425A-AF38-9D46A1453BD8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D4764FB6-AD65-48AD-B5D0-35B47EE87EE0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6104-425A-AF38-9D46A1453BD8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5B38AD5E-2CAB-4636-BB17-C759502276E1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6104-425A-AF38-9D46A1453BD8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C929D7B5-C11B-4E56-B370-5490A70EB2C1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6104-425A-AF38-9D46A1453BD8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33484BC4-F9A4-4EF4-85A5-F9996FE6B46D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6104-425A-AF38-9D46A1453BD8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2A4F0709-4341-43A4-AA31-39F2D6957D58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6104-425A-AF38-9D46A1453BD8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CF43B515-F788-44BD-8882-8A3C262BBBE2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6104-425A-AF38-9D46A1453BD8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BAC64B68-7617-418B-84C3-D3D249829637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6104-425A-AF38-9D46A1453BD8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1B3CFAC6-36EB-4F8D-9AD2-37E58976D004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6104-425A-AF38-9D46A1453BD8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80A816BC-B27A-4EE4-A509-E73B9C20361D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6104-425A-AF38-9D46A1453BD8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7754ACEA-5D57-43B9-AF1E-49A1E6E7D3DD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6104-425A-AF38-9D46A1453BD8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71E9B7D0-1A71-4CA8-AE3C-3326652790EF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6104-425A-AF38-9D46A1453BD8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BA4D61B6-E5EC-4CD0-AAF1-89B05F44A3C4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6104-425A-AF38-9D46A1453BD8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7BC49483-C90D-441E-94AA-ADDC35EE6AB2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6104-425A-AF38-9D46A1453BD8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F961788D-A0C7-40B5-8A52-625A856325C0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6104-425A-AF38-9D46A1453BD8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31DFB70C-3580-414E-A717-D4E51B3419C5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6104-425A-AF38-9D46A1453BD8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40016882-652F-4D48-9D98-E1E615BC915E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6104-425A-AF38-9D46A1453BD8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3BCFB96A-E457-4633-BD1B-CD92A991B27F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6104-425A-AF38-9D46A1453BD8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976E21A1-FC60-4C3B-9C6F-D5C292A14BD9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6104-425A-AF38-9D46A1453BD8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469D559C-8244-49E4-9C58-BC7705A99BC4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6104-425A-AF38-9D46A1453BD8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13BF51B7-4A2E-4C66-AD00-A8F0468681EC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6104-425A-AF38-9D46A1453BD8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C07F4EA0-9BD0-403B-B761-72714B822EB1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6104-425A-AF38-9D46A1453BD8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fld id="{846CBCC2-9803-4269-BC39-6FBC276428D5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6104-425A-AF38-9D46A1453BD8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fld id="{EA83D683-6D5F-47AA-AD1A-E72E27132C43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6104-425A-AF38-9D46A1453BD8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fld id="{0DD7E386-5B1C-49E2-A953-FF0BFF0D0FF4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6104-425A-AF38-9D46A1453BD8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fld id="{530D3707-6001-443E-B0A0-3B6FA1632EFB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6104-425A-AF38-9D46A1453BD8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fld id="{C7A2A8E2-0215-4F61-8276-5BFBD725802D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6104-425A-AF38-9D46A1453BD8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1B57FAFA-5642-4D4E-B64A-0512C8AC08BE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6104-425A-AF38-9D46A1453BD8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F1510963-8EEA-4422-AA5B-522CFF1A31CE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6104-425A-AF38-9D46A1453BD8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fld id="{594A0C89-577B-4C39-9864-FD03CA3C7438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6104-425A-AF38-9D46A1453BD8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7A930CA1-A736-42E4-B798-0BAE2B6CF990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6104-425A-AF38-9D46A1453BD8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D77AEA10-0F5A-47CD-9BEC-E0F132AF02E9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6104-425A-AF38-9D46A1453BD8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11AB5120-E811-4D27-854B-8F77DC0EA4EF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6104-425A-AF38-9D46A1453BD8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4EF5856F-08F4-43A5-8421-1469152DCE1F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6104-425A-AF38-9D46A1453BD8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fld id="{38C7E288-C800-4108-9FFB-21E5B4076E05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6104-425A-AF38-9D46A1453BD8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FE1F1D98-C821-4A53-8F7F-BBA9748F9624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8-6104-425A-AF38-9D46A1453BD8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54F3C460-AED7-4AC3-BC41-26579433E42B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6104-425A-AF38-9D46A1453BD8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3E415B21-E1B3-4EE6-8491-B43273493817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6104-425A-AF38-9D46A1453BD8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3D350F40-95F2-40B3-8116-AC3CFDAF9550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6104-425A-AF38-9D46A1453BD8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6679F03F-4620-49E0-8DC1-951BAD40466E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C-6104-425A-AF38-9D46A1453BD8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848DACF7-5B97-45F3-8880-BE476C9C946C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D-6104-425A-AF38-9D46A1453BD8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DF41E5AE-7947-4959-B25B-78DB2BB383FD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E-6104-425A-AF38-9D46A1453BD8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5BC31CDD-8A25-4548-AAB1-A6C8F3662FC9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F-6104-425A-AF38-9D46A1453BD8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46867D11-2341-40FC-9FFC-BC08603E8BAA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0-6104-425A-AF38-9D46A1453BD8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F5B52D25-976A-4D3E-BCBF-752248D2D58D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1-6104-425A-AF38-9D46A1453BD8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A8E4E63B-A28D-450E-ABA1-AFB6AFFF9341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2-6104-425A-AF38-9D46A1453BD8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fld id="{AC8458AA-8530-429D-B156-3C2EB6187034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3-6104-425A-AF38-9D46A1453BD8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fld id="{FF051771-66F0-43D8-A278-609B854B7903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4-6104-425A-AF38-9D46A1453BD8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fld id="{A352E55F-6E7E-4E7A-AE4A-E8E666CB869D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5-6104-425A-AF38-9D46A1453BD8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fld id="{97C6787B-7E81-4A59-9411-88E1828787DC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6-6104-425A-AF38-9D46A1453BD8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fld id="{AAD7C398-AE12-4D71-AFEF-99DD6995F016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7-6104-425A-AF38-9D46A1453BD8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fld id="{862C7E0E-613E-4DEA-90C8-58E612459C2F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8-6104-425A-AF38-9D46A1453BD8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fld id="{DF82AFA9-427C-4A29-B098-C2D68083EAE0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9-6104-425A-AF38-9D46A1453BD8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fld id="{73BEB0F2-066F-4A9D-8F5B-5CEB6BCD61A2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A-6104-425A-AF38-9D46A1453BD8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fld id="{6CA59406-C888-4E04-908F-9E81844DD5DA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B-6104-425A-AF38-9D46A1453BD8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fld id="{E79D657F-6FF8-403A-912B-542658D726DF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C-6104-425A-AF38-9D46A1453BD8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fld id="{1FE27504-44A8-4ED8-A500-A5F3988C5D01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D-6104-425A-AF38-9D46A1453BD8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fld id="{A472047F-2F14-438F-9FB0-C22C02B867EE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E-6104-425A-AF38-9D46A1453BD8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fld id="{68AE2EDD-3FC3-4C98-BFFB-FB8F8E5FAE23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F-6104-425A-AF38-9D46A1453BD8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fld id="{B2515453-15FB-4EB8-B9A7-CC295E3B6BD1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0-6104-425A-AF38-9D46A1453BD8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fld id="{03757F97-0D50-45D6-AD5A-8E0E8C8867D0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1-6104-425A-AF38-9D46A1453BD8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fld id="{D1E46198-8126-4602-8CC8-A65B68AB903F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2-6104-425A-AF38-9D46A1453BD8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fld id="{72B6DCBD-9882-498A-8FC9-80D7F3E58D56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3-6104-425A-AF38-9D46A1453BD8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fld id="{1A8E77BB-4331-47C4-A270-9D2235E2007A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4-6104-425A-AF38-9D46A1453BD8}"/>
                </c:ext>
              </c:extLst>
            </c:dLbl>
            <c:dLbl>
              <c:idx val="8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5-6104-425A-AF38-9D46A1453BD8}"/>
                </c:ext>
              </c:extLst>
            </c:dLbl>
            <c:dLbl>
              <c:idx val="8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6-6104-425A-AF38-9D46A1453BD8}"/>
                </c:ext>
              </c:extLst>
            </c:dLbl>
            <c:dLbl>
              <c:idx val="8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7-6104-425A-AF38-9D46A1453BD8}"/>
                </c:ext>
              </c:extLst>
            </c:dLbl>
            <c:dLbl>
              <c:idx val="8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8-6104-425A-AF38-9D46A1453BD8}"/>
                </c:ext>
              </c:extLst>
            </c:dLbl>
            <c:dLbl>
              <c:idx val="8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9-6104-425A-AF38-9D46A1453BD8}"/>
                </c:ext>
              </c:extLst>
            </c:dLbl>
            <c:dLbl>
              <c:idx val="8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A-6104-425A-AF38-9D46A1453BD8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fld id="{0CAD17EF-1F73-4465-8860-4B1BC4584355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B-6104-425A-AF38-9D46A1453BD8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fld id="{C082AC96-7154-4F30-9560-D21B7BCD5CEB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C-6104-425A-AF38-9D46A1453BD8}"/>
                </c:ext>
              </c:extLst>
            </c:dLbl>
            <c:dLbl>
              <c:idx val="9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D-6104-425A-AF38-9D46A1453BD8}"/>
                </c:ext>
              </c:extLst>
            </c:dLbl>
            <c:dLbl>
              <c:idx val="93"/>
              <c:layout>
                <c:manualLayout>
                  <c:x val="-2.9485147308748204E-2"/>
                  <c:y val="-8.669030050761134E-2"/>
                </c:manualLayout>
              </c:layout>
              <c:tx>
                <c:rich>
                  <a:bodyPr/>
                  <a:lstStyle/>
                  <a:p>
                    <a:fld id="{505A13E5-6A4E-4E46-BA8F-1A77648443BE}" type="CELLRANGE">
                      <a:rPr lang="en-US"/>
                      <a:pPr/>
                      <a:t>[CELLRANGE]</a:t>
                    </a:fld>
                    <a:endParaRPr lang="cs-CZ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E-6104-425A-AF38-9D46A1453BD8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fld id="{783FF049-4059-4BBF-8BE5-47AE58D1A938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F-6104-425A-AF38-9D46A1453BD8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fld id="{A2DDE634-9437-4E82-B93E-97C851315671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0-6104-425A-AF38-9D46A1453BD8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fld id="{D8E4097F-C554-41A4-ABD8-205FEDFD6D70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1-6104-425A-AF38-9D46A1453BD8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fld id="{E1CBB22D-44A9-488B-BFBE-54C6BA363AC3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2-6104-425A-AF38-9D46A1453BD8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fld id="{8F3B6142-EA3D-46A9-9D61-CCC653177946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3-6104-425A-AF38-9D46A1453BD8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fld id="{7F82546B-898E-4E2A-9910-A980AD32163A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4-6104-425A-AF38-9D46A1453BD8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fld id="{B0997BC0-C343-4EDE-826B-38C8700FD3E8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5-6104-425A-AF38-9D46A1453BD8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fld id="{926FDD11-5D18-4D72-B2C7-8E0F82902BDA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6-6104-425A-AF38-9D46A1453BD8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fld id="{B7FCEFFB-B781-484A-BB91-BDEC75DA8DD9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7-6104-425A-AF38-9D46A1453BD8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fld id="{B98F8176-7A2A-45B4-9713-73F275DE43D7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8-6104-425A-AF38-9D46A1453BD8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fld id="{95261DE1-202A-477B-B9EE-A28557BC4F84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9-6104-425A-AF38-9D46A1453BD8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fld id="{AF710E21-CFE2-4952-9877-6172E250CB46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A-6104-425A-AF38-9D46A1453BD8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fld id="{E4F24C1D-5699-4A7C-9408-DC345D889773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B-6104-425A-AF38-9D46A1453BD8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fld id="{BEE42777-F8D6-4F1E-88A4-C24BD4241F5B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C-6104-425A-AF38-9D46A1453BD8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fld id="{2AA694CA-C6EB-4081-AB91-17A426158BAA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B617-451F-A564-A9B81EED312E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fld id="{216D4A5A-2704-4B01-876F-5BC561195199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B30-4AD7-824F-7D49E21179E2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fld id="{B294B8D2-FBC3-4BF3-BD07-CF7CE64C43FC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1103-409A-8827-D62638AC23BD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fld id="{4F1D1A0C-4A12-4320-B3F3-9D9D4B52332A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1849-4779-8FB9-8D953B736FCD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fld id="{2FACC384-F12F-4535-9525-D871F83F26A8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3A40-45A6-A080-2E38B907B743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fld id="{BA201C7B-43A4-4232-BC15-8379866C2305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549-413C-B061-F00F2FAF0BD0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fld id="{9F448A6B-5F94-44E4-BE06-CF5928844315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BF14-4F3F-8400-CE5534A6BD53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fld id="{20DD941F-2156-4DE3-903D-6B0E70F6517D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D170-4F38-9D6F-002E8778F8EA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fld id="{FB621241-CC8A-4370-AD8F-8E0577A984D7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48A2-4E62-ADA2-DD2BB1B3FB19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fld id="{A49D3868-CC7E-4737-B116-EECBC85C7FD1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A3DC-45FB-97A3-1E27E9EAEE0B}"/>
                </c:ext>
              </c:extLst>
            </c:dLbl>
            <c:dLbl>
              <c:idx val="118"/>
              <c:layout>
                <c:manualLayout>
                  <c:x val="-1.1474327929833909E-2"/>
                  <c:y val="6.5989120795658496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6</a:t>
                    </a:r>
                    <a:r>
                      <a:rPr lang="en-US" baseline="0" dirty="0"/>
                      <a:t> 536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AE9-48E0-B54B-01CA77070004}"/>
                </c:ext>
              </c:extLst>
            </c:dLbl>
            <c:dLbl>
              <c:idx val="11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1AA-4725-B570-E23983E89DC8}"/>
                </c:ext>
              </c:extLst>
            </c:dLbl>
            <c:dLbl>
              <c:idx val="120"/>
              <c:tx>
                <c:rich>
                  <a:bodyPr/>
                  <a:lstStyle/>
                  <a:p>
                    <a:fld id="{A17C35C3-D7E8-4A0C-926D-EB8AE129144F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21AA-4725-B570-E23983E89DC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numRef>
              <c:f>Sheet1!$A$2:$A$122</c:f>
              <c:numCache>
                <c:formatCode>m/d/yyyy</c:formatCode>
                <c:ptCount val="12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</c:numCache>
            </c:numRef>
          </c:cat>
          <c:val>
            <c:numRef>
              <c:f>Sheet1!$B$2:$B$122</c:f>
              <c:numCache>
                <c:formatCode>#,##0</c:formatCode>
                <c:ptCount val="121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Sheet1!$C$2:$C$122</c15:f>
                <c15:dlblRangeCache>
                  <c:ptCount val="121"/>
                </c15:dlblRangeCache>
              </c15:datalabelsRange>
            </c:ex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Sheet1!$A$2:$A$122</c:f>
              <c:numCache>
                <c:formatCode>m/d/yyyy</c:formatCode>
                <c:ptCount val="12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</c:numCache>
            </c:numRef>
          </c:cat>
          <c:val>
            <c:numRef>
              <c:f>Sheet1!$C$2:$C$122</c:f>
              <c:numCache>
                <c:formatCode>General</c:formatCode>
                <c:ptCount val="12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Sheet1!$A$2:$A$122</c:f>
              <c:numCache>
                <c:formatCode>m/d/yyyy</c:formatCode>
                <c:ptCount val="12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</c:numCache>
            </c:numRef>
          </c:cat>
          <c:val>
            <c:numRef>
              <c:f>Sheet1!$D$2:$D$122</c:f>
              <c:numCache>
                <c:formatCode>#,##0</c:formatCode>
                <c:ptCount val="121"/>
                <c:pt idx="0">
                  <c:v>45</c:v>
                </c:pt>
                <c:pt idx="1">
                  <c:v>49</c:v>
                </c:pt>
                <c:pt idx="2">
                  <c:v>45</c:v>
                </c:pt>
                <c:pt idx="3">
                  <c:v>50</c:v>
                </c:pt>
                <c:pt idx="4">
                  <c:v>48</c:v>
                </c:pt>
                <c:pt idx="5">
                  <c:v>51</c:v>
                </c:pt>
                <c:pt idx="6">
                  <c:v>52</c:v>
                </c:pt>
                <c:pt idx="7">
                  <c:v>49</c:v>
                </c:pt>
                <c:pt idx="8">
                  <c:v>54</c:v>
                </c:pt>
                <c:pt idx="9">
                  <c:v>57</c:v>
                </c:pt>
                <c:pt idx="10">
                  <c:v>61</c:v>
                </c:pt>
                <c:pt idx="11">
                  <c:v>56</c:v>
                </c:pt>
                <c:pt idx="12">
                  <c:v>62</c:v>
                </c:pt>
                <c:pt idx="13">
                  <c:v>69</c:v>
                </c:pt>
                <c:pt idx="14">
                  <c:v>69</c:v>
                </c:pt>
                <c:pt idx="15">
                  <c:v>73</c:v>
                </c:pt>
                <c:pt idx="16">
                  <c:v>80</c:v>
                </c:pt>
                <c:pt idx="17">
                  <c:v>97</c:v>
                </c:pt>
                <c:pt idx="18">
                  <c:v>111</c:v>
                </c:pt>
                <c:pt idx="19">
                  <c:v>121</c:v>
                </c:pt>
                <c:pt idx="20">
                  <c:v>143</c:v>
                </c:pt>
                <c:pt idx="21">
                  <c:v>136</c:v>
                </c:pt>
                <c:pt idx="22">
                  <c:v>146</c:v>
                </c:pt>
                <c:pt idx="23">
                  <c:v>156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280</c:v>
                </c:pt>
                <c:pt idx="35">
                  <c:v>314</c:v>
                </c:pt>
                <c:pt idx="36">
                  <c:v>344</c:v>
                </c:pt>
                <c:pt idx="37">
                  <c:v>355</c:v>
                </c:pt>
                <c:pt idx="38">
                  <c:v>386</c:v>
                </c:pt>
                <c:pt idx="39">
                  <c:v>416</c:v>
                </c:pt>
                <c:pt idx="40">
                  <c:v>407</c:v>
                </c:pt>
                <c:pt idx="41">
                  <c:v>432</c:v>
                </c:pt>
                <c:pt idx="42">
                  <c:v>448</c:v>
                </c:pt>
                <c:pt idx="43">
                  <c:v>475</c:v>
                </c:pt>
                <c:pt idx="44">
                  <c:v>512</c:v>
                </c:pt>
                <c:pt idx="45">
                  <c:v>552</c:v>
                </c:pt>
                <c:pt idx="46">
                  <c:v>569</c:v>
                </c:pt>
                <c:pt idx="47">
                  <c:v>594</c:v>
                </c:pt>
                <c:pt idx="48">
                  <c:v>618</c:v>
                </c:pt>
                <c:pt idx="49">
                  <c:v>636</c:v>
                </c:pt>
                <c:pt idx="50">
                  <c:v>700</c:v>
                </c:pt>
                <c:pt idx="51">
                  <c:v>747</c:v>
                </c:pt>
                <c:pt idx="52">
                  <c:v>761</c:v>
                </c:pt>
                <c:pt idx="53">
                  <c:v>760</c:v>
                </c:pt>
                <c:pt idx="54">
                  <c:v>800</c:v>
                </c:pt>
                <c:pt idx="55">
                  <c:v>883</c:v>
                </c:pt>
                <c:pt idx="56">
                  <c:v>876</c:v>
                </c:pt>
                <c:pt idx="57">
                  <c:v>890</c:v>
                </c:pt>
                <c:pt idx="58">
                  <c:v>996</c:v>
                </c:pt>
                <c:pt idx="59">
                  <c:v>1031</c:v>
                </c:pt>
                <c:pt idx="60">
                  <c:v>1067</c:v>
                </c:pt>
                <c:pt idx="61">
                  <c:v>1115</c:v>
                </c:pt>
                <c:pt idx="62">
                  <c:v>1156</c:v>
                </c:pt>
                <c:pt idx="63">
                  <c:v>1178</c:v>
                </c:pt>
                <c:pt idx="64">
                  <c:v>1164</c:v>
                </c:pt>
                <c:pt idx="65">
                  <c:v>1172</c:v>
                </c:pt>
                <c:pt idx="66">
                  <c:v>1214</c:v>
                </c:pt>
                <c:pt idx="67">
                  <c:v>1162</c:v>
                </c:pt>
                <c:pt idx="68">
                  <c:v>1171</c:v>
                </c:pt>
                <c:pt idx="69">
                  <c:v>1187</c:v>
                </c:pt>
                <c:pt idx="70">
                  <c:v>1175</c:v>
                </c:pt>
                <c:pt idx="71">
                  <c:v>1115</c:v>
                </c:pt>
                <c:pt idx="72">
                  <c:v>1114</c:v>
                </c:pt>
                <c:pt idx="73">
                  <c:v>1108</c:v>
                </c:pt>
                <c:pt idx="74">
                  <c:v>1074</c:v>
                </c:pt>
                <c:pt idx="75">
                  <c:v>1048</c:v>
                </c:pt>
                <c:pt idx="76">
                  <c:v>1044</c:v>
                </c:pt>
                <c:pt idx="77">
                  <c:v>1000</c:v>
                </c:pt>
                <c:pt idx="78">
                  <c:v>1010</c:v>
                </c:pt>
                <c:pt idx="79">
                  <c:v>978</c:v>
                </c:pt>
                <c:pt idx="80">
                  <c:v>962</c:v>
                </c:pt>
                <c:pt idx="81">
                  <c:v>944</c:v>
                </c:pt>
                <c:pt idx="82">
                  <c:v>958</c:v>
                </c:pt>
                <c:pt idx="83">
                  <c:v>951</c:v>
                </c:pt>
                <c:pt idx="84">
                  <c:v>882</c:v>
                </c:pt>
                <c:pt idx="85">
                  <c:v>858</c:v>
                </c:pt>
                <c:pt idx="86">
                  <c:v>843</c:v>
                </c:pt>
                <c:pt idx="87">
                  <c:v>800</c:v>
                </c:pt>
                <c:pt idx="88">
                  <c:v>779</c:v>
                </c:pt>
                <c:pt idx="89">
                  <c:v>764</c:v>
                </c:pt>
                <c:pt idx="90">
                  <c:v>786</c:v>
                </c:pt>
                <c:pt idx="91">
                  <c:v>729</c:v>
                </c:pt>
                <c:pt idx="92">
                  <c:v>711</c:v>
                </c:pt>
                <c:pt idx="93">
                  <c:v>712</c:v>
                </c:pt>
                <c:pt idx="94">
                  <c:v>705</c:v>
                </c:pt>
                <c:pt idx="95">
                  <c:v>685</c:v>
                </c:pt>
                <c:pt idx="96">
                  <c:v>673</c:v>
                </c:pt>
                <c:pt idx="97">
                  <c:v>707</c:v>
                </c:pt>
                <c:pt idx="98">
                  <c:v>695</c:v>
                </c:pt>
                <c:pt idx="99">
                  <c:v>683</c:v>
                </c:pt>
                <c:pt idx="100">
                  <c:v>707</c:v>
                </c:pt>
                <c:pt idx="101">
                  <c:v>697</c:v>
                </c:pt>
                <c:pt idx="102">
                  <c:v>694</c:v>
                </c:pt>
                <c:pt idx="103">
                  <c:v>711</c:v>
                </c:pt>
                <c:pt idx="104">
                  <c:v>728</c:v>
                </c:pt>
                <c:pt idx="105">
                  <c:v>725</c:v>
                </c:pt>
                <c:pt idx="106">
                  <c:v>736</c:v>
                </c:pt>
                <c:pt idx="107">
                  <c:v>725</c:v>
                </c:pt>
                <c:pt idx="108">
                  <c:v>727</c:v>
                </c:pt>
                <c:pt idx="109">
                  <c:v>736</c:v>
                </c:pt>
                <c:pt idx="110">
                  <c:v>745</c:v>
                </c:pt>
                <c:pt idx="111">
                  <c:v>749</c:v>
                </c:pt>
                <c:pt idx="112">
                  <c:v>753</c:v>
                </c:pt>
                <c:pt idx="113">
                  <c:v>768</c:v>
                </c:pt>
                <c:pt idx="114">
                  <c:v>737</c:v>
                </c:pt>
                <c:pt idx="115">
                  <c:v>755</c:v>
                </c:pt>
                <c:pt idx="116">
                  <c:v>793</c:v>
                </c:pt>
                <c:pt idx="117">
                  <c:v>839</c:v>
                </c:pt>
                <c:pt idx="118">
                  <c:v>901</c:v>
                </c:pt>
                <c:pt idx="119">
                  <c:v>945</c:v>
                </c:pt>
                <c:pt idx="120">
                  <c:v>942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19"/>
              <c:layout>
                <c:manualLayout>
                  <c:x val="0"/>
                  <c:y val="-0.12573599401445756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966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B88-4283-9EF8-E9E9C289A9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Sheet1!$A$2:$A$122</c:f>
              <c:numCache>
                <c:formatCode>m/d/yyyy</c:formatCode>
                <c:ptCount val="12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</c:numCache>
            </c:numRef>
          </c:cat>
          <c:val>
            <c:numRef>
              <c:f>Sheet1!$B$2:$B$122</c:f>
              <c:numCache>
                <c:formatCode>#,##0</c:formatCode>
                <c:ptCount val="121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Sheet1!$A$2:$A$122</c:f>
              <c:numCache>
                <c:formatCode>m/d/yyyy</c:formatCode>
                <c:ptCount val="12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</c:numCache>
            </c:numRef>
          </c:cat>
          <c:val>
            <c:numRef>
              <c:f>Sheet1!$C$2:$C$122</c:f>
              <c:numCache>
                <c:formatCode>General</c:formatCode>
                <c:ptCount val="12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  <c:max val="1600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Sheet1!$A$2:$A$122</c:f>
              <c:numCache>
                <c:formatCode>m/d/yyyy</c:formatCode>
                <c:ptCount val="12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</c:numCache>
            </c:numRef>
          </c:cat>
          <c:val>
            <c:numRef>
              <c:f>Sheet1!$D$2:$D$122</c:f>
              <c:numCache>
                <c:formatCode>#,##0</c:formatCode>
                <c:ptCount val="1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9</c:v>
                </c:pt>
                <c:pt idx="65">
                  <c:v>10</c:v>
                </c:pt>
                <c:pt idx="66">
                  <c:v>13</c:v>
                </c:pt>
                <c:pt idx="67">
                  <c:v>13</c:v>
                </c:pt>
                <c:pt idx="68">
                  <c:v>14</c:v>
                </c:pt>
                <c:pt idx="69">
                  <c:v>20</c:v>
                </c:pt>
                <c:pt idx="70">
                  <c:v>20</c:v>
                </c:pt>
                <c:pt idx="71">
                  <c:v>19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10</c:v>
                </c:pt>
                <c:pt idx="95">
                  <c:v>10</c:v>
                </c:pt>
                <c:pt idx="96">
                  <c:v>11</c:v>
                </c:pt>
                <c:pt idx="97">
                  <c:v>10</c:v>
                </c:pt>
                <c:pt idx="98">
                  <c:v>7</c:v>
                </c:pt>
                <c:pt idx="99">
                  <c:v>9</c:v>
                </c:pt>
                <c:pt idx="100">
                  <c:v>7</c:v>
                </c:pt>
                <c:pt idx="101">
                  <c:v>8</c:v>
                </c:pt>
                <c:pt idx="102">
                  <c:v>6</c:v>
                </c:pt>
                <c:pt idx="103">
                  <c:v>7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8</c:v>
                </c:pt>
                <c:pt idx="113">
                  <c:v>10</c:v>
                </c:pt>
                <c:pt idx="114">
                  <c:v>10</c:v>
                </c:pt>
                <c:pt idx="115">
                  <c:v>9</c:v>
                </c:pt>
                <c:pt idx="116">
                  <c:v>11</c:v>
                </c:pt>
                <c:pt idx="117">
                  <c:v>13</c:v>
                </c:pt>
                <c:pt idx="118">
                  <c:v>15</c:v>
                </c:pt>
                <c:pt idx="119">
                  <c:v>16</c:v>
                </c:pt>
                <c:pt idx="120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119"/>
              <c:layout>
                <c:manualLayout>
                  <c:x val="-1.4150018421021529E-2"/>
                  <c:y val="-5.3886854577624689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48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3D0-4896-81ED-A54A8C7CAEC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Sheet1!$A$2:$A$122</c:f>
              <c:numCache>
                <c:formatCode>m/d/yyyy</c:formatCode>
                <c:ptCount val="12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</c:numCache>
            </c:numRef>
          </c:cat>
          <c:val>
            <c:numRef>
              <c:f>Sheet1!$B$2:$B$122</c:f>
              <c:numCache>
                <c:formatCode>#,##0</c:formatCode>
                <c:ptCount val="121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Sheet1!$A$2:$A$122</c:f>
              <c:numCache>
                <c:formatCode>m/d/yyyy</c:formatCode>
                <c:ptCount val="12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</c:numCache>
            </c:numRef>
          </c:cat>
          <c:val>
            <c:numRef>
              <c:f>Sheet1!$C$2:$C$122</c:f>
              <c:numCache>
                <c:formatCode>General</c:formatCode>
                <c:ptCount val="12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31.12.2020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31.12.2020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31.12.2020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50" y="4055060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5561327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5329532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0144601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6724148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018956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6 892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6 611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6 536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96457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2 284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4737</TotalTime>
  <Words>1043</Words>
  <Application>Microsoft Office PowerPoint</Application>
  <PresentationFormat>Widescreen</PresentationFormat>
  <Paragraphs>456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Jarkovský Jiří RNDr. Ph.D.</cp:lastModifiedBy>
  <cp:revision>379</cp:revision>
  <dcterms:created xsi:type="dcterms:W3CDTF">2020-08-08T14:25:07Z</dcterms:created>
  <dcterms:modified xsi:type="dcterms:W3CDTF">2020-12-31T04:50:44Z</dcterms:modified>
</cp:coreProperties>
</file>