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59.72484</c:v>
                </c:pt>
                <c:pt idx="1">
                  <c:v>70.383870000000002</c:v>
                </c:pt>
                <c:pt idx="2">
                  <c:v>70.095269999999999</c:v>
                </c:pt>
                <c:pt idx="3">
                  <c:v>68.471810000000005</c:v>
                </c:pt>
                <c:pt idx="5">
                  <c:v>57.772469999999998</c:v>
                </c:pt>
                <c:pt idx="6">
                  <c:v>57.500700000000002</c:v>
                </c:pt>
                <c:pt idx="7">
                  <c:v>58.000039999999998</c:v>
                </c:pt>
                <c:pt idx="8">
                  <c:v>58.306730000000002</c:v>
                </c:pt>
                <c:pt idx="9">
                  <c:v>58.359169999999999</c:v>
                </c:pt>
                <c:pt idx="10">
                  <c:v>58.484900000000003</c:v>
                </c:pt>
                <c:pt idx="11">
                  <c:v>59.718899999999998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2.6900859499999998</c:v>
                </c:pt>
                <c:pt idx="1">
                  <c:v>2.8102876700000001</c:v>
                </c:pt>
                <c:pt idx="2">
                  <c:v>2.8976646599999998</c:v>
                </c:pt>
                <c:pt idx="3">
                  <c:v>3.0840612300000001</c:v>
                </c:pt>
                <c:pt idx="5">
                  <c:v>2.6254187099999999</c:v>
                </c:pt>
                <c:pt idx="6">
                  <c:v>2.6298474500000002</c:v>
                </c:pt>
                <c:pt idx="7">
                  <c:v>2.6127746100000002</c:v>
                </c:pt>
                <c:pt idx="8">
                  <c:v>2.52966471</c:v>
                </c:pt>
                <c:pt idx="9">
                  <c:v>2.51871103</c:v>
                </c:pt>
                <c:pt idx="10">
                  <c:v>2.5463738600000001</c:v>
                </c:pt>
                <c:pt idx="11">
                  <c:v>2.4347052300000001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8.27724218</c:v>
                </c:pt>
                <c:pt idx="1">
                  <c:v>6.4002677400000003</c:v>
                </c:pt>
                <c:pt idx="2">
                  <c:v>6.5200045400000004</c:v>
                </c:pt>
                <c:pt idx="3">
                  <c:v>9.4894817899999993</c:v>
                </c:pt>
                <c:pt idx="5">
                  <c:v>7.9775793000000004</c:v>
                </c:pt>
                <c:pt idx="6">
                  <c:v>8.6534507400000003</c:v>
                </c:pt>
                <c:pt idx="7">
                  <c:v>8.5232805099999993</c:v>
                </c:pt>
                <c:pt idx="8">
                  <c:v>8.5035652099999997</c:v>
                </c:pt>
                <c:pt idx="9">
                  <c:v>8.1362916799999994</c:v>
                </c:pt>
                <c:pt idx="10">
                  <c:v>8.2385356400000003</c:v>
                </c:pt>
                <c:pt idx="11">
                  <c:v>7.7629262099999998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0.39357950000000003</c:v>
                </c:pt>
                <c:pt idx="1">
                  <c:v>0.35807208000000001</c:v>
                </c:pt>
                <c:pt idx="2">
                  <c:v>0.37650718</c:v>
                </c:pt>
                <c:pt idx="3">
                  <c:v>0.45122099999999998</c:v>
                </c:pt>
                <c:pt idx="5">
                  <c:v>0.37119918000000002</c:v>
                </c:pt>
                <c:pt idx="6">
                  <c:v>0.37062905000000002</c:v>
                </c:pt>
                <c:pt idx="7">
                  <c:v>0.37470982000000003</c:v>
                </c:pt>
                <c:pt idx="8">
                  <c:v>0.34536251000000001</c:v>
                </c:pt>
                <c:pt idx="9">
                  <c:v>0.40038911999999999</c:v>
                </c:pt>
                <c:pt idx="10">
                  <c:v>0.45710594999999998</c:v>
                </c:pt>
                <c:pt idx="11">
                  <c:v>0.27404390000000001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0.42136000000000001</c:v>
                </c:pt>
                <c:pt idx="1">
                  <c:v>0.44840799999999997</c:v>
                </c:pt>
                <c:pt idx="2">
                  <c:v>0.45823599999999998</c:v>
                </c:pt>
                <c:pt idx="3">
                  <c:v>0.48307</c:v>
                </c:pt>
                <c:pt idx="5">
                  <c:v>0.28423500000000002</c:v>
                </c:pt>
                <c:pt idx="6">
                  <c:v>0.27793899999999999</c:v>
                </c:pt>
                <c:pt idx="7">
                  <c:v>0.26707199999999998</c:v>
                </c:pt>
                <c:pt idx="8">
                  <c:v>0.26671</c:v>
                </c:pt>
                <c:pt idx="9">
                  <c:v>0.30641200000000002</c:v>
                </c:pt>
                <c:pt idx="10">
                  <c:v>0.343113</c:v>
                </c:pt>
                <c:pt idx="11">
                  <c:v>0.26959499999999997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28.492894</c:v>
                </c:pt>
                <c:pt idx="1">
                  <c:v>19.599091000000001</c:v>
                </c:pt>
                <c:pt idx="2">
                  <c:v>19.652318999999999</c:v>
                </c:pt>
                <c:pt idx="3">
                  <c:v>18.020354999999999</c:v>
                </c:pt>
                <c:pt idx="5">
                  <c:v>30.969101999999999</c:v>
                </c:pt>
                <c:pt idx="6">
                  <c:v>30.567432</c:v>
                </c:pt>
                <c:pt idx="7">
                  <c:v>30.22212</c:v>
                </c:pt>
                <c:pt idx="8">
                  <c:v>30.047967</c:v>
                </c:pt>
                <c:pt idx="9">
                  <c:v>30.279022999999999</c:v>
                </c:pt>
                <c:pt idx="10">
                  <c:v>29.929974000000001</c:v>
                </c:pt>
                <c:pt idx="11">
                  <c:v>29.539825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89.3566</c:v>
                </c:pt>
                <c:pt idx="1">
                  <c:v>88.708830000000006</c:v>
                </c:pt>
                <c:pt idx="2">
                  <c:v>81.318420000000003</c:v>
                </c:pt>
                <c:pt idx="3">
                  <c:v>76.562889999999996</c:v>
                </c:pt>
                <c:pt idx="4">
                  <c:v>71.383970000000005</c:v>
                </c:pt>
                <c:pt idx="5">
                  <c:v>62.108379999999997</c:v>
                </c:pt>
                <c:pt idx="6">
                  <c:v>64.23272</c:v>
                </c:pt>
                <c:pt idx="8">
                  <c:v>74.000640000000004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88.150185699999994</c:v>
                </c:pt>
                <c:pt idx="1">
                  <c:v>88.093353300000004</c:v>
                </c:pt>
                <c:pt idx="2">
                  <c:v>80.969933299999994</c:v>
                </c:pt>
                <c:pt idx="3">
                  <c:v>76.135936099999995</c:v>
                </c:pt>
                <c:pt idx="4">
                  <c:v>70.756407899999999</c:v>
                </c:pt>
                <c:pt idx="5">
                  <c:v>60.944641500000003</c:v>
                </c:pt>
                <c:pt idx="6">
                  <c:v>62.636618400000003</c:v>
                </c:pt>
                <c:pt idx="8">
                  <c:v>73.194161399999999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83.857830000000007</c:v>
                </c:pt>
                <c:pt idx="1">
                  <c:v>88.299189999999996</c:v>
                </c:pt>
                <c:pt idx="2">
                  <c:v>81.440129999999996</c:v>
                </c:pt>
                <c:pt idx="3">
                  <c:v>75.343720000000005</c:v>
                </c:pt>
                <c:pt idx="4">
                  <c:v>69.847719999999995</c:v>
                </c:pt>
                <c:pt idx="5">
                  <c:v>58.306739999999998</c:v>
                </c:pt>
                <c:pt idx="6">
                  <c:v>58.866169999999997</c:v>
                </c:pt>
                <c:pt idx="8">
                  <c:v>71.668210000000002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83.674662400000003</c:v>
                </c:pt>
                <c:pt idx="1">
                  <c:v>88.098876500000003</c:v>
                </c:pt>
                <c:pt idx="2">
                  <c:v>81.207475500000001</c:v>
                </c:pt>
                <c:pt idx="3">
                  <c:v>74.982512900000003</c:v>
                </c:pt>
                <c:pt idx="4">
                  <c:v>69.291386700000004</c:v>
                </c:pt>
                <c:pt idx="5">
                  <c:v>57.2296744</c:v>
                </c:pt>
                <c:pt idx="6">
                  <c:v>57.459755700000002</c:v>
                </c:pt>
                <c:pt idx="8">
                  <c:v>71.051630200000005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84.845470000000006</c:v>
                </c:pt>
                <c:pt idx="1">
                  <c:v>88.288359999999997</c:v>
                </c:pt>
                <c:pt idx="2">
                  <c:v>81.292150000000007</c:v>
                </c:pt>
                <c:pt idx="3">
                  <c:v>75.888649999999998</c:v>
                </c:pt>
                <c:pt idx="4">
                  <c:v>70.279150000000001</c:v>
                </c:pt>
                <c:pt idx="5">
                  <c:v>58.828389999999999</c:v>
                </c:pt>
                <c:pt idx="6">
                  <c:v>59.710979999999999</c:v>
                </c:pt>
                <c:pt idx="8">
                  <c:v>71.880309999999994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84.686039300000004</c:v>
                </c:pt>
                <c:pt idx="1">
                  <c:v>88.094268799999995</c:v>
                </c:pt>
                <c:pt idx="2">
                  <c:v>81.074722100000002</c:v>
                </c:pt>
                <c:pt idx="3">
                  <c:v>75.540348399999999</c:v>
                </c:pt>
                <c:pt idx="4">
                  <c:v>69.725673799999996</c:v>
                </c:pt>
                <c:pt idx="5">
                  <c:v>57.811370500000002</c:v>
                </c:pt>
                <c:pt idx="6">
                  <c:v>58.330122000000003</c:v>
                </c:pt>
                <c:pt idx="8">
                  <c:v>71.280565199999998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86.864689999999996</c:v>
                </c:pt>
                <c:pt idx="1">
                  <c:v>88.035550000000001</c:v>
                </c:pt>
                <c:pt idx="2">
                  <c:v>81.074619999999996</c:v>
                </c:pt>
                <c:pt idx="3">
                  <c:v>75.981849999999994</c:v>
                </c:pt>
                <c:pt idx="4">
                  <c:v>70.206410000000005</c:v>
                </c:pt>
                <c:pt idx="5">
                  <c:v>58.772689999999997</c:v>
                </c:pt>
                <c:pt idx="6">
                  <c:v>59.689109999999999</c:v>
                </c:pt>
                <c:pt idx="8">
                  <c:v>72.137730000000005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86.658256399999999</c:v>
                </c:pt>
                <c:pt idx="1">
                  <c:v>87.827096999999995</c:v>
                </c:pt>
                <c:pt idx="2">
                  <c:v>80.818348299999997</c:v>
                </c:pt>
                <c:pt idx="3">
                  <c:v>75.638563099999999</c:v>
                </c:pt>
                <c:pt idx="4">
                  <c:v>69.693939200000003</c:v>
                </c:pt>
                <c:pt idx="5">
                  <c:v>57.760908399999998</c:v>
                </c:pt>
                <c:pt idx="6">
                  <c:v>58.287746599999998</c:v>
                </c:pt>
                <c:pt idx="8">
                  <c:v>71.542193699999999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88.811260000000004</c:v>
                </c:pt>
                <c:pt idx="1">
                  <c:v>87.940100000000001</c:v>
                </c:pt>
                <c:pt idx="2">
                  <c:v>80.590159999999997</c:v>
                </c:pt>
                <c:pt idx="3">
                  <c:v>75.196610000000007</c:v>
                </c:pt>
                <c:pt idx="4">
                  <c:v>68.62576</c:v>
                </c:pt>
                <c:pt idx="5">
                  <c:v>58.087060000000001</c:v>
                </c:pt>
                <c:pt idx="6">
                  <c:v>59.401339999999998</c:v>
                </c:pt>
                <c:pt idx="8">
                  <c:v>71.876130000000003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88.636609500000006</c:v>
                </c:pt>
                <c:pt idx="1">
                  <c:v>87.735334300000005</c:v>
                </c:pt>
                <c:pt idx="2">
                  <c:v>80.364053400000003</c:v>
                </c:pt>
                <c:pt idx="3">
                  <c:v>74.8463718</c:v>
                </c:pt>
                <c:pt idx="4">
                  <c:v>68.097221000000005</c:v>
                </c:pt>
                <c:pt idx="5">
                  <c:v>57.108296600000003</c:v>
                </c:pt>
                <c:pt idx="6">
                  <c:v>58.048605600000002</c:v>
                </c:pt>
                <c:pt idx="8">
                  <c:v>71.301384600000006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88.371870000000001</c:v>
                </c:pt>
                <c:pt idx="1">
                  <c:v>87.646519999999995</c:v>
                </c:pt>
                <c:pt idx="2">
                  <c:v>80.407700000000006</c:v>
                </c:pt>
                <c:pt idx="3">
                  <c:v>74.714650000000006</c:v>
                </c:pt>
                <c:pt idx="4">
                  <c:v>68.493099999999998</c:v>
                </c:pt>
                <c:pt idx="5">
                  <c:v>57.536749999999998</c:v>
                </c:pt>
                <c:pt idx="6">
                  <c:v>59.582349999999998</c:v>
                </c:pt>
                <c:pt idx="8">
                  <c:v>71.655889999999999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88.159762400000005</c:v>
                </c:pt>
                <c:pt idx="1">
                  <c:v>87.369186099999993</c:v>
                </c:pt>
                <c:pt idx="2">
                  <c:v>80.128377</c:v>
                </c:pt>
                <c:pt idx="3">
                  <c:v>74.259949700000007</c:v>
                </c:pt>
                <c:pt idx="4">
                  <c:v>67.856628400000005</c:v>
                </c:pt>
                <c:pt idx="5">
                  <c:v>56.385137</c:v>
                </c:pt>
                <c:pt idx="6">
                  <c:v>58.179608600000002</c:v>
                </c:pt>
                <c:pt idx="8">
                  <c:v>70.994080800000006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88.401560000000003</c:v>
                </c:pt>
                <c:pt idx="1">
                  <c:v>87.123369999999994</c:v>
                </c:pt>
                <c:pt idx="2">
                  <c:v>79.935869999999994</c:v>
                </c:pt>
                <c:pt idx="3">
                  <c:v>74.795990000000003</c:v>
                </c:pt>
                <c:pt idx="4">
                  <c:v>68.869929999999997</c:v>
                </c:pt>
                <c:pt idx="5">
                  <c:v>58.197940000000003</c:v>
                </c:pt>
                <c:pt idx="6">
                  <c:v>59.96987</c:v>
                </c:pt>
                <c:pt idx="8">
                  <c:v>71.837990000000005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88.157124699999997</c:v>
                </c:pt>
                <c:pt idx="1">
                  <c:v>86.846237900000006</c:v>
                </c:pt>
                <c:pt idx="2">
                  <c:v>79.629010399999999</c:v>
                </c:pt>
                <c:pt idx="3">
                  <c:v>74.303885800000003</c:v>
                </c:pt>
                <c:pt idx="4">
                  <c:v>68.157081199999993</c:v>
                </c:pt>
                <c:pt idx="5">
                  <c:v>56.906801299999998</c:v>
                </c:pt>
                <c:pt idx="6">
                  <c:v>58.306797000000003</c:v>
                </c:pt>
                <c:pt idx="8">
                  <c:v>71.081707399999999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91.481530000000006</c:v>
                </c:pt>
                <c:pt idx="1">
                  <c:v>88.320740000000001</c:v>
                </c:pt>
                <c:pt idx="2">
                  <c:v>80.001819999999995</c:v>
                </c:pt>
                <c:pt idx="3">
                  <c:v>74.672259999999994</c:v>
                </c:pt>
                <c:pt idx="4">
                  <c:v>70.566419999999994</c:v>
                </c:pt>
                <c:pt idx="5">
                  <c:v>61.67812</c:v>
                </c:pt>
                <c:pt idx="6">
                  <c:v>64.01661</c:v>
                </c:pt>
                <c:pt idx="8">
                  <c:v>72.856089999999995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91.289385100000004</c:v>
                </c:pt>
                <c:pt idx="1">
                  <c:v>88.137578899999994</c:v>
                </c:pt>
                <c:pt idx="2">
                  <c:v>79.791704499999994</c:v>
                </c:pt>
                <c:pt idx="3">
                  <c:v>74.347305700000007</c:v>
                </c:pt>
                <c:pt idx="4">
                  <c:v>70.092852500000006</c:v>
                </c:pt>
                <c:pt idx="5">
                  <c:v>60.839035600000003</c:v>
                </c:pt>
                <c:pt idx="6">
                  <c:v>62.941990699999998</c:v>
                </c:pt>
                <c:pt idx="8">
                  <c:v>72.3431164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2. 12.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512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3189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794 734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762 860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868 028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834 900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824 044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731 501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1 435 132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1 384 159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6 480 447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6 223 187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2. 12. 2021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9222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748 484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872 256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838 495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766 913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819 809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808 624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691 608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1 409 432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1 360 989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6 355 572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6 111 550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2. 12. 2021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6E13B2F-6737-4C0C-B5F8-07C4467EE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03229"/>
              </p:ext>
            </p:extLst>
          </p:nvPr>
        </p:nvGraphicFramePr>
        <p:xfrm>
          <a:off x="1516909" y="1258093"/>
          <a:ext cx="10586835" cy="5513840"/>
        </p:xfrm>
        <a:graphic>
          <a:graphicData uri="http://schemas.openxmlformats.org/drawingml/2006/table">
            <a:tbl>
              <a:tblPr/>
              <a:tblGrid>
                <a:gridCol w="1176315">
                  <a:extLst>
                    <a:ext uri="{9D8B030D-6E8A-4147-A177-3AD203B41FA5}">
                      <a16:colId xmlns:a16="http://schemas.microsoft.com/office/drawing/2014/main" val="1005369515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1009255079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2368847204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2665203940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2999762812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1702282089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2860321265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515829390"/>
                    </a:ext>
                  </a:extLst>
                </a:gridCol>
                <a:gridCol w="1176315">
                  <a:extLst>
                    <a:ext uri="{9D8B030D-6E8A-4147-A177-3AD203B41FA5}">
                      <a16:colId xmlns:a16="http://schemas.microsoft.com/office/drawing/2014/main" val="171291478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2584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0583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512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029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339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2189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3388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69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3942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4897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0569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7554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312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8632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0408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7884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2. 12. 2021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0119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815 946/1 111 280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815 946/1 111 280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160 747/212 957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184 477/241 359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154 130/199 692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131 063/171 143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161 756/213 895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67 898/94 938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860 071/1 133 984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75 564/105 782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58 762/81 536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60 118/82 789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70 108/96 031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67 870/90 163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56 949/78 453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389 371/534 754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58 271/82 249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56 352/80 025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54 038/74 096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64 267/91 063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13 529/18 737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105 105/146 900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351 562/493 070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16 924/24 668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19 156/27 048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26 924/39 096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36 914/54 017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40 985/59 691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28 514/41 412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169 417/245 932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50 493/70 572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51 960/71 802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47 968/67 352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61 288/88 189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86 873/127 382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178 188/252 012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476 770/677 309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26 545/38 944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36 025/51 328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31 393/45 705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52 272/75 445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21 398/30 844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26 299/37 414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61 610/85 823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255 542/365 503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66 945/94 072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42 125/60 128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34 312/48 416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79 270/110 370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49 857/68 589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59 137/77 639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331 646/459 214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58 791/85 043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56 292/80 445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33 363/47 581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69 284/98 419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32 863/45 802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55 185/76 882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305 778/434 172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90 481/121 278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49 281/65 113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33 439/44 341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53 610/70 933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61 166/80 000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31 239/42 401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319 216/424 066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78 445/115 329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125 877/180 144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105 915/151 461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84 827/120 469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71 797/103 969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230 752/319 416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697 613/990 788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52 523/81 327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71 777/108 122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50 036/74 974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45 091/68 866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24 133/36 359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49 016/72 484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59 209/82 972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351 785/525 104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35 455/53 664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62 689/93 372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60 459/91 034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39 154/57 291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88 201/127 990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46 220/62 376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332 178/485 727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23 550/36 276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76 693/113 765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91 042/131 524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80 880/119 380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103 616/160 846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132 856/196 355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162 510/239 135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671 147/997 281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794 734/1 122 161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891 466/1 254 187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783 137/1 098 061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868 028/1 221 616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824 044/1 164 267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731 501/1 032 366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1 435 132/1 985 526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6 480 447/8 878 184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2. 12.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811856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31420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7311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13932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34632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5381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2315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61221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8738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2. 12. 2021</vt:lpstr>
      <vt:lpstr>Zájem o očkování, stav k 2. 12. 2021</vt:lpstr>
      <vt:lpstr>Zájem o očkování, stav k 2. 12. 2021</vt:lpstr>
      <vt:lpstr>Zájem o očkování, stav k 2. 12. 2021</vt:lpstr>
      <vt:lpstr>Zájem o očkování, stav k 2. 12. 2021</vt:lpstr>
      <vt:lpstr>Zájem o očkování, stav k 2. 12. 2021</vt:lpstr>
      <vt:lpstr>Zájem o očkování, stav k 2. 12. 2021</vt:lpstr>
      <vt:lpstr>Zájem o očkování, stav k 2. 12. 2021</vt:lpstr>
      <vt:lpstr>Zájem o očkování, stav k 2. 12.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586</cp:revision>
  <dcterms:created xsi:type="dcterms:W3CDTF">2020-11-14T10:09:00Z</dcterms:created>
  <dcterms:modified xsi:type="dcterms:W3CDTF">2021-12-03T14:24:39Z</dcterms:modified>
</cp:coreProperties>
</file>