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2" r:id="rId2"/>
    <p:sldId id="2333" r:id="rId3"/>
    <p:sldId id="2334" r:id="rId4"/>
  </p:sldIdLst>
  <p:sldSz cx="12192000" cy="6858000"/>
  <p:notesSz cx="6858000" cy="9144000"/>
  <p:custDataLst>
    <p:tags r:id="rId5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Pt>
            <c:idx val="1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F3E-4C2F-851E-E16922F1D1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Jihočeský kraj</c:v>
                </c:pt>
                <c:pt idx="2">
                  <c:v>Středočeský kraj</c:v>
                </c:pt>
                <c:pt idx="3">
                  <c:v>Jihomoravský kraj</c:v>
                </c:pt>
                <c:pt idx="4">
                  <c:v>Zlínský kraj</c:v>
                </c:pt>
                <c:pt idx="5">
                  <c:v>Liberecký kraj</c:v>
                </c:pt>
                <c:pt idx="6">
                  <c:v>Plzeňský kraj</c:v>
                </c:pt>
                <c:pt idx="7">
                  <c:v>Pardubický kraj</c:v>
                </c:pt>
                <c:pt idx="8">
                  <c:v>Moravskoslezský kraj</c:v>
                </c:pt>
                <c:pt idx="9">
                  <c:v>Královéhradecký kraj</c:v>
                </c:pt>
                <c:pt idx="10">
                  <c:v>ČR</c:v>
                </c:pt>
                <c:pt idx="11">
                  <c:v>Olomoucký kraj</c:v>
                </c:pt>
                <c:pt idx="12">
                  <c:v>Ústecký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0.53535353535300001</c:v>
                </c:pt>
                <c:pt idx="1">
                  <c:v>0.48979591836699998</c:v>
                </c:pt>
                <c:pt idx="2">
                  <c:v>0.487179487179</c:v>
                </c:pt>
                <c:pt idx="3">
                  <c:v>0.38659793814400001</c:v>
                </c:pt>
                <c:pt idx="4">
                  <c:v>0.3828125</c:v>
                </c:pt>
                <c:pt idx="5">
                  <c:v>0.38</c:v>
                </c:pt>
                <c:pt idx="6">
                  <c:v>0.35267857142800002</c:v>
                </c:pt>
                <c:pt idx="7">
                  <c:v>0.34399999999999997</c:v>
                </c:pt>
                <c:pt idx="8">
                  <c:v>0.32665330661300002</c:v>
                </c:pt>
                <c:pt idx="9">
                  <c:v>0.31304347826000001</c:v>
                </c:pt>
                <c:pt idx="10">
                  <c:v>0.31149885583499998</c:v>
                </c:pt>
                <c:pt idx="11">
                  <c:v>0.28499999999999998</c:v>
                </c:pt>
                <c:pt idx="12">
                  <c:v>0.27952755905499999</c:v>
                </c:pt>
                <c:pt idx="13">
                  <c:v>0.20481927710799999</c:v>
                </c:pt>
                <c:pt idx="14">
                  <c:v>0.14140127388500001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Pt>
            <c:idx val="1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CE1-4AF3-80BE-A9790668EF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Zlínský kraj</c:v>
                </c:pt>
                <c:pt idx="2">
                  <c:v>Jihomoravský kraj</c:v>
                </c:pt>
                <c:pt idx="3">
                  <c:v>Středočeský kraj</c:v>
                </c:pt>
                <c:pt idx="4">
                  <c:v>Jihočeský kraj</c:v>
                </c:pt>
                <c:pt idx="5">
                  <c:v>Ústecký kraj</c:v>
                </c:pt>
                <c:pt idx="6">
                  <c:v>Olomoucký kraj</c:v>
                </c:pt>
                <c:pt idx="7">
                  <c:v>Plzeňský kraj</c:v>
                </c:pt>
                <c:pt idx="8">
                  <c:v>Liberecký kraj</c:v>
                </c:pt>
                <c:pt idx="9">
                  <c:v>Moravskoslezský kraj</c:v>
                </c:pt>
                <c:pt idx="10">
                  <c:v>ČR</c:v>
                </c:pt>
                <c:pt idx="11">
                  <c:v>Královéhradecký kraj</c:v>
                </c:pt>
                <c:pt idx="12">
                  <c:v>Pardubický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0.41935483870899998</c:v>
                </c:pt>
                <c:pt idx="1">
                  <c:v>0.40540540540499997</c:v>
                </c:pt>
                <c:pt idx="2">
                  <c:v>0.36945812807799999</c:v>
                </c:pt>
                <c:pt idx="3">
                  <c:v>0.339130434782</c:v>
                </c:pt>
                <c:pt idx="4">
                  <c:v>0.328125</c:v>
                </c:pt>
                <c:pt idx="5">
                  <c:v>0.27826086956500001</c:v>
                </c:pt>
                <c:pt idx="6">
                  <c:v>0.25161290322500002</c:v>
                </c:pt>
                <c:pt idx="7">
                  <c:v>0.24242424242400001</c:v>
                </c:pt>
                <c:pt idx="8">
                  <c:v>0.24050632911299999</c:v>
                </c:pt>
                <c:pt idx="9">
                  <c:v>0.23948220064699999</c:v>
                </c:pt>
                <c:pt idx="10">
                  <c:v>0.23728813559299999</c:v>
                </c:pt>
                <c:pt idx="11">
                  <c:v>0.224</c:v>
                </c:pt>
                <c:pt idx="12">
                  <c:v>0.17543859649099999</c:v>
                </c:pt>
                <c:pt idx="13">
                  <c:v>0.13953488372</c:v>
                </c:pt>
                <c:pt idx="14">
                  <c:v>9.5137420717999993E-2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811-44C7-A948-2DDACA737B6B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Liberecký kraj</c:v>
                </c:pt>
                <c:pt idx="2">
                  <c:v>Jihočeský kraj</c:v>
                </c:pt>
                <c:pt idx="3">
                  <c:v>Pardubický kraj</c:v>
                </c:pt>
                <c:pt idx="4">
                  <c:v>Olomoucký kraj</c:v>
                </c:pt>
                <c:pt idx="5">
                  <c:v>Plzeňský kraj</c:v>
                </c:pt>
                <c:pt idx="6">
                  <c:v>Ústecký kraj</c:v>
                </c:pt>
                <c:pt idx="7">
                  <c:v>ČR</c:v>
                </c:pt>
                <c:pt idx="8">
                  <c:v>Jihomoravský kraj</c:v>
                </c:pt>
                <c:pt idx="9">
                  <c:v>Zlínský kraj</c:v>
                </c:pt>
                <c:pt idx="10">
                  <c:v>Středočeský kraj</c:v>
                </c:pt>
                <c:pt idx="11">
                  <c:v>Karlovarský kraj</c:v>
                </c:pt>
                <c:pt idx="12">
                  <c:v>Moravskoslezský kraj</c:v>
                </c:pt>
                <c:pt idx="13">
                  <c:v>Hlavní město Praha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0.36063708759899998</c:v>
                </c:pt>
                <c:pt idx="1">
                  <c:v>0.33742331288299998</c:v>
                </c:pt>
                <c:pt idx="2">
                  <c:v>0.320073439412</c:v>
                </c:pt>
                <c:pt idx="3">
                  <c:v>0.29658213891899998</c:v>
                </c:pt>
                <c:pt idx="4">
                  <c:v>0.28506493506399999</c:v>
                </c:pt>
                <c:pt idx="5">
                  <c:v>0.27893175074100002</c:v>
                </c:pt>
                <c:pt idx="6">
                  <c:v>0.26598639455700002</c:v>
                </c:pt>
                <c:pt idx="7">
                  <c:v>0.23077593342899999</c:v>
                </c:pt>
                <c:pt idx="8">
                  <c:v>0.223561430793</c:v>
                </c:pt>
                <c:pt idx="9">
                  <c:v>0.21961620469000001</c:v>
                </c:pt>
                <c:pt idx="10">
                  <c:v>0.177242888402</c:v>
                </c:pt>
                <c:pt idx="11">
                  <c:v>0.17703349282200001</c:v>
                </c:pt>
                <c:pt idx="12">
                  <c:v>0.167138810198</c:v>
                </c:pt>
                <c:pt idx="13">
                  <c:v>0.147674055572</c:v>
                </c:pt>
                <c:pt idx="14">
                  <c:v>0.126377663482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410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407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609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8023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20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705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66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416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039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46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636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50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3A0F-9B2E-4AAE-BF10-3AD84EB845DD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496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420869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7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1117040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7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790073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/>
              <a:t>lůžek s kyslíkem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73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47</Words>
  <Application>Microsoft Office PowerPoint</Application>
  <PresentationFormat>Širokoúhlá obrazovka</PresentationFormat>
  <Paragraphs>6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Podíl (%) volné aktuálně nahlášené kapacity JIP</vt:lpstr>
      <vt:lpstr>Podíl (%) volné aktuálně nahlášené kapacity UPV</vt:lpstr>
      <vt:lpstr>Podíl (%) volné aktuálně nahlášené kapacity standartních lůžek s kyslíkem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Zouharová Anna Bc.</cp:lastModifiedBy>
  <cp:revision>11</cp:revision>
  <dcterms:created xsi:type="dcterms:W3CDTF">2021-10-29T17:14:18Z</dcterms:created>
  <dcterms:modified xsi:type="dcterms:W3CDTF">2021-11-10T18:30:01Z</dcterms:modified>
</cp:coreProperties>
</file>