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2" r:id="rId2"/>
    <p:sldId id="2333" r:id="rId3"/>
    <p:sldId id="2334" r:id="rId4"/>
  </p:sldIdLst>
  <p:sldSz cx="12192000" cy="6858000"/>
  <p:notesSz cx="6858000" cy="9144000"/>
  <p:custDataLst>
    <p:tags r:id="rId5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52C-45BC-B4F3-06B69B914FD7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F3E-4B43-80F3-84A59608F1F5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Středočeský kraj</c:v>
                </c:pt>
                <c:pt idx="3">
                  <c:v>Jihomoravský kraj</c:v>
                </c:pt>
                <c:pt idx="4">
                  <c:v>Pardubický kraj</c:v>
                </c:pt>
                <c:pt idx="5">
                  <c:v>Zlínský kraj</c:v>
                </c:pt>
                <c:pt idx="6">
                  <c:v>Plzeňský kraj</c:v>
                </c:pt>
                <c:pt idx="7">
                  <c:v>Liberecký kraj</c:v>
                </c:pt>
                <c:pt idx="8">
                  <c:v>Moravskoslezský kraj</c:v>
                </c:pt>
                <c:pt idx="9">
                  <c:v>ČR</c:v>
                </c:pt>
                <c:pt idx="10">
                  <c:v>Ústecký kraj</c:v>
                </c:pt>
                <c:pt idx="11">
                  <c:v>Olomoucký kraj</c:v>
                </c:pt>
                <c:pt idx="12">
                  <c:v>Královéhradecký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0.55555555555500002</c:v>
                </c:pt>
                <c:pt idx="1">
                  <c:v>0.428571428571</c:v>
                </c:pt>
                <c:pt idx="2">
                  <c:v>0.39316239316200002</c:v>
                </c:pt>
                <c:pt idx="3">
                  <c:v>0.39257294429700001</c:v>
                </c:pt>
                <c:pt idx="4">
                  <c:v>0.38931297709899998</c:v>
                </c:pt>
                <c:pt idx="5">
                  <c:v>0.35227272727199999</c:v>
                </c:pt>
                <c:pt idx="6">
                  <c:v>0.33472803347199998</c:v>
                </c:pt>
                <c:pt idx="7">
                  <c:v>0.30612244897899998</c:v>
                </c:pt>
                <c:pt idx="8">
                  <c:v>0.30139720558799998</c:v>
                </c:pt>
                <c:pt idx="9">
                  <c:v>0.29834409205700002</c:v>
                </c:pt>
                <c:pt idx="10">
                  <c:v>0.29457364340999997</c:v>
                </c:pt>
                <c:pt idx="11">
                  <c:v>0.28787878787799998</c:v>
                </c:pt>
                <c:pt idx="12">
                  <c:v>0.26160337552700003</c:v>
                </c:pt>
                <c:pt idx="13">
                  <c:v>0.16867469879499999</c:v>
                </c:pt>
                <c:pt idx="14">
                  <c:v>0.15541401273800001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7C9-4D64-AE65-88656EB3CEB4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9A8-4D33-9204-8DB8166C3C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Zlínský kraj</c:v>
                </c:pt>
                <c:pt idx="3">
                  <c:v>Ústecký kraj</c:v>
                </c:pt>
                <c:pt idx="4">
                  <c:v>Jihomoravský kraj</c:v>
                </c:pt>
                <c:pt idx="5">
                  <c:v>Pardubický kraj</c:v>
                </c:pt>
                <c:pt idx="6">
                  <c:v>Olomoucký kraj</c:v>
                </c:pt>
                <c:pt idx="7">
                  <c:v>Plzeňský kraj</c:v>
                </c:pt>
                <c:pt idx="8">
                  <c:v>Středočeský kraj</c:v>
                </c:pt>
                <c:pt idx="9">
                  <c:v>Liberecký kraj</c:v>
                </c:pt>
                <c:pt idx="10">
                  <c:v>ČR</c:v>
                </c:pt>
                <c:pt idx="11">
                  <c:v>Moravskoslezský kraj</c:v>
                </c:pt>
                <c:pt idx="12">
                  <c:v>Královéhradecký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0.5</c:v>
                </c:pt>
                <c:pt idx="1">
                  <c:v>0.375</c:v>
                </c:pt>
                <c:pt idx="2">
                  <c:v>0.33695652173899998</c:v>
                </c:pt>
                <c:pt idx="3">
                  <c:v>0.29411764705799998</c:v>
                </c:pt>
                <c:pt idx="4">
                  <c:v>0.28846153846099998</c:v>
                </c:pt>
                <c:pt idx="5">
                  <c:v>0.258064516129</c:v>
                </c:pt>
                <c:pt idx="6">
                  <c:v>0.232876712328</c:v>
                </c:pt>
                <c:pt idx="7">
                  <c:v>0.22857142857099999</c:v>
                </c:pt>
                <c:pt idx="8">
                  <c:v>0.226086956521</c:v>
                </c:pt>
                <c:pt idx="9">
                  <c:v>0.217948717948</c:v>
                </c:pt>
                <c:pt idx="10">
                  <c:v>0.212358999509</c:v>
                </c:pt>
                <c:pt idx="11">
                  <c:v>0.19093851132600001</c:v>
                </c:pt>
                <c:pt idx="12">
                  <c:v>0.1796875</c:v>
                </c:pt>
                <c:pt idx="13">
                  <c:v>0.13953488372</c:v>
                </c:pt>
                <c:pt idx="14">
                  <c:v>8.2452431288999997E-2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36-41C8-8484-20FFE9915F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Ústecký kraj</c:v>
                </c:pt>
                <c:pt idx="2">
                  <c:v>Pardubický kraj</c:v>
                </c:pt>
                <c:pt idx="3">
                  <c:v>Jihočeský kraj</c:v>
                </c:pt>
                <c:pt idx="4">
                  <c:v>Jihomoravský kraj</c:v>
                </c:pt>
                <c:pt idx="5">
                  <c:v>Olomoucký kraj</c:v>
                </c:pt>
                <c:pt idx="6">
                  <c:v>Plzeňský kraj</c:v>
                </c:pt>
                <c:pt idx="7">
                  <c:v>Zlínský kraj</c:v>
                </c:pt>
                <c:pt idx="8">
                  <c:v>ČR</c:v>
                </c:pt>
                <c:pt idx="9">
                  <c:v>Liberecký kraj</c:v>
                </c:pt>
                <c:pt idx="10">
                  <c:v>Moravskoslezský kraj</c:v>
                </c:pt>
                <c:pt idx="11">
                  <c:v>Středočeský kraj</c:v>
                </c:pt>
                <c:pt idx="12">
                  <c:v>Hlavní město Praha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0.38805970149199998</c:v>
                </c:pt>
                <c:pt idx="1">
                  <c:v>0.35388739946300002</c:v>
                </c:pt>
                <c:pt idx="2">
                  <c:v>0.343082114735</c:v>
                </c:pt>
                <c:pt idx="3">
                  <c:v>0.33720930232500002</c:v>
                </c:pt>
                <c:pt idx="4">
                  <c:v>0.31666666666600002</c:v>
                </c:pt>
                <c:pt idx="5">
                  <c:v>0.29777177582699998</c:v>
                </c:pt>
                <c:pt idx="6">
                  <c:v>0.280905752753</c:v>
                </c:pt>
                <c:pt idx="7">
                  <c:v>0.27205882352900002</c:v>
                </c:pt>
                <c:pt idx="8">
                  <c:v>0.26362362011500001</c:v>
                </c:pt>
                <c:pt idx="9">
                  <c:v>0.22475961538399999</c:v>
                </c:pt>
                <c:pt idx="10">
                  <c:v>0.212464589235</c:v>
                </c:pt>
                <c:pt idx="11">
                  <c:v>0.19088937093200001</c:v>
                </c:pt>
                <c:pt idx="12">
                  <c:v>0.18413507486399999</c:v>
                </c:pt>
                <c:pt idx="13">
                  <c:v>0.15069495245</c:v>
                </c:pt>
                <c:pt idx="14">
                  <c:v>0.14114832535800001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1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407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609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8023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0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705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66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416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03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46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3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0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3A0F-9B2E-4AAE-BF10-3AD84EB845DD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9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17251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7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7568774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166737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/>
              <a:t>lůžek s kyslíkem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7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47</Words>
  <Application>Microsoft Office PowerPoint</Application>
  <PresentationFormat>Širokoúhlá obrazovka</PresentationFormat>
  <Paragraphs>6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Podíl (%) volné aktuálně nahlášené kapacity JIP</vt:lpstr>
      <vt:lpstr>Podíl (%) volné aktuálně nahlášené kapacity UPV</vt:lpstr>
      <vt:lpstr>Podíl (%) volné aktuálně nahlášené kapacity standartních lůžek s kyslíkem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21</cp:revision>
  <dcterms:created xsi:type="dcterms:W3CDTF">2021-10-29T17:14:18Z</dcterms:created>
  <dcterms:modified xsi:type="dcterms:W3CDTF">2021-11-21T18:34:25Z</dcterms:modified>
</cp:coreProperties>
</file>