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6" r:id="rId6"/>
    <p:sldId id="1300" r:id="rId7"/>
    <p:sldId id="1301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7</a:t>
            </a:r>
            <a:r>
              <a:rPr lang="cs-CZ" b="1" dirty="0" smtClean="0"/>
              <a:t>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7</a:t>
            </a:r>
            <a:r>
              <a:rPr lang="cs-CZ" b="1" dirty="0" smtClean="0"/>
              <a:t>.11.2021 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368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00708"/>
              </p:ext>
            </p:extLst>
          </p:nvPr>
        </p:nvGraphicFramePr>
        <p:xfrm>
          <a:off x="332819" y="969825"/>
          <a:ext cx="8281584" cy="5390714"/>
        </p:xfrm>
        <a:graphic>
          <a:graphicData uri="http://schemas.openxmlformats.org/drawingml/2006/table">
            <a:tbl>
              <a:tblPr/>
              <a:tblGrid>
                <a:gridCol w="2206280">
                  <a:extLst>
                    <a:ext uri="{9D8B030D-6E8A-4147-A177-3AD203B41FA5}">
                      <a16:colId xmlns:a16="http://schemas.microsoft.com/office/drawing/2014/main" val="2783998433"/>
                    </a:ext>
                  </a:extLst>
                </a:gridCol>
                <a:gridCol w="1256557">
                  <a:extLst>
                    <a:ext uri="{9D8B030D-6E8A-4147-A177-3AD203B41FA5}">
                      <a16:colId xmlns:a16="http://schemas.microsoft.com/office/drawing/2014/main" val="901318261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661853246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158542669"/>
                    </a:ext>
                  </a:extLst>
                </a:gridCol>
                <a:gridCol w="1300390">
                  <a:extLst>
                    <a:ext uri="{9D8B030D-6E8A-4147-A177-3AD203B41FA5}">
                      <a16:colId xmlns:a16="http://schemas.microsoft.com/office/drawing/2014/main" val="944250644"/>
                    </a:ext>
                  </a:extLst>
                </a:gridCol>
                <a:gridCol w="1034467">
                  <a:extLst>
                    <a:ext uri="{9D8B030D-6E8A-4147-A177-3AD203B41FA5}">
                      <a16:colId xmlns:a16="http://schemas.microsoft.com/office/drawing/2014/main" val="2119141601"/>
                    </a:ext>
                  </a:extLst>
                </a:gridCol>
              </a:tblGrid>
              <a:tr h="2233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6112"/>
                  </a:ext>
                </a:extLst>
              </a:tr>
              <a:tr h="22336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7.11. 2021, 13:00h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23488"/>
                  </a:ext>
                </a:extLst>
              </a:tr>
              <a:tr h="18507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966173"/>
                  </a:ext>
                </a:extLst>
              </a:tr>
              <a:tr h="1978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6496"/>
                  </a:ext>
                </a:extLst>
              </a:tr>
              <a:tr h="77222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751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7886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77785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54298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77892"/>
                  </a:ext>
                </a:extLst>
              </a:tr>
              <a:tr h="1994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51049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68396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90245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1986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5420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25498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06292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8578"/>
                  </a:ext>
                </a:extLst>
              </a:tr>
              <a:tr h="1914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5285"/>
                  </a:ext>
                </a:extLst>
              </a:tr>
              <a:tr h="21539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06886"/>
                  </a:ext>
                </a:extLst>
              </a:tr>
              <a:tr h="2074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977586"/>
                  </a:ext>
                </a:extLst>
              </a:tr>
              <a:tr h="27123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56135"/>
                  </a:ext>
                </a:extLst>
              </a:tr>
              <a:tr h="18507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42299"/>
                  </a:ext>
                </a:extLst>
              </a:tr>
              <a:tr h="21539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13276"/>
                  </a:ext>
                </a:extLst>
              </a:tr>
              <a:tr h="19145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1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18896"/>
              </p:ext>
            </p:extLst>
          </p:nvPr>
        </p:nvGraphicFramePr>
        <p:xfrm>
          <a:off x="332819" y="979050"/>
          <a:ext cx="8668353" cy="5200363"/>
        </p:xfrm>
        <a:graphic>
          <a:graphicData uri="http://schemas.openxmlformats.org/drawingml/2006/table">
            <a:tbl>
              <a:tblPr/>
              <a:tblGrid>
                <a:gridCol w="2309318">
                  <a:extLst>
                    <a:ext uri="{9D8B030D-6E8A-4147-A177-3AD203B41FA5}">
                      <a16:colId xmlns:a16="http://schemas.microsoft.com/office/drawing/2014/main" val="810177680"/>
                    </a:ext>
                  </a:extLst>
                </a:gridCol>
                <a:gridCol w="1315242">
                  <a:extLst>
                    <a:ext uri="{9D8B030D-6E8A-4147-A177-3AD203B41FA5}">
                      <a16:colId xmlns:a16="http://schemas.microsoft.com/office/drawing/2014/main" val="1045995985"/>
                    </a:ext>
                  </a:extLst>
                </a:gridCol>
                <a:gridCol w="1299947">
                  <a:extLst>
                    <a:ext uri="{9D8B030D-6E8A-4147-A177-3AD203B41FA5}">
                      <a16:colId xmlns:a16="http://schemas.microsoft.com/office/drawing/2014/main" val="1834122100"/>
                    </a:ext>
                  </a:extLst>
                </a:gridCol>
                <a:gridCol w="1299947">
                  <a:extLst>
                    <a:ext uri="{9D8B030D-6E8A-4147-A177-3AD203B41FA5}">
                      <a16:colId xmlns:a16="http://schemas.microsoft.com/office/drawing/2014/main" val="68950060"/>
                    </a:ext>
                  </a:extLst>
                </a:gridCol>
                <a:gridCol w="1361120">
                  <a:extLst>
                    <a:ext uri="{9D8B030D-6E8A-4147-A177-3AD203B41FA5}">
                      <a16:colId xmlns:a16="http://schemas.microsoft.com/office/drawing/2014/main" val="3392997241"/>
                    </a:ext>
                  </a:extLst>
                </a:gridCol>
                <a:gridCol w="1082779">
                  <a:extLst>
                    <a:ext uri="{9D8B030D-6E8A-4147-A177-3AD203B41FA5}">
                      <a16:colId xmlns:a16="http://schemas.microsoft.com/office/drawing/2014/main" val="661278580"/>
                    </a:ext>
                  </a:extLst>
                </a:gridCol>
              </a:tblGrid>
              <a:tr h="2075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52446"/>
                  </a:ext>
                </a:extLst>
              </a:tr>
              <a:tr h="220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7.11. 2021, 13:00h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40974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04770"/>
                  </a:ext>
                </a:extLst>
              </a:tr>
              <a:tr h="194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05633"/>
                  </a:ext>
                </a:extLst>
              </a:tr>
              <a:tr h="76093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9343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06682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615080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923510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419294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67442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0004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5066"/>
                  </a:ext>
                </a:extLst>
              </a:tr>
              <a:tr h="1965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45838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99844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497850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46721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35666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46895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30594"/>
                  </a:ext>
                </a:extLst>
              </a:tr>
              <a:tr h="2122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1143"/>
                  </a:ext>
                </a:extLst>
              </a:tr>
              <a:tr h="18866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36607"/>
                  </a:ext>
                </a:extLst>
              </a:tr>
              <a:tr h="18822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50510"/>
                  </a:ext>
                </a:extLst>
              </a:tr>
              <a:tr h="18866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32533"/>
                  </a:ext>
                </a:extLst>
              </a:tr>
              <a:tr h="18866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0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496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7.11.2021 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2217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11172"/>
              </p:ext>
            </p:extLst>
          </p:nvPr>
        </p:nvGraphicFramePr>
        <p:xfrm>
          <a:off x="332818" y="988287"/>
          <a:ext cx="8720147" cy="5357096"/>
        </p:xfrm>
        <a:graphic>
          <a:graphicData uri="http://schemas.openxmlformats.org/drawingml/2006/table">
            <a:tbl>
              <a:tblPr/>
              <a:tblGrid>
                <a:gridCol w="2006006">
                  <a:extLst>
                    <a:ext uri="{9D8B030D-6E8A-4147-A177-3AD203B41FA5}">
                      <a16:colId xmlns:a16="http://schemas.microsoft.com/office/drawing/2014/main" val="678393617"/>
                    </a:ext>
                  </a:extLst>
                </a:gridCol>
                <a:gridCol w="1142493">
                  <a:extLst>
                    <a:ext uri="{9D8B030D-6E8A-4147-A177-3AD203B41FA5}">
                      <a16:colId xmlns:a16="http://schemas.microsoft.com/office/drawing/2014/main" val="3173036208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1128871267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2027900407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967662119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3333943976"/>
                    </a:ext>
                  </a:extLst>
                </a:gridCol>
                <a:gridCol w="948536">
                  <a:extLst>
                    <a:ext uri="{9D8B030D-6E8A-4147-A177-3AD203B41FA5}">
                      <a16:colId xmlns:a16="http://schemas.microsoft.com/office/drawing/2014/main" val="2485675220"/>
                    </a:ext>
                  </a:extLst>
                </a:gridCol>
              </a:tblGrid>
              <a:tr h="2257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21593"/>
                  </a:ext>
                </a:extLst>
              </a:tr>
              <a:tr h="22570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7.11. 2021, 13:00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67110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61021"/>
                  </a:ext>
                </a:extLst>
              </a:tr>
              <a:tr h="225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60578"/>
                  </a:ext>
                </a:extLst>
              </a:tr>
              <a:tr h="58683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70743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48549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096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30327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5803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132169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5991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18475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82005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13107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10957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60257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62959"/>
                  </a:ext>
                </a:extLst>
              </a:tr>
              <a:tr h="19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11557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61946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22 999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12338"/>
                  </a:ext>
                </a:extLst>
              </a:tr>
              <a:tr h="19346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21706"/>
                  </a:ext>
                </a:extLst>
              </a:tr>
              <a:tr h="1934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75334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402065"/>
                  </a:ext>
                </a:extLst>
              </a:tr>
              <a:tr h="1934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4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07769" y="3163669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7.11</a:t>
            </a:r>
            <a:r>
              <a:rPr lang="cs-CZ" dirty="0" smtClean="0">
                <a:solidFill>
                  <a:srgbClr val="FF0000"/>
                </a:solidFill>
              </a:rPr>
              <a:t>. 2021 </a:t>
            </a:r>
            <a:r>
              <a:rPr lang="cs-CZ" dirty="0" smtClean="0">
                <a:solidFill>
                  <a:srgbClr val="FF0000"/>
                </a:solidFill>
              </a:rPr>
              <a:t>13:05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4752"/>
              </p:ext>
            </p:extLst>
          </p:nvPr>
        </p:nvGraphicFramePr>
        <p:xfrm>
          <a:off x="1166890" y="1095609"/>
          <a:ext cx="6952762" cy="4782450"/>
        </p:xfrm>
        <a:graphic>
          <a:graphicData uri="http://schemas.openxmlformats.org/drawingml/2006/table">
            <a:tbl>
              <a:tblPr/>
              <a:tblGrid>
                <a:gridCol w="3865675">
                  <a:extLst>
                    <a:ext uri="{9D8B030D-6E8A-4147-A177-3AD203B41FA5}">
                      <a16:colId xmlns:a16="http://schemas.microsoft.com/office/drawing/2014/main" val="3683644295"/>
                    </a:ext>
                  </a:extLst>
                </a:gridCol>
                <a:gridCol w="922622">
                  <a:extLst>
                    <a:ext uri="{9D8B030D-6E8A-4147-A177-3AD203B41FA5}">
                      <a16:colId xmlns:a16="http://schemas.microsoft.com/office/drawing/2014/main" val="2708748755"/>
                    </a:ext>
                  </a:extLst>
                </a:gridCol>
                <a:gridCol w="2164465">
                  <a:extLst>
                    <a:ext uri="{9D8B030D-6E8A-4147-A177-3AD203B41FA5}">
                      <a16:colId xmlns:a16="http://schemas.microsoft.com/office/drawing/2014/main" val="2310019515"/>
                    </a:ext>
                  </a:extLst>
                </a:gridCol>
              </a:tblGrid>
              <a:tr h="2686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0396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Sdružené zdravot. Zařízení Krnov</a:t>
                      </a:r>
                      <a:endParaRPr lang="cs-CZ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03.11.2021,</a:t>
                      </a:r>
                      <a:r>
                        <a:rPr lang="cs-CZ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17:15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258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Nemocnice Přerov</a:t>
                      </a:r>
                      <a:endParaRPr lang="cs-CZ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03.11.20:21</a:t>
                      </a:r>
                      <a:r>
                        <a:rPr lang="cs-CZ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14:11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39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Strakonice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02.11.2021,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18:35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1715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0941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22066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2564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6471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79847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6690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57793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5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 za posledních 24h.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  <a:r>
              <a:rPr lang="cs-CZ" b="1" dirty="0" smtClean="0"/>
              <a:t>06.11.2021</a:t>
            </a:r>
            <a:r>
              <a:rPr lang="cs-CZ" dirty="0" smtClean="0"/>
              <a:t>, nebyl požadován žádný překlad mezi </a:t>
            </a:r>
            <a:r>
              <a:rPr lang="cs-CZ" dirty="0" smtClean="0"/>
              <a:t>ZZ</a:t>
            </a:r>
            <a:r>
              <a:rPr lang="cs-CZ" dirty="0"/>
              <a:t> </a:t>
            </a:r>
            <a:r>
              <a:rPr lang="cs-CZ" dirty="0" smtClean="0"/>
              <a:t>po NDLP.</a:t>
            </a:r>
          </a:p>
          <a:p>
            <a:pPr marL="0" indent="0">
              <a:buNone/>
            </a:pPr>
            <a:r>
              <a:rPr lang="cs-CZ" sz="2000" dirty="0" smtClean="0"/>
              <a:t>Informativně byl realizován letecký překlad dvou C+, UPV občanů Rumunska do nemocnice Motol </a:t>
            </a:r>
            <a:r>
              <a:rPr lang="cs-CZ" sz="2000" smtClean="0"/>
              <a:t>a Bulovka.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0491698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18387</TotalTime>
  <Words>784</Words>
  <Application>Microsoft Office PowerPoint</Application>
  <PresentationFormat>Širokoúhlá obrazovka</PresentationFormat>
  <Paragraphs>379</Paragraphs>
  <Slides>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Překlady pacientů za posledních 24h.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1382</cp:revision>
  <cp:lastPrinted>2020-10-20T04:21:56Z</cp:lastPrinted>
  <dcterms:created xsi:type="dcterms:W3CDTF">2020-07-15T10:33:32Z</dcterms:created>
  <dcterms:modified xsi:type="dcterms:W3CDTF">2021-11-07T12:50:14Z</dcterms:modified>
</cp:coreProperties>
</file>