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58.979849999999999</c:v>
                </c:pt>
                <c:pt idx="1">
                  <c:v>69.583669999999998</c:v>
                </c:pt>
                <c:pt idx="2">
                  <c:v>69.277839999999998</c:v>
                </c:pt>
                <c:pt idx="3">
                  <c:v>67.617720000000006</c:v>
                </c:pt>
                <c:pt idx="5">
                  <c:v>57.104370000000003</c:v>
                </c:pt>
                <c:pt idx="6">
                  <c:v>56.815779999999997</c:v>
                </c:pt>
                <c:pt idx="7">
                  <c:v>57.302570000000003</c:v>
                </c:pt>
                <c:pt idx="8">
                  <c:v>57.593350000000001</c:v>
                </c:pt>
                <c:pt idx="9">
                  <c:v>57.662140000000001</c:v>
                </c:pt>
                <c:pt idx="10">
                  <c:v>57.818550000000002</c:v>
                </c:pt>
                <c:pt idx="11">
                  <c:v>59.01014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2.61111776</c:v>
                </c:pt>
                <c:pt idx="1">
                  <c:v>2.7370079700000001</c:v>
                </c:pt>
                <c:pt idx="2">
                  <c:v>2.82468802</c:v>
                </c:pt>
                <c:pt idx="3">
                  <c:v>2.9935277899999999</c:v>
                </c:pt>
                <c:pt idx="5">
                  <c:v>2.49942748</c:v>
                </c:pt>
                <c:pt idx="6">
                  <c:v>2.5126795899999999</c:v>
                </c:pt>
                <c:pt idx="7">
                  <c:v>2.50521138</c:v>
                </c:pt>
                <c:pt idx="8">
                  <c:v>2.4740774000000001</c:v>
                </c:pt>
                <c:pt idx="9">
                  <c:v>2.4311954600000001</c:v>
                </c:pt>
                <c:pt idx="10">
                  <c:v>2.4516911100000001</c:v>
                </c:pt>
                <c:pt idx="11">
                  <c:v>2.4227428299999998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7.6437399099999999</c:v>
                </c:pt>
                <c:pt idx="1">
                  <c:v>6.0396389900000003</c:v>
                </c:pt>
                <c:pt idx="2">
                  <c:v>6.1405237799999997</c:v>
                </c:pt>
                <c:pt idx="3">
                  <c:v>8.7632002500000006</c:v>
                </c:pt>
                <c:pt idx="5">
                  <c:v>7.3674312300000002</c:v>
                </c:pt>
                <c:pt idx="6">
                  <c:v>7.9845821399999997</c:v>
                </c:pt>
                <c:pt idx="7">
                  <c:v>7.8302284899999997</c:v>
                </c:pt>
                <c:pt idx="8">
                  <c:v>7.8301219199999998</c:v>
                </c:pt>
                <c:pt idx="9">
                  <c:v>7.4997756500000001</c:v>
                </c:pt>
                <c:pt idx="10">
                  <c:v>7.6119418699999999</c:v>
                </c:pt>
                <c:pt idx="11">
                  <c:v>7.2058141500000001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0.58138942999999998</c:v>
                </c:pt>
                <c:pt idx="1">
                  <c:v>0.53732692999999998</c:v>
                </c:pt>
                <c:pt idx="2">
                  <c:v>0.56578012</c:v>
                </c:pt>
                <c:pt idx="3">
                  <c:v>0.66653653999999996</c:v>
                </c:pt>
                <c:pt idx="5">
                  <c:v>0.56559828000000001</c:v>
                </c:pt>
                <c:pt idx="6">
                  <c:v>0.55019941000000006</c:v>
                </c:pt>
                <c:pt idx="7">
                  <c:v>0.53676676000000001</c:v>
                </c:pt>
                <c:pt idx="8">
                  <c:v>0.48858317000000001</c:v>
                </c:pt>
                <c:pt idx="9">
                  <c:v>0.59796322999999996</c:v>
                </c:pt>
                <c:pt idx="10">
                  <c:v>0.65142060999999996</c:v>
                </c:pt>
                <c:pt idx="11">
                  <c:v>0.41662732000000002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0.391627</c:v>
                </c:pt>
                <c:pt idx="1">
                  <c:v>0.41196899999999997</c:v>
                </c:pt>
                <c:pt idx="2">
                  <c:v>0.423037</c:v>
                </c:pt>
                <c:pt idx="3">
                  <c:v>0.44898199999999999</c:v>
                </c:pt>
                <c:pt idx="5">
                  <c:v>0.28482400000000002</c:v>
                </c:pt>
                <c:pt idx="6">
                  <c:v>0.27669899999999997</c:v>
                </c:pt>
                <c:pt idx="7">
                  <c:v>0.26617200000000002</c:v>
                </c:pt>
                <c:pt idx="8">
                  <c:v>0.27616800000000002</c:v>
                </c:pt>
                <c:pt idx="9">
                  <c:v>0.29664800000000002</c:v>
                </c:pt>
                <c:pt idx="10">
                  <c:v>0.33491900000000002</c:v>
                </c:pt>
                <c:pt idx="11">
                  <c:v>0.25234400000000001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29.792276999999999</c:v>
                </c:pt>
                <c:pt idx="1">
                  <c:v>20.690386</c:v>
                </c:pt>
                <c:pt idx="2">
                  <c:v>20.768132000000001</c:v>
                </c:pt>
                <c:pt idx="3">
                  <c:v>19.510037000000001</c:v>
                </c:pt>
                <c:pt idx="5">
                  <c:v>32.178351999999997</c:v>
                </c:pt>
                <c:pt idx="6">
                  <c:v>31.860064000000001</c:v>
                </c:pt>
                <c:pt idx="7">
                  <c:v>31.559052000000001</c:v>
                </c:pt>
                <c:pt idx="8">
                  <c:v>31.337700999999999</c:v>
                </c:pt>
                <c:pt idx="9">
                  <c:v>31.512281999999999</c:v>
                </c:pt>
                <c:pt idx="10">
                  <c:v>31.131478999999999</c:v>
                </c:pt>
                <c:pt idx="11">
                  <c:v>30.692329000000001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88.265039999999999</c:v>
                </c:pt>
                <c:pt idx="1">
                  <c:v>87.937529999999995</c:v>
                </c:pt>
                <c:pt idx="2">
                  <c:v>81.092519999999993</c:v>
                </c:pt>
                <c:pt idx="3">
                  <c:v>76.048779999999994</c:v>
                </c:pt>
                <c:pt idx="4">
                  <c:v>70.71575</c:v>
                </c:pt>
                <c:pt idx="5">
                  <c:v>61.099919999999997</c:v>
                </c:pt>
                <c:pt idx="6">
                  <c:v>63.166559999999997</c:v>
                </c:pt>
                <c:pt idx="8">
                  <c:v>73.269970000000001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87.167449500000004</c:v>
                </c:pt>
                <c:pt idx="1">
                  <c:v>87.401505</c:v>
                </c:pt>
                <c:pt idx="2">
                  <c:v>80.773844800000006</c:v>
                </c:pt>
                <c:pt idx="3">
                  <c:v>75.528285999999994</c:v>
                </c:pt>
                <c:pt idx="4">
                  <c:v>69.926015300000003</c:v>
                </c:pt>
                <c:pt idx="5">
                  <c:v>59.660816400000002</c:v>
                </c:pt>
                <c:pt idx="6">
                  <c:v>61.087709799999999</c:v>
                </c:pt>
                <c:pt idx="8">
                  <c:v>72.320678400000006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82.893280000000004</c:v>
                </c:pt>
                <c:pt idx="1">
                  <c:v>87.72278</c:v>
                </c:pt>
                <c:pt idx="2">
                  <c:v>81.244399999999999</c:v>
                </c:pt>
                <c:pt idx="3">
                  <c:v>74.857519999999994</c:v>
                </c:pt>
                <c:pt idx="4">
                  <c:v>69.260840000000002</c:v>
                </c:pt>
                <c:pt idx="5">
                  <c:v>57.354489999999998</c:v>
                </c:pt>
                <c:pt idx="6">
                  <c:v>57.853009999999998</c:v>
                </c:pt>
                <c:pt idx="8">
                  <c:v>71.016409999999993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82.680878399999997</c:v>
                </c:pt>
                <c:pt idx="1">
                  <c:v>87.512173500000003</c:v>
                </c:pt>
                <c:pt idx="2">
                  <c:v>80.977162000000007</c:v>
                </c:pt>
                <c:pt idx="3">
                  <c:v>74.372470100000001</c:v>
                </c:pt>
                <c:pt idx="4">
                  <c:v>68.529540100000006</c:v>
                </c:pt>
                <c:pt idx="5">
                  <c:v>55.980345100000001</c:v>
                </c:pt>
                <c:pt idx="6">
                  <c:v>55.957093399999998</c:v>
                </c:pt>
                <c:pt idx="8">
                  <c:v>70.219794199999995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83.87079</c:v>
                </c:pt>
                <c:pt idx="1">
                  <c:v>87.653750000000002</c:v>
                </c:pt>
                <c:pt idx="2">
                  <c:v>81.088239999999999</c:v>
                </c:pt>
                <c:pt idx="3">
                  <c:v>75.371570000000006</c:v>
                </c:pt>
                <c:pt idx="4">
                  <c:v>69.650220000000004</c:v>
                </c:pt>
                <c:pt idx="5">
                  <c:v>57.820279999999997</c:v>
                </c:pt>
                <c:pt idx="6">
                  <c:v>58.72786</c:v>
                </c:pt>
                <c:pt idx="8">
                  <c:v>71.200230000000005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83.702308099999996</c:v>
                </c:pt>
                <c:pt idx="1">
                  <c:v>87.417492899999999</c:v>
                </c:pt>
                <c:pt idx="2">
                  <c:v>80.831868499999999</c:v>
                </c:pt>
                <c:pt idx="3">
                  <c:v>74.937347200000005</c:v>
                </c:pt>
                <c:pt idx="4">
                  <c:v>68.943526000000006</c:v>
                </c:pt>
                <c:pt idx="5">
                  <c:v>56.515582100000003</c:v>
                </c:pt>
                <c:pt idx="6">
                  <c:v>56.888705399999999</c:v>
                </c:pt>
                <c:pt idx="8">
                  <c:v>70.428636600000004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85.842079999999996</c:v>
                </c:pt>
                <c:pt idx="1">
                  <c:v>87.342569999999995</c:v>
                </c:pt>
                <c:pt idx="2">
                  <c:v>80.863829999999993</c:v>
                </c:pt>
                <c:pt idx="3">
                  <c:v>75.499610000000004</c:v>
                </c:pt>
                <c:pt idx="4">
                  <c:v>69.529929999999993</c:v>
                </c:pt>
                <c:pt idx="5">
                  <c:v>57.773049999999998</c:v>
                </c:pt>
                <c:pt idx="6">
                  <c:v>58.665199999999999</c:v>
                </c:pt>
                <c:pt idx="8">
                  <c:v>71.440330000000003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85.652847100000002</c:v>
                </c:pt>
                <c:pt idx="1">
                  <c:v>87.1325255</c:v>
                </c:pt>
                <c:pt idx="2">
                  <c:v>80.574982500000004</c:v>
                </c:pt>
                <c:pt idx="3">
                  <c:v>75.073416499999993</c:v>
                </c:pt>
                <c:pt idx="4">
                  <c:v>68.866783999999996</c:v>
                </c:pt>
                <c:pt idx="5">
                  <c:v>56.516133500000002</c:v>
                </c:pt>
                <c:pt idx="6">
                  <c:v>56.828439699999997</c:v>
                </c:pt>
                <c:pt idx="8">
                  <c:v>70.693478299999995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87.823610000000002</c:v>
                </c:pt>
                <c:pt idx="1">
                  <c:v>87.252369999999999</c:v>
                </c:pt>
                <c:pt idx="2">
                  <c:v>80.412430000000001</c:v>
                </c:pt>
                <c:pt idx="3">
                  <c:v>74.70787</c:v>
                </c:pt>
                <c:pt idx="4">
                  <c:v>67.983840000000001</c:v>
                </c:pt>
                <c:pt idx="5">
                  <c:v>57.120950000000001</c:v>
                </c:pt>
                <c:pt idx="6">
                  <c:v>58.43282</c:v>
                </c:pt>
                <c:pt idx="8">
                  <c:v>71.205889999999997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87.631957200000002</c:v>
                </c:pt>
                <c:pt idx="1">
                  <c:v>87.044234399999993</c:v>
                </c:pt>
                <c:pt idx="2">
                  <c:v>80.149904300000003</c:v>
                </c:pt>
                <c:pt idx="3">
                  <c:v>74.278557899999996</c:v>
                </c:pt>
                <c:pt idx="4">
                  <c:v>67.335259100000002</c:v>
                </c:pt>
                <c:pt idx="5">
                  <c:v>55.881810399999999</c:v>
                </c:pt>
                <c:pt idx="6">
                  <c:v>56.704102800000001</c:v>
                </c:pt>
                <c:pt idx="8">
                  <c:v>70.4930035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87.422300000000007</c:v>
                </c:pt>
                <c:pt idx="1">
                  <c:v>86.99024</c:v>
                </c:pt>
                <c:pt idx="2">
                  <c:v>80.196529999999996</c:v>
                </c:pt>
                <c:pt idx="3">
                  <c:v>74.253399999999999</c:v>
                </c:pt>
                <c:pt idx="4">
                  <c:v>67.894440000000003</c:v>
                </c:pt>
                <c:pt idx="5">
                  <c:v>56.652560000000001</c:v>
                </c:pt>
                <c:pt idx="6">
                  <c:v>58.6143</c:v>
                </c:pt>
                <c:pt idx="8">
                  <c:v>71.015590000000003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87.185720599999996</c:v>
                </c:pt>
                <c:pt idx="1">
                  <c:v>86.6966812</c:v>
                </c:pt>
                <c:pt idx="2">
                  <c:v>79.868047599999997</c:v>
                </c:pt>
                <c:pt idx="3">
                  <c:v>73.675878999999995</c:v>
                </c:pt>
                <c:pt idx="4">
                  <c:v>67.079724900000002</c:v>
                </c:pt>
                <c:pt idx="5">
                  <c:v>55.182533200000002</c:v>
                </c:pt>
                <c:pt idx="6">
                  <c:v>56.742594199999999</c:v>
                </c:pt>
                <c:pt idx="8">
                  <c:v>70.172045400000002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87.389399999999995</c:v>
                </c:pt>
                <c:pt idx="1">
                  <c:v>86.524460000000005</c:v>
                </c:pt>
                <c:pt idx="2">
                  <c:v>79.775890000000004</c:v>
                </c:pt>
                <c:pt idx="3">
                  <c:v>74.354339999999993</c:v>
                </c:pt>
                <c:pt idx="4">
                  <c:v>68.278189999999995</c:v>
                </c:pt>
                <c:pt idx="5">
                  <c:v>57.34019</c:v>
                </c:pt>
                <c:pt idx="6">
                  <c:v>59.050600000000003</c:v>
                </c:pt>
                <c:pt idx="8">
                  <c:v>71.214399999999998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87.148414599999995</c:v>
                </c:pt>
                <c:pt idx="1">
                  <c:v>86.22654</c:v>
                </c:pt>
                <c:pt idx="2">
                  <c:v>79.436893100000006</c:v>
                </c:pt>
                <c:pt idx="3">
                  <c:v>73.751977800000006</c:v>
                </c:pt>
                <c:pt idx="4">
                  <c:v>67.3824063</c:v>
                </c:pt>
                <c:pt idx="5">
                  <c:v>55.730472200000001</c:v>
                </c:pt>
                <c:pt idx="6">
                  <c:v>56.8841757</c:v>
                </c:pt>
                <c:pt idx="8">
                  <c:v>70.279218599999993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90.581029999999998</c:v>
                </c:pt>
                <c:pt idx="1">
                  <c:v>87.53519</c:v>
                </c:pt>
                <c:pt idx="2">
                  <c:v>79.981750000000005</c:v>
                </c:pt>
                <c:pt idx="3">
                  <c:v>74.234229999999997</c:v>
                </c:pt>
                <c:pt idx="4">
                  <c:v>69.96602</c:v>
                </c:pt>
                <c:pt idx="5">
                  <c:v>60.81297</c:v>
                </c:pt>
                <c:pt idx="6">
                  <c:v>63.007420000000003</c:v>
                </c:pt>
                <c:pt idx="8">
                  <c:v>72.210740000000001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90.370717299999995</c:v>
                </c:pt>
                <c:pt idx="1">
                  <c:v>87.345905700000003</c:v>
                </c:pt>
                <c:pt idx="2">
                  <c:v>79.775046900000007</c:v>
                </c:pt>
                <c:pt idx="3">
                  <c:v>73.837605800000006</c:v>
                </c:pt>
                <c:pt idx="4">
                  <c:v>69.355194999999995</c:v>
                </c:pt>
                <c:pt idx="5">
                  <c:v>59.803010399999998</c:v>
                </c:pt>
                <c:pt idx="6">
                  <c:v>61.661318700000002</c:v>
                </c:pt>
                <c:pt idx="8">
                  <c:v>71.588904999999997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25. 11.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44755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3146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846 262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773 615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743 896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857 958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825 373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783 750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723 050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695 897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1 419 873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1 369 015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6 401 395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6 150 614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25. 11. 2021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39899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769 531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740 562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861 831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729 758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841 506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810 715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684 466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1 394 738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1 346 544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6 279 726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6 042 067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25. 11. 2021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75734D30-6F00-4CE8-BB26-06F04B1B8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98037"/>
              </p:ext>
            </p:extLst>
          </p:nvPr>
        </p:nvGraphicFramePr>
        <p:xfrm>
          <a:off x="1517005" y="1261917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67089033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16706933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3020660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83057643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82485810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87067391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4874110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8828588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39094009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869383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327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533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8299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216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4923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0776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64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6012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1963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6306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8183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3753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6477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33333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8984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25. 11. 2021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51056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807 180/1 111 280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807 180/1 111 280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158 844/212 957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182 232/241 359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152 255/199 692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129 654/171 143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159 799/213 895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67 028/94 938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849 812/1 133 984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74 678/105 782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58 009/81 536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59 425/82 789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69 256/96 031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67 083/90 163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56 232/78 453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384 683/534 754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57 623/82 249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55 750/80 025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53 404/74 096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63 566/91 063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13 402/18 737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103 968/146 900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347 713/493 070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16 740/24 668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18 927/27 048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26 569/39 096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36 522/54 017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40 510/59 691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28 218/41 412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167 486/245 932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49 874/70 572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51 442/71 802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47 406/67 352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60 493/88 189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85 890/127 382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176 203/252 012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471 308/677 309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26 244/38 944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35 531/51 328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30 989/45 705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51 556/75 445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21 085/30 844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25 954/37 414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60 807/85 823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252 166/365 503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66 170/94 072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41 586/60 128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33 878/48 416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78 490/110 370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49 382/68 589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58 497/77 639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328 003/459 214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58 137/85 043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55 665/80 445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32 930/47 581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68 473/98 419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32 552/45 802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54 613/76 882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302 370/434 172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89 406/121 278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48 685/65 113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33 020/44 341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52 985/70 933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60 372/80 000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30 953/42 401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315 421/424 066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77 316/115 329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124 215/180 144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104 614/151 461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83 764/120 469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70 801/103 969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228 418/319 416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689 128/990 788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51 857/81 327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70 811/108 122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49 396/74 974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44 599/68 866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23 870/36 359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48 307/72 484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58 662/82 972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347 502/525 104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35 029/53 664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61 889/93 372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59 660/91 034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38 648/57 291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87 176/127 990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45 782/62 376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328 184/485 727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23 246/36 276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75 821/113 765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90 069/131 524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79 952/119 380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102 326/160 846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131 263/196 355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160 838/239 135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663 515/997 281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785 164/1 122 161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880 563/1 254 187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773 615/1 098 061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857 958/1 221 616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814 248/1 164 267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723 050/1 032 366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1 419 873/1 985 526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6 401 395/8 878 184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25. 11.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17664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11544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4983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00899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76237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46290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27809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11.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11898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8733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25. 11. 2021</vt:lpstr>
      <vt:lpstr>Zájem o očkování, stav k 25. 11. 2021</vt:lpstr>
      <vt:lpstr>Zájem o očkování, stav k 25. 11. 2021</vt:lpstr>
      <vt:lpstr>Zájem o očkování, stav k 25. 11. 2021</vt:lpstr>
      <vt:lpstr>Zájem o očkování, stav k 25. 11. 2021</vt:lpstr>
      <vt:lpstr>Zájem o očkování, stav k 25. 11. 2021</vt:lpstr>
      <vt:lpstr>Zájem o očkování, stav k 25. 11. 2021</vt:lpstr>
      <vt:lpstr>Zájem o očkování, stav k 25. 11. 2021</vt:lpstr>
      <vt:lpstr>Zájem o očkování, stav k 25. 11.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585</cp:revision>
  <dcterms:created xsi:type="dcterms:W3CDTF">2020-11-14T10:09:00Z</dcterms:created>
  <dcterms:modified xsi:type="dcterms:W3CDTF">2021-11-26T13:07:56Z</dcterms:modified>
</cp:coreProperties>
</file>