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197" r:id="rId2"/>
    <p:sldId id="2199" r:id="rId3"/>
    <p:sldId id="219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30.09.2021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19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97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30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904B857B-AC18-4C7C-8711-E79FFA3B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3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29. 9. 2021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0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D30D3DB-7BC6-4F7D-9E9F-6F162CF2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3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29. 9. 2021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51446"/>
              </p:ext>
            </p:extLst>
          </p:nvPr>
        </p:nvGraphicFramePr>
        <p:xfrm>
          <a:off x="10125075" y="1320209"/>
          <a:ext cx="1200150" cy="1512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50,00 - 54,99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6146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65,00 - 69,99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pic>
        <p:nvPicPr>
          <p:cNvPr id="4" name="Obrázek 3">
            <a:extLst>
              <a:ext uri="{FF2B5EF4-FFF2-40B4-BE49-F238E27FC236}">
                <a16:creationId xmlns:a16="http://schemas.microsoft.com/office/drawing/2014/main" id="{22192700-C3A1-4ED1-AFE9-C5A67BC7D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796" y="1309877"/>
            <a:ext cx="30681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D022E49-55E1-4880-A260-2EADCBDD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29. 9. 2021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333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8586</TotalTime>
  <Words>111</Words>
  <Application>Microsoft Office PowerPoint</Application>
  <PresentationFormat>Širokoúhlá obrazovka</PresentationFormat>
  <Paragraphs>31</Paragraphs>
  <Slides>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578</cp:revision>
  <dcterms:created xsi:type="dcterms:W3CDTF">2020-11-14T10:09:00Z</dcterms:created>
  <dcterms:modified xsi:type="dcterms:W3CDTF">2021-09-30T07:48:58Z</dcterms:modified>
</cp:coreProperties>
</file>