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15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55.765309999999999</c:v>
                </c:pt>
                <c:pt idx="1">
                  <c:v>66.051379999999995</c:v>
                </c:pt>
                <c:pt idx="2">
                  <c:v>65.709440000000001</c:v>
                </c:pt>
                <c:pt idx="3">
                  <c:v>63.932389999999998</c:v>
                </c:pt>
                <c:pt idx="5">
                  <c:v>54.339410000000001</c:v>
                </c:pt>
                <c:pt idx="6">
                  <c:v>53.922870000000003</c:v>
                </c:pt>
                <c:pt idx="7">
                  <c:v>54.319879999999998</c:v>
                </c:pt>
                <c:pt idx="8">
                  <c:v>54.603400000000001</c:v>
                </c:pt>
                <c:pt idx="9">
                  <c:v>54.82488</c:v>
                </c:pt>
                <c:pt idx="10">
                  <c:v>54.855960000000003</c:v>
                </c:pt>
                <c:pt idx="11">
                  <c:v>55.768920000000001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1.11484289</c:v>
                </c:pt>
                <c:pt idx="1">
                  <c:v>1.18206857</c:v>
                </c:pt>
                <c:pt idx="2">
                  <c:v>1.2077131999999999</c:v>
                </c:pt>
                <c:pt idx="3">
                  <c:v>1.2781166799999999</c:v>
                </c:pt>
                <c:pt idx="5">
                  <c:v>0.96050827000000005</c:v>
                </c:pt>
                <c:pt idx="6">
                  <c:v>0.95803497000000004</c:v>
                </c:pt>
                <c:pt idx="7">
                  <c:v>0.99445393000000004</c:v>
                </c:pt>
                <c:pt idx="8">
                  <c:v>0.99070597000000005</c:v>
                </c:pt>
                <c:pt idx="9">
                  <c:v>0.99052691999999998</c:v>
                </c:pt>
                <c:pt idx="10">
                  <c:v>1.0307195600000001</c:v>
                </c:pt>
                <c:pt idx="11">
                  <c:v>1.1603947999999999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6.31816567</c:v>
                </c:pt>
                <c:pt idx="1">
                  <c:v>5.5889279099999998</c:v>
                </c:pt>
                <c:pt idx="2">
                  <c:v>5.6226025499999999</c:v>
                </c:pt>
                <c:pt idx="3">
                  <c:v>7.2434896499999999</c:v>
                </c:pt>
                <c:pt idx="5">
                  <c:v>6.3040534399999997</c:v>
                </c:pt>
                <c:pt idx="6">
                  <c:v>6.50382835</c:v>
                </c:pt>
                <c:pt idx="7">
                  <c:v>6.3995250700000001</c:v>
                </c:pt>
                <c:pt idx="8">
                  <c:v>6.62706836</c:v>
                </c:pt>
                <c:pt idx="9">
                  <c:v>6.2739115300000003</c:v>
                </c:pt>
                <c:pt idx="10">
                  <c:v>6.2132009000000004</c:v>
                </c:pt>
                <c:pt idx="11">
                  <c:v>5.7949224900000003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0.90171005999999998</c:v>
                </c:pt>
                <c:pt idx="1">
                  <c:v>1.0217468999999999</c:v>
                </c:pt>
                <c:pt idx="2">
                  <c:v>1.02572778</c:v>
                </c:pt>
                <c:pt idx="3">
                  <c:v>1.0337695899999999</c:v>
                </c:pt>
                <c:pt idx="5">
                  <c:v>0.51795577999999998</c:v>
                </c:pt>
                <c:pt idx="6">
                  <c:v>0.51495113999999997</c:v>
                </c:pt>
                <c:pt idx="7">
                  <c:v>0.54111427000000001</c:v>
                </c:pt>
                <c:pt idx="8">
                  <c:v>0.52756913000000005</c:v>
                </c:pt>
                <c:pt idx="9">
                  <c:v>0.55783099000000003</c:v>
                </c:pt>
                <c:pt idx="10">
                  <c:v>0.63665432</c:v>
                </c:pt>
                <c:pt idx="11">
                  <c:v>0.65020891999999997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1.0715980000000001</c:v>
                </c:pt>
                <c:pt idx="1">
                  <c:v>1.223436</c:v>
                </c:pt>
                <c:pt idx="2">
                  <c:v>1.230837</c:v>
                </c:pt>
                <c:pt idx="3">
                  <c:v>1.2285379999999999</c:v>
                </c:pt>
                <c:pt idx="5">
                  <c:v>0.66095700000000002</c:v>
                </c:pt>
                <c:pt idx="6">
                  <c:v>0.657968</c:v>
                </c:pt>
                <c:pt idx="7">
                  <c:v>0.66569299999999998</c:v>
                </c:pt>
                <c:pt idx="8">
                  <c:v>0.69133699999999998</c:v>
                </c:pt>
                <c:pt idx="9">
                  <c:v>0.72316999999999998</c:v>
                </c:pt>
                <c:pt idx="10">
                  <c:v>0.78358700000000003</c:v>
                </c:pt>
                <c:pt idx="11">
                  <c:v>0.69344099999999997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34.828375000000001</c:v>
                </c:pt>
                <c:pt idx="1">
                  <c:v>24.932444</c:v>
                </c:pt>
                <c:pt idx="2">
                  <c:v>25.203679000000001</c:v>
                </c:pt>
                <c:pt idx="3">
                  <c:v>25.283695000000002</c:v>
                </c:pt>
                <c:pt idx="5">
                  <c:v>37.217117999999999</c:v>
                </c:pt>
                <c:pt idx="6">
                  <c:v>37.442346000000001</c:v>
                </c:pt>
                <c:pt idx="7">
                  <c:v>37.079332000000001</c:v>
                </c:pt>
                <c:pt idx="8">
                  <c:v>36.559914999999997</c:v>
                </c:pt>
                <c:pt idx="9">
                  <c:v>36.629680999999998</c:v>
                </c:pt>
                <c:pt idx="10">
                  <c:v>36.479877999999999</c:v>
                </c:pt>
                <c:pt idx="11">
                  <c:v>35.932111999999996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88.585470000000001</c:v>
                </c:pt>
                <c:pt idx="1">
                  <c:v>88.165490000000005</c:v>
                </c:pt>
                <c:pt idx="2">
                  <c:v>79.397300000000001</c:v>
                </c:pt>
                <c:pt idx="3">
                  <c:v>72.805289999999999</c:v>
                </c:pt>
                <c:pt idx="4">
                  <c:v>66.534790000000001</c:v>
                </c:pt>
                <c:pt idx="5">
                  <c:v>55.08466</c:v>
                </c:pt>
                <c:pt idx="6">
                  <c:v>54.908639999999998</c:v>
                </c:pt>
                <c:pt idx="8">
                  <c:v>69.478629999999995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82.700222999999994</c:v>
                </c:pt>
                <c:pt idx="1">
                  <c:v>86.351309400000005</c:v>
                </c:pt>
                <c:pt idx="2">
                  <c:v>78.190561099999996</c:v>
                </c:pt>
                <c:pt idx="3">
                  <c:v>71.239241699999994</c:v>
                </c:pt>
                <c:pt idx="4">
                  <c:v>64.6960117</c:v>
                </c:pt>
                <c:pt idx="5">
                  <c:v>52.508047300000001</c:v>
                </c:pt>
                <c:pt idx="6">
                  <c:v>51.703913900000003</c:v>
                </c:pt>
                <c:pt idx="8">
                  <c:v>67.233445200000006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80.880380000000002</c:v>
                </c:pt>
                <c:pt idx="1">
                  <c:v>87.250889999999998</c:v>
                </c:pt>
                <c:pt idx="2">
                  <c:v>79.240139999999997</c:v>
                </c:pt>
                <c:pt idx="3">
                  <c:v>71.448390000000003</c:v>
                </c:pt>
                <c:pt idx="4">
                  <c:v>65.075490000000002</c:v>
                </c:pt>
                <c:pt idx="5">
                  <c:v>50.957610000000003</c:v>
                </c:pt>
                <c:pt idx="6">
                  <c:v>49.538699999999999</c:v>
                </c:pt>
                <c:pt idx="8">
                  <c:v>66.850750000000005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79.138330800000006</c:v>
                </c:pt>
                <c:pt idx="1">
                  <c:v>86.4298213</c:v>
                </c:pt>
                <c:pt idx="2">
                  <c:v>78.552131099999997</c:v>
                </c:pt>
                <c:pt idx="3">
                  <c:v>70.377951300000007</c:v>
                </c:pt>
                <c:pt idx="4">
                  <c:v>63.786979700000003</c:v>
                </c:pt>
                <c:pt idx="5">
                  <c:v>49.242325800000003</c:v>
                </c:pt>
                <c:pt idx="6">
                  <c:v>47.500478600000001</c:v>
                </c:pt>
                <c:pt idx="8">
                  <c:v>65.542678100000003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81.611649999999997</c:v>
                </c:pt>
                <c:pt idx="1">
                  <c:v>86.963160000000002</c:v>
                </c:pt>
                <c:pt idx="2">
                  <c:v>78.973960000000005</c:v>
                </c:pt>
                <c:pt idx="3">
                  <c:v>72.000590000000003</c:v>
                </c:pt>
                <c:pt idx="4">
                  <c:v>65.295550000000006</c:v>
                </c:pt>
                <c:pt idx="5">
                  <c:v>51.436900000000001</c:v>
                </c:pt>
                <c:pt idx="6">
                  <c:v>50.229840000000003</c:v>
                </c:pt>
                <c:pt idx="8">
                  <c:v>66.902510000000007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79.935867200000004</c:v>
                </c:pt>
                <c:pt idx="1">
                  <c:v>86.194789299999997</c:v>
                </c:pt>
                <c:pt idx="2">
                  <c:v>78.267030899999995</c:v>
                </c:pt>
                <c:pt idx="3">
                  <c:v>70.932171299999993</c:v>
                </c:pt>
                <c:pt idx="4">
                  <c:v>64.022736699999996</c:v>
                </c:pt>
                <c:pt idx="5">
                  <c:v>49.718263800000003</c:v>
                </c:pt>
                <c:pt idx="6">
                  <c:v>48.201669899999999</c:v>
                </c:pt>
                <c:pt idx="8">
                  <c:v>65.600959099999997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83.317089999999993</c:v>
                </c:pt>
                <c:pt idx="1">
                  <c:v>86.68141</c:v>
                </c:pt>
                <c:pt idx="2">
                  <c:v>78.714089999999999</c:v>
                </c:pt>
                <c:pt idx="3">
                  <c:v>71.926580000000001</c:v>
                </c:pt>
                <c:pt idx="4">
                  <c:v>65.096810000000005</c:v>
                </c:pt>
                <c:pt idx="5">
                  <c:v>51.506970000000003</c:v>
                </c:pt>
                <c:pt idx="6">
                  <c:v>50.403770000000002</c:v>
                </c:pt>
                <c:pt idx="8">
                  <c:v>67.179959999999994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81.594892700000003</c:v>
                </c:pt>
                <c:pt idx="1">
                  <c:v>85.851586100000006</c:v>
                </c:pt>
                <c:pt idx="2">
                  <c:v>78.008579299999994</c:v>
                </c:pt>
                <c:pt idx="3">
                  <c:v>70.830730399999993</c:v>
                </c:pt>
                <c:pt idx="4">
                  <c:v>63.809180900000001</c:v>
                </c:pt>
                <c:pt idx="5">
                  <c:v>49.736648899999999</c:v>
                </c:pt>
                <c:pt idx="6">
                  <c:v>48.315550500000001</c:v>
                </c:pt>
                <c:pt idx="8">
                  <c:v>65.846994300000006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84.877660000000006</c:v>
                </c:pt>
                <c:pt idx="1">
                  <c:v>86.642099999999999</c:v>
                </c:pt>
                <c:pt idx="2">
                  <c:v>78.280180000000001</c:v>
                </c:pt>
                <c:pt idx="3">
                  <c:v>71.232529999999997</c:v>
                </c:pt>
                <c:pt idx="4">
                  <c:v>63.623820000000002</c:v>
                </c:pt>
                <c:pt idx="5">
                  <c:v>50.874139999999997</c:v>
                </c:pt>
                <c:pt idx="6">
                  <c:v>50.268419999999999</c:v>
                </c:pt>
                <c:pt idx="8">
                  <c:v>67.028270000000006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83.024467099999995</c:v>
                </c:pt>
                <c:pt idx="1">
                  <c:v>85.837840799999995</c:v>
                </c:pt>
                <c:pt idx="2">
                  <c:v>77.500217399999997</c:v>
                </c:pt>
                <c:pt idx="3">
                  <c:v>70.142537200000007</c:v>
                </c:pt>
                <c:pt idx="4">
                  <c:v>62.2933053</c:v>
                </c:pt>
                <c:pt idx="5">
                  <c:v>49.067881</c:v>
                </c:pt>
                <c:pt idx="6">
                  <c:v>48.222349299999998</c:v>
                </c:pt>
                <c:pt idx="8">
                  <c:v>65.682340600000003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84.381069999999994</c:v>
                </c:pt>
                <c:pt idx="1">
                  <c:v>86.64376</c:v>
                </c:pt>
                <c:pt idx="2">
                  <c:v>78.116129999999998</c:v>
                </c:pt>
                <c:pt idx="3">
                  <c:v>70.895809999999997</c:v>
                </c:pt>
                <c:pt idx="4">
                  <c:v>63.654780000000002</c:v>
                </c:pt>
                <c:pt idx="5">
                  <c:v>50.614049999999999</c:v>
                </c:pt>
                <c:pt idx="6">
                  <c:v>50.659559999999999</c:v>
                </c:pt>
                <c:pt idx="8">
                  <c:v>67.004800000000003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82.428089</c:v>
                </c:pt>
                <c:pt idx="1">
                  <c:v>85.751081400000004</c:v>
                </c:pt>
                <c:pt idx="2">
                  <c:v>77.297713999999999</c:v>
                </c:pt>
                <c:pt idx="3">
                  <c:v>69.697102000000001</c:v>
                </c:pt>
                <c:pt idx="4">
                  <c:v>62.240507000000001</c:v>
                </c:pt>
                <c:pt idx="5">
                  <c:v>48.725250899999999</c:v>
                </c:pt>
                <c:pt idx="6">
                  <c:v>48.589991300000001</c:v>
                </c:pt>
                <c:pt idx="8">
                  <c:v>65.586276400000003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84.70926</c:v>
                </c:pt>
                <c:pt idx="1">
                  <c:v>86.187280000000001</c:v>
                </c:pt>
                <c:pt idx="2">
                  <c:v>77.703900000000004</c:v>
                </c:pt>
                <c:pt idx="3">
                  <c:v>71.022959999999998</c:v>
                </c:pt>
                <c:pt idx="4">
                  <c:v>63.961269999999999</c:v>
                </c:pt>
                <c:pt idx="5">
                  <c:v>51.093679999999999</c:v>
                </c:pt>
                <c:pt idx="6">
                  <c:v>50.826810000000002</c:v>
                </c:pt>
                <c:pt idx="8">
                  <c:v>67.136349999999993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82.669466700000001</c:v>
                </c:pt>
                <c:pt idx="1">
                  <c:v>85.271204400000002</c:v>
                </c:pt>
                <c:pt idx="2">
                  <c:v>76.838391999999999</c:v>
                </c:pt>
                <c:pt idx="3">
                  <c:v>69.745349899999994</c:v>
                </c:pt>
                <c:pt idx="4">
                  <c:v>62.438488499999998</c:v>
                </c:pt>
                <c:pt idx="5">
                  <c:v>48.995281499999997</c:v>
                </c:pt>
                <c:pt idx="6">
                  <c:v>48.463060900000002</c:v>
                </c:pt>
                <c:pt idx="8">
                  <c:v>65.584312800000006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86.977099999999993</c:v>
                </c:pt>
                <c:pt idx="1">
                  <c:v>87.490600000000001</c:v>
                </c:pt>
                <c:pt idx="2">
                  <c:v>78.186139999999995</c:v>
                </c:pt>
                <c:pt idx="3">
                  <c:v>70.981549999999999</c:v>
                </c:pt>
                <c:pt idx="4">
                  <c:v>66.030519999999996</c:v>
                </c:pt>
                <c:pt idx="5">
                  <c:v>55.349020000000003</c:v>
                </c:pt>
                <c:pt idx="6">
                  <c:v>55.20102</c:v>
                </c:pt>
                <c:pt idx="8">
                  <c:v>68.328609999999998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85.219103700000005</c:v>
                </c:pt>
                <c:pt idx="1">
                  <c:v>86.565598300000005</c:v>
                </c:pt>
                <c:pt idx="2">
                  <c:v>77.324868300000006</c:v>
                </c:pt>
                <c:pt idx="3">
                  <c:v>69.688334999999995</c:v>
                </c:pt>
                <c:pt idx="4">
                  <c:v>64.525424599999994</c:v>
                </c:pt>
                <c:pt idx="5">
                  <c:v>53.496815599999998</c:v>
                </c:pt>
                <c:pt idx="6">
                  <c:v>53.055555599999998</c:v>
                </c:pt>
                <c:pt idx="8">
                  <c:v>66.845184900000007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02.10.2021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1. 10.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915154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A223293-EB57-49CA-BA62-22B57BE9A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4496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426742007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00148268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68163541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8946239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92335491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335555590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9041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1227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0377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7514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7427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77917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A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562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82493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0678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67788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731 732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720 085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818 718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805 685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719 321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707 459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797 987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784 924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759 749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747 358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673 678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662 405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1 323 534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1 298 952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5 941 028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5 833 805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1. 10. 2021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3F884494-6F25-4130-B938-0039526A1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14723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292813087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57651186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871035748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535599425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416443635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673917185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E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53971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8475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37466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0063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2519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2064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837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54919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61771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10610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718 275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802 755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705 862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694 543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784 079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771 580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747 029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735 144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662 799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651 997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1 302 318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1 278 723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114 876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105 926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5 837 993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5 735 352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1. 10. 2021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50D7192F-8416-40B8-AFC2-388FF1142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2203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187498325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94418986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3936406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78510007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37651365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42620175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869383719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79879540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745944924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7980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0689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3893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1341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31158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0135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4233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5669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40689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2067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9380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8293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83926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3337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9363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0301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1. 10. 2021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05989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754 155/1 111 280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754 155/1 111 280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148 387/212 957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169 812/241 359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141 770/199 692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120 860/171 143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149 245/213 895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61 762/94 938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791 836/1 133 984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69 802/105 782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54 069/81 536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55 399/82 789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64 538/96 031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63 156/90 163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52 561/78 453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359 525/534 754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53 748/82 249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51 834/80 025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49 802/74 096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58 928/91 063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12 504/18 737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97 089/146 900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323 905/493 070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15 598/24 668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17 685/27 048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24 667/39 096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33 807/54 017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37 938/59 691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26 350/41 412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156 045/245 932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46 379/70 572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47 842/71 802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44 055/67 352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56 168/88 189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79 401/127 382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163 824/252 012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437 669/677 309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24 363/38 944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33 073/51 328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28 853/45 705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47 897/75 445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19 492/30 844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24 316/37 414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56 321/85 823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234 315/365 503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61 695/94 072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38 863/60 128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31 477/48 416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73 584/110 370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46 278/68 589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55 007/77 639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306 904/459 214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54 141/85 043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51 788/80 445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30 588/47 581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63 745/98 419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30 312/45 802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50 993/76 882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281 567/434 172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83 747/121 278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45 624/65 113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30 921/44 341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49 444/70 933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56 858/80 000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29 038/42 401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295 632/424 066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71 633/115 329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115 093/180 144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97 278/151 461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77 795/120 469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65 943/103 969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213 090/319 416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640 832/990 788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48 224/81 327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65 734/108 122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45 665/74 974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41 147/68 866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22 289/36 359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45 414/72 484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54 659/82 972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323 132/525 104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32 468/53 664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57 163/93 372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55 225/91 034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35 774/57 291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81 443/127 990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42 837/62 376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304 910/485 727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21 547/36 276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70 138/113 765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83 621/131 524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74 300/119 380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94 890/160 846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121 576/196 355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148 220/239 135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614 292/997 281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731 732/1 122 161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818 718/1 254 187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719 321/1 098 061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797 987/1 221 616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759 749/1 164 267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673 678/1 032 366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1 323 534/1 985 526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5 941 028/8 878 184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1. 10.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960265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53663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933828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1. 10.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72646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578897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60595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33310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12491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5942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1. 10.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561371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8551</TotalTime>
  <Words>1586</Words>
  <Application>Microsoft Office PowerPoint</Application>
  <PresentationFormat>Širokoúhlá obrazovka</PresentationFormat>
  <Paragraphs>337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1. 10. 2021</vt:lpstr>
      <vt:lpstr>Zájem o očkování, stav k 1. 10. 2021</vt:lpstr>
      <vt:lpstr>Zájem o očkování, stav k 1. 10. 2021</vt:lpstr>
      <vt:lpstr>Zájem o očkování, stav k 1. 10. 2021</vt:lpstr>
      <vt:lpstr>Zájem o očkování, stav k 1. 10. 2021</vt:lpstr>
      <vt:lpstr>Zájem o očkování, stav k 1. 10. 2021</vt:lpstr>
      <vt:lpstr>Zájem o očkování, stav k 1. 10. 2021</vt:lpstr>
      <vt:lpstr>Zájem o očkování, stav k 1. 10. 2021</vt:lpstr>
      <vt:lpstr>Zájem o očkování, stav k 1. 10.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573</cp:revision>
  <dcterms:created xsi:type="dcterms:W3CDTF">2020-11-14T10:09:00Z</dcterms:created>
  <dcterms:modified xsi:type="dcterms:W3CDTF">2021-10-02T12:46:46Z</dcterms:modified>
</cp:coreProperties>
</file>