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198" r:id="rId2"/>
    <p:sldId id="2199" r:id="rId3"/>
    <p:sldId id="2197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27" autoAdjust="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02.10.2021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76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97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96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ED8F5FA7-F350-4C8C-8A3E-230AD5025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9002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1. 10. 2021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64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DE2BEF9D-B2CB-403F-AB0D-620E70F67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9003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1. 10. 2021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512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50,00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50,00 - 54,99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60,00 - 64,99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6146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65,00 - 69,99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70,00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  <p:pic>
        <p:nvPicPr>
          <p:cNvPr id="4" name="Obrázek 3">
            <a:extLst>
              <a:ext uri="{FF2B5EF4-FFF2-40B4-BE49-F238E27FC236}">
                <a16:creationId xmlns:a16="http://schemas.microsoft.com/office/drawing/2014/main" id="{22192700-C3A1-4ED1-AFE9-C5A67BC7D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5796" y="1309877"/>
            <a:ext cx="306810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8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29DB3A83-9370-46A8-93F1-7370C713D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76001"/>
            <a:ext cx="11629002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60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1. 10. 2021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460B3C2-5413-462F-940C-0A7AA6AF91D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AE629004-F1F0-4526-9639-0EF090BE59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96DF4556-C51C-4878-849C-6165548303FF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70,00 - 74,99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75,00 - 79,99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80,00 - 84,99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85,00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89465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8577</TotalTime>
  <Words>111</Words>
  <Application>Microsoft Office PowerPoint</Application>
  <PresentationFormat>Širokoúhlá obrazovka</PresentationFormat>
  <Paragraphs>31</Paragraphs>
  <Slides>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6" baseType="lpstr">
      <vt:lpstr>Arial</vt:lpstr>
      <vt:lpstr>Calibri</vt:lpstr>
      <vt:lpstr>Motiv Office</vt:lpstr>
      <vt:lpstr>16 a více let: podíl osob očkovaných alespoň 1 dávkou</vt:lpstr>
      <vt:lpstr>16 a více let: podíl osob očkovaných alespoň 1 dávkou</vt:lpstr>
      <vt:lpstr>60 a více let: podíl osob očkovaných alespoň 1 dávkou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577</cp:revision>
  <dcterms:created xsi:type="dcterms:W3CDTF">2020-11-14T10:09:00Z</dcterms:created>
  <dcterms:modified xsi:type="dcterms:W3CDTF">2021-10-02T13:09:21Z</dcterms:modified>
</cp:coreProperties>
</file>