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15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15507582190055269"/>
          <c:w val="0.70740539593952501"/>
          <c:h val="0.7853820815655447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s ukončovací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56.062730000000002</c:v>
                </c:pt>
                <c:pt idx="1">
                  <c:v>66.346379999999996</c:v>
                </c:pt>
                <c:pt idx="2">
                  <c:v>66.015730000000005</c:v>
                </c:pt>
                <c:pt idx="3">
                  <c:v>64.27337</c:v>
                </c:pt>
                <c:pt idx="5">
                  <c:v>54.607880000000002</c:v>
                </c:pt>
                <c:pt idx="6">
                  <c:v>54.198920000000001</c:v>
                </c:pt>
                <c:pt idx="7">
                  <c:v>54.596249999999998</c:v>
                </c:pt>
                <c:pt idx="8">
                  <c:v>54.87576</c:v>
                </c:pt>
                <c:pt idx="9">
                  <c:v>55.0852</c:v>
                </c:pt>
                <c:pt idx="10">
                  <c:v>55.096440000000001</c:v>
                </c:pt>
                <c:pt idx="11">
                  <c:v>56.07667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1.00908475</c:v>
                </c:pt>
                <c:pt idx="1">
                  <c:v>1.0894180600000001</c:v>
                </c:pt>
                <c:pt idx="2">
                  <c:v>1.1083235</c:v>
                </c:pt>
                <c:pt idx="3">
                  <c:v>1.15686979</c:v>
                </c:pt>
                <c:pt idx="5">
                  <c:v>0.85572420999999999</c:v>
                </c:pt>
                <c:pt idx="6">
                  <c:v>0.85816486999999997</c:v>
                </c:pt>
                <c:pt idx="7">
                  <c:v>0.89176290999999996</c:v>
                </c:pt>
                <c:pt idx="8">
                  <c:v>0.89014532999999996</c:v>
                </c:pt>
                <c:pt idx="9">
                  <c:v>0.88836559999999998</c:v>
                </c:pt>
                <c:pt idx="10">
                  <c:v>0.94974835999999996</c:v>
                </c:pt>
                <c:pt idx="11">
                  <c:v>1.0493753299999999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6.6818716199999999</c:v>
                </c:pt>
                <c:pt idx="1">
                  <c:v>6.0099033000000004</c:v>
                </c:pt>
                <c:pt idx="2">
                  <c:v>6.0397036200000001</c:v>
                </c:pt>
                <c:pt idx="3">
                  <c:v>7.6604619899999999</c:v>
                </c:pt>
                <c:pt idx="5">
                  <c:v>6.6334273699999997</c:v>
                </c:pt>
                <c:pt idx="6">
                  <c:v>6.8608150200000004</c:v>
                </c:pt>
                <c:pt idx="7">
                  <c:v>6.7555706100000004</c:v>
                </c:pt>
                <c:pt idx="8">
                  <c:v>6.9890322200000004</c:v>
                </c:pt>
                <c:pt idx="9">
                  <c:v>6.63646578</c:v>
                </c:pt>
                <c:pt idx="10">
                  <c:v>6.6203286400000003</c:v>
                </c:pt>
                <c:pt idx="11">
                  <c:v>6.1658408400000004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0.11144878</c:v>
                </c:pt>
                <c:pt idx="1">
                  <c:v>9.9145839999999999E-2</c:v>
                </c:pt>
                <c:pt idx="2">
                  <c:v>0.10502148</c:v>
                </c:pt>
                <c:pt idx="3">
                  <c:v>0.12777095999999999</c:v>
                </c:pt>
                <c:pt idx="5">
                  <c:v>8.8584129999999997E-2</c:v>
                </c:pt>
                <c:pt idx="6">
                  <c:v>8.557497E-2</c:v>
                </c:pt>
                <c:pt idx="7">
                  <c:v>8.3502049999999994E-2</c:v>
                </c:pt>
                <c:pt idx="8">
                  <c:v>7.9672870000000007E-2</c:v>
                </c:pt>
                <c:pt idx="9">
                  <c:v>9.0674459999999998E-2</c:v>
                </c:pt>
                <c:pt idx="10">
                  <c:v>9.9956429999999999E-2</c:v>
                </c:pt>
                <c:pt idx="11">
                  <c:v>8.2351679999999997E-2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0.234625</c:v>
                </c:pt>
                <c:pt idx="1">
                  <c:v>0.22809599999999999</c:v>
                </c:pt>
                <c:pt idx="2">
                  <c:v>0.239644</c:v>
                </c:pt>
                <c:pt idx="3">
                  <c:v>0.268986</c:v>
                </c:pt>
                <c:pt idx="5">
                  <c:v>0.18143899999999999</c:v>
                </c:pt>
                <c:pt idx="6">
                  <c:v>0.17826500000000001</c:v>
                </c:pt>
                <c:pt idx="7">
                  <c:v>0.168353</c:v>
                </c:pt>
                <c:pt idx="8">
                  <c:v>0.17683199999999999</c:v>
                </c:pt>
                <c:pt idx="9">
                  <c:v>0.184005</c:v>
                </c:pt>
                <c:pt idx="10">
                  <c:v>0.21029800000000001</c:v>
                </c:pt>
                <c:pt idx="11">
                  <c:v>0.15878500000000001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35.900243000000003</c:v>
                </c:pt>
                <c:pt idx="1">
                  <c:v>26.227052</c:v>
                </c:pt>
                <c:pt idx="2">
                  <c:v>26.491578000000001</c:v>
                </c:pt>
                <c:pt idx="3">
                  <c:v>26.512543999999998</c:v>
                </c:pt>
                <c:pt idx="5">
                  <c:v>37.632941000000002</c:v>
                </c:pt>
                <c:pt idx="6">
                  <c:v>37.818263000000002</c:v>
                </c:pt>
                <c:pt idx="7">
                  <c:v>37.504562999999997</c:v>
                </c:pt>
                <c:pt idx="8">
                  <c:v>36.988556000000003</c:v>
                </c:pt>
                <c:pt idx="9">
                  <c:v>37.115288999999997</c:v>
                </c:pt>
                <c:pt idx="10">
                  <c:v>37.023229000000001</c:v>
                </c:pt>
                <c:pt idx="11">
                  <c:v>36.466979000000002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346439365351937E-3"/>
          <c:y val="4.5725863308778793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83.002099999999999</c:v>
                </c:pt>
                <c:pt idx="1">
                  <c:v>86.520799999999994</c:v>
                </c:pt>
                <c:pt idx="2">
                  <c:v>78.418620000000004</c:v>
                </c:pt>
                <c:pt idx="3">
                  <c:v>71.590350000000001</c:v>
                </c:pt>
                <c:pt idx="4">
                  <c:v>65.15352</c:v>
                </c:pt>
                <c:pt idx="5">
                  <c:v>53.293109999999999</c:v>
                </c:pt>
                <c:pt idx="6">
                  <c:v>52.945099999999996</c:v>
                </c:pt>
                <c:pt idx="8">
                  <c:v>67.763040000000004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82.790497099999996</c:v>
                </c:pt>
                <c:pt idx="1">
                  <c:v>86.449058100000002</c:v>
                </c:pt>
                <c:pt idx="2">
                  <c:v>78.327399299999996</c:v>
                </c:pt>
                <c:pt idx="3">
                  <c:v>71.414210299999993</c:v>
                </c:pt>
                <c:pt idx="4">
                  <c:v>64.889771800000005</c:v>
                </c:pt>
                <c:pt idx="5">
                  <c:v>52.782798499999998</c:v>
                </c:pt>
                <c:pt idx="6">
                  <c:v>52.061183499999999</c:v>
                </c:pt>
                <c:pt idx="8">
                  <c:v>67.435802199999998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79.237710000000007</c:v>
                </c:pt>
                <c:pt idx="1">
                  <c:v>86.592929999999996</c:v>
                </c:pt>
                <c:pt idx="2">
                  <c:v>78.759</c:v>
                </c:pt>
                <c:pt idx="3">
                  <c:v>70.693870000000004</c:v>
                </c:pt>
                <c:pt idx="4">
                  <c:v>64.170079999999999</c:v>
                </c:pt>
                <c:pt idx="5">
                  <c:v>49.883369999999999</c:v>
                </c:pt>
                <c:pt idx="6">
                  <c:v>48.433950000000003</c:v>
                </c:pt>
                <c:pt idx="8">
                  <c:v>65.964160000000007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79.200685899999996</c:v>
                </c:pt>
                <c:pt idx="1">
                  <c:v>86.535127000000003</c:v>
                </c:pt>
                <c:pt idx="2">
                  <c:v>78.676371500000002</c:v>
                </c:pt>
                <c:pt idx="3">
                  <c:v>70.542502299999995</c:v>
                </c:pt>
                <c:pt idx="4">
                  <c:v>63.958024299999998</c:v>
                </c:pt>
                <c:pt idx="5">
                  <c:v>49.4648556</c:v>
                </c:pt>
                <c:pt idx="6">
                  <c:v>47.7886959</c:v>
                </c:pt>
                <c:pt idx="8">
                  <c:v>65.717330899999993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80.069929999999999</c:v>
                </c:pt>
                <c:pt idx="1">
                  <c:v>86.34599</c:v>
                </c:pt>
                <c:pt idx="2">
                  <c:v>78.492580000000004</c:v>
                </c:pt>
                <c:pt idx="3">
                  <c:v>71.254900000000006</c:v>
                </c:pt>
                <c:pt idx="4">
                  <c:v>64.432199999999995</c:v>
                </c:pt>
                <c:pt idx="5">
                  <c:v>50.343130000000002</c:v>
                </c:pt>
                <c:pt idx="6">
                  <c:v>49.081110000000002</c:v>
                </c:pt>
                <c:pt idx="8">
                  <c:v>66.025580000000005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80.022826899999998</c:v>
                </c:pt>
                <c:pt idx="1">
                  <c:v>86.289290800000003</c:v>
                </c:pt>
                <c:pt idx="2">
                  <c:v>78.4163128</c:v>
                </c:pt>
                <c:pt idx="3">
                  <c:v>71.124476999999999</c:v>
                </c:pt>
                <c:pt idx="4">
                  <c:v>64.217315999999997</c:v>
                </c:pt>
                <c:pt idx="5">
                  <c:v>49.952466299999998</c:v>
                </c:pt>
                <c:pt idx="6">
                  <c:v>48.473713199999999</c:v>
                </c:pt>
                <c:pt idx="8">
                  <c:v>65.788260800000003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81.745900000000006</c:v>
                </c:pt>
                <c:pt idx="1">
                  <c:v>86.019459999999995</c:v>
                </c:pt>
                <c:pt idx="2">
                  <c:v>78.203389999999999</c:v>
                </c:pt>
                <c:pt idx="3">
                  <c:v>71.137820000000005</c:v>
                </c:pt>
                <c:pt idx="4">
                  <c:v>64.180760000000006</c:v>
                </c:pt>
                <c:pt idx="5">
                  <c:v>50.353540000000002</c:v>
                </c:pt>
                <c:pt idx="6">
                  <c:v>49.159239999999997</c:v>
                </c:pt>
                <c:pt idx="8">
                  <c:v>66.24803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81.701932499999998</c:v>
                </c:pt>
                <c:pt idx="1">
                  <c:v>85.972519500000004</c:v>
                </c:pt>
                <c:pt idx="2">
                  <c:v>78.135178699999997</c:v>
                </c:pt>
                <c:pt idx="3">
                  <c:v>71.000624700000003</c:v>
                </c:pt>
                <c:pt idx="4">
                  <c:v>63.9843014</c:v>
                </c:pt>
                <c:pt idx="5">
                  <c:v>49.996242000000002</c:v>
                </c:pt>
                <c:pt idx="6">
                  <c:v>48.578172600000002</c:v>
                </c:pt>
                <c:pt idx="8">
                  <c:v>66.028621999999999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83.180570000000003</c:v>
                </c:pt>
                <c:pt idx="1">
                  <c:v>85.990740000000002</c:v>
                </c:pt>
                <c:pt idx="2">
                  <c:v>77.721429999999998</c:v>
                </c:pt>
                <c:pt idx="3">
                  <c:v>70.436530000000005</c:v>
                </c:pt>
                <c:pt idx="4">
                  <c:v>62.678449999999998</c:v>
                </c:pt>
                <c:pt idx="5">
                  <c:v>49.72092</c:v>
                </c:pt>
                <c:pt idx="6">
                  <c:v>49.113349999999997</c:v>
                </c:pt>
                <c:pt idx="8">
                  <c:v>66.092140000000001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83.1357517</c:v>
                </c:pt>
                <c:pt idx="1">
                  <c:v>85.941573099999999</c:v>
                </c:pt>
                <c:pt idx="2">
                  <c:v>77.643708099999998</c:v>
                </c:pt>
                <c:pt idx="3">
                  <c:v>70.296430700000002</c:v>
                </c:pt>
                <c:pt idx="4">
                  <c:v>62.478377000000002</c:v>
                </c:pt>
                <c:pt idx="5">
                  <c:v>49.318765200000001</c:v>
                </c:pt>
                <c:pt idx="6">
                  <c:v>48.491249799999999</c:v>
                </c:pt>
                <c:pt idx="8">
                  <c:v>65.8617761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82.571669999999997</c:v>
                </c:pt>
                <c:pt idx="1">
                  <c:v>85.895039999999995</c:v>
                </c:pt>
                <c:pt idx="2">
                  <c:v>77.528440000000003</c:v>
                </c:pt>
                <c:pt idx="3">
                  <c:v>70.027349999999998</c:v>
                </c:pt>
                <c:pt idx="4">
                  <c:v>62.636159999999997</c:v>
                </c:pt>
                <c:pt idx="5">
                  <c:v>49.364800000000002</c:v>
                </c:pt>
                <c:pt idx="6">
                  <c:v>49.506630000000001</c:v>
                </c:pt>
                <c:pt idx="8">
                  <c:v>66.009190000000004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82.519456399999996</c:v>
                </c:pt>
                <c:pt idx="1">
                  <c:v>85.837879000000001</c:v>
                </c:pt>
                <c:pt idx="2">
                  <c:v>77.439610299999998</c:v>
                </c:pt>
                <c:pt idx="3">
                  <c:v>69.843392600000001</c:v>
                </c:pt>
                <c:pt idx="4">
                  <c:v>62.407950900000003</c:v>
                </c:pt>
                <c:pt idx="5">
                  <c:v>48.9519935</c:v>
                </c:pt>
                <c:pt idx="6">
                  <c:v>48.858490199999999</c:v>
                </c:pt>
                <c:pt idx="8">
                  <c:v>65.7560742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82.774469999999994</c:v>
                </c:pt>
                <c:pt idx="1">
                  <c:v>85.409769999999995</c:v>
                </c:pt>
                <c:pt idx="2">
                  <c:v>77.054109999999994</c:v>
                </c:pt>
                <c:pt idx="3">
                  <c:v>70.056190000000001</c:v>
                </c:pt>
                <c:pt idx="4">
                  <c:v>62.867220000000003</c:v>
                </c:pt>
                <c:pt idx="5">
                  <c:v>49.703360000000004</c:v>
                </c:pt>
                <c:pt idx="6">
                  <c:v>49.454410000000003</c:v>
                </c:pt>
                <c:pt idx="8">
                  <c:v>66.025139999999993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82.734877999999995</c:v>
                </c:pt>
                <c:pt idx="1">
                  <c:v>85.344336499999997</c:v>
                </c:pt>
                <c:pt idx="2">
                  <c:v>76.966907300000003</c:v>
                </c:pt>
                <c:pt idx="3">
                  <c:v>69.892982200000006</c:v>
                </c:pt>
                <c:pt idx="4">
                  <c:v>62.610695200000002</c:v>
                </c:pt>
                <c:pt idx="5">
                  <c:v>49.216481799999997</c:v>
                </c:pt>
                <c:pt idx="6">
                  <c:v>48.735414900000002</c:v>
                </c:pt>
                <c:pt idx="8">
                  <c:v>65.748768600000005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85.36345</c:v>
                </c:pt>
                <c:pt idx="1">
                  <c:v>86.708110000000005</c:v>
                </c:pt>
                <c:pt idx="2">
                  <c:v>77.519459999999995</c:v>
                </c:pt>
                <c:pt idx="3">
                  <c:v>69.987539999999996</c:v>
                </c:pt>
                <c:pt idx="4">
                  <c:v>64.892759999999996</c:v>
                </c:pt>
                <c:pt idx="5">
                  <c:v>54.0871</c:v>
                </c:pt>
                <c:pt idx="6">
                  <c:v>53.975079999999998</c:v>
                </c:pt>
                <c:pt idx="8">
                  <c:v>67.254220000000004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85.322346300000007</c:v>
                </c:pt>
                <c:pt idx="1">
                  <c:v>86.658710600000006</c:v>
                </c:pt>
                <c:pt idx="2">
                  <c:v>77.452828800000006</c:v>
                </c:pt>
                <c:pt idx="3">
                  <c:v>69.865425299999998</c:v>
                </c:pt>
                <c:pt idx="4">
                  <c:v>64.708597999999995</c:v>
                </c:pt>
                <c:pt idx="5">
                  <c:v>53.754044700000001</c:v>
                </c:pt>
                <c:pt idx="6">
                  <c:v>53.424877299999999</c:v>
                </c:pt>
                <c:pt idx="8">
                  <c:v>67.044901600000003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10.10.2021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9. 10.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9.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698206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A223293-EB57-49CA-BA62-22B57BE9A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4496"/>
              </p:ext>
            </p:extLst>
          </p:nvPr>
        </p:nvGraphicFramePr>
        <p:xfrm>
          <a:off x="2587624" y="2007710"/>
          <a:ext cx="9116148" cy="3854835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4267420077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001482689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681635412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89462396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923354919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335555590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90410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1227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2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003772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8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75149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74279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77917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8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A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5625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824935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20678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54772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733 739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723 226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821 122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809 256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721 363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710 572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800 242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788 350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761 757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750 446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675 410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664 874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1 327 591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1 305 060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118 173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109 214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5 959 397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5 860 998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9. 10. 2021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3F884494-6F25-4130-B938-0039526A1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14723"/>
              </p:ext>
            </p:extLst>
          </p:nvPr>
        </p:nvGraphicFramePr>
        <p:xfrm>
          <a:off x="2587624" y="2007710"/>
          <a:ext cx="9116148" cy="3854835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2928130871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576511869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871035748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535599425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4164436352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673917185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53971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8475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37466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7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4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100635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2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25193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8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20649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D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8374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54919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61771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61504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720 189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710 056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805 047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793 705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707 809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697 471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786 221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774 803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748 963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738 048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664 461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654 326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1 306 209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1 284 470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116 665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108 089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5 855 564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5 760 968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9. 10. 2021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BBF93253-AB8C-473E-A564-E2BFEF166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182572"/>
              </p:ext>
            </p:extLst>
          </p:nvPr>
        </p:nvGraphicFramePr>
        <p:xfrm>
          <a:off x="1517005" y="1258093"/>
          <a:ext cx="10586736" cy="5513840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101654047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4231782806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404223269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732742786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322920521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98074607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93853553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9945717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098840601"/>
                    </a:ext>
                  </a:extLst>
                </a:gridCol>
              </a:tblGrid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6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68232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4629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87331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71061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7311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0322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83257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24645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79188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5506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40991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F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A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54632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44034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1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2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0811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00342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198887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9. 10. 2021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613966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756 669/1 111 280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756 669/1 111 280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148 848/212 957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170 369/241 359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142 222/199 692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121 236/171 143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149 766/213 895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61 913/94 938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794 354/1 133 984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69 921/105 782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54 175/81 536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55 507/82 789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64 671/96 031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63 292/90 163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52 617/78 453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360 183/534 754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53 899/82 249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51 990/80 025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49 941/74 096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59 114/91 063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12 531/18 737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97 300/146 900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324 775/493 070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15 622/24 668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17 726/27 048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24 716/39 096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33 870/54 017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38 024/59 691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26 432/41 412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156 390/245 932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46 504/70 572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47 979/71 802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44 182/67 352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56 307/88 189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79 635/127 382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164 235/252 012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438 842/677 309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24 412/38 944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33 143/51 328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28 922/45 705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48 036/75 445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19 544/30 844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24 392/37 414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56 447/85 823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234 896/365 503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61 845/94 072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38 998/60 128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31 537/48 416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73 760/110 370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46 376/68 589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55 126/77 639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307 642/459 214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54 281/85 043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51 927/80 445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30 649/47 581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63 897/98 419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30 371/45 802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51 093/76 882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282 218/434 172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84 013/121 278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45 746/65 113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31 023/44 341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49 677/70 933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56 977/80 000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29 143/42 401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296 579/424 066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71 868/115 329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115 460/180 144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97 574/151 461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78 036/120 469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66 100/103 969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213 700/319 416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642 738/990 788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48 339/81 327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65 913/108 122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45 808/74 974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41 286/68 866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22 341/36 359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45 536/72 484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54 813/82 972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324 036/525 104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32 587/53 664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57 350/93 372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55 407/91 034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35 885/57 291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81 660/127 990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42 950/62 376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305 839/485 727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21 600/36 276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70 346/113 765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83 875/131 524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74 467/119 380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95 140/160 846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121 973/196 355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148 662/239 135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616 063/997 281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118 173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118 173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733 739/1 122 161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821 122/1 254 187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721 363/1 098 061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800 242/1 221 616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761 757/1 164 267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675 410/1 032 366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1 327 591/1 985 526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118 173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5 959 397/8 878 184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9. 10.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6547263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7310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453118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prodělali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9. 10. 2021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27600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9.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578726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9.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806048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9.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7897483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9.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821455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9.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025768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9.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115282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8691</TotalTime>
  <Words>1841</Words>
  <Application>Microsoft Office PowerPoint</Application>
  <PresentationFormat>Širokoúhlá obrazovka</PresentationFormat>
  <Paragraphs>345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9. 10. 2021</vt:lpstr>
      <vt:lpstr>Zájem o očkování, stav k 9. 10. 2021</vt:lpstr>
      <vt:lpstr>Zájem o očkování, stav k 9. 10. 2021</vt:lpstr>
      <vt:lpstr>Zájem o očkování, stav k 9. 10. 2021</vt:lpstr>
      <vt:lpstr>Zájem o očkování, stav k 9. 10. 2021</vt:lpstr>
      <vt:lpstr>Zájem o očkování, stav k 9. 10. 2021</vt:lpstr>
      <vt:lpstr>Zájem o očkování, stav k 9. 10. 2021</vt:lpstr>
      <vt:lpstr>Zájem o očkování, stav k 9. 10. 2021</vt:lpstr>
      <vt:lpstr>Zájem o očkování, stav k 9. 10.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576</cp:revision>
  <dcterms:created xsi:type="dcterms:W3CDTF">2020-11-14T10:09:00Z</dcterms:created>
  <dcterms:modified xsi:type="dcterms:W3CDTF">2021-10-10T09:11:09Z</dcterms:modified>
</cp:coreProperties>
</file>