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1428" r:id="rId2"/>
    <p:sldId id="1551" r:id="rId3"/>
    <p:sldId id="1781" r:id="rId4"/>
    <p:sldId id="1574" r:id="rId5"/>
    <p:sldId id="1593" r:id="rId6"/>
    <p:sldId id="1889" r:id="rId7"/>
    <p:sldId id="1890" r:id="rId8"/>
    <p:sldId id="1891" r:id="rId9"/>
    <p:sldId id="1892" r:id="rId10"/>
    <p:sldId id="1893" r:id="rId11"/>
    <p:sldId id="1894" r:id="rId12"/>
    <p:sldId id="1895" r:id="rId13"/>
    <p:sldId id="1896" r:id="rId14"/>
    <p:sldId id="1897" r:id="rId15"/>
    <p:sldId id="1898" r:id="rId16"/>
    <p:sldId id="1899" r:id="rId17"/>
    <p:sldId id="1900" r:id="rId18"/>
    <p:sldId id="1830" r:id="rId19"/>
    <p:sldId id="1901" r:id="rId20"/>
    <p:sldId id="1902" r:id="rId21"/>
    <p:sldId id="1903" r:id="rId22"/>
    <p:sldId id="1474" r:id="rId23"/>
    <p:sldId id="1481" r:id="rId24"/>
    <p:sldId id="1482" r:id="rId25"/>
    <p:sldId id="1475" r:id="rId26"/>
    <p:sldId id="1483" r:id="rId27"/>
    <p:sldId id="1484" r:id="rId28"/>
    <p:sldId id="1476" r:id="rId29"/>
    <p:sldId id="1523" r:id="rId30"/>
    <p:sldId id="1524" r:id="rId31"/>
    <p:sldId id="1595" r:id="rId32"/>
    <p:sldId id="1639" r:id="rId33"/>
    <p:sldId id="1802" r:id="rId34"/>
    <p:sldId id="1829" r:id="rId35"/>
    <p:sldId id="1823" r:id="rId36"/>
    <p:sldId id="1845" r:id="rId37"/>
    <p:sldId id="1864" r:id="rId38"/>
    <p:sldId id="1866" r:id="rId39"/>
    <p:sldId id="1886" r:id="rId40"/>
    <p:sldId id="1592" r:id="rId4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68" d="100"/>
          <a:sy n="68" d="100"/>
        </p:scale>
        <p:origin x="876" y="7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List1!$B$1:$S$1</c:f>
              <c:strCache>
                <c:ptCount val="18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</c:strCache>
            </c:strRef>
          </c:cat>
          <c:val>
            <c:numRef>
              <c:f>List1!$B$2:$S$2</c:f>
              <c:numCache>
                <c:formatCode>General</c:formatCode>
                <c:ptCount val="18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64</c:v>
                </c:pt>
                <c:pt idx="1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List1!$B$2:$B$405</c:f>
              <c:numCache>
                <c:formatCode>General</c:formatCode>
                <c:ptCount val="40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100</c:v>
                </c:pt>
                <c:pt idx="31">
                  <c:v>160</c:v>
                </c:pt>
                <c:pt idx="32">
                  <c:v>196</c:v>
                </c:pt>
                <c:pt idx="33">
                  <c:v>250</c:v>
                </c:pt>
                <c:pt idx="34">
                  <c:v>387</c:v>
                </c:pt>
                <c:pt idx="35">
                  <c:v>469</c:v>
                </c:pt>
                <c:pt idx="36">
                  <c:v>514</c:v>
                </c:pt>
                <c:pt idx="37">
                  <c:v>592</c:v>
                </c:pt>
                <c:pt idx="38">
                  <c:v>731</c:v>
                </c:pt>
                <c:pt idx="39">
                  <c:v>761</c:v>
                </c:pt>
                <c:pt idx="40">
                  <c:v>772</c:v>
                </c:pt>
                <c:pt idx="41">
                  <c:v>910</c:v>
                </c:pt>
                <c:pt idx="42">
                  <c:v>1132</c:v>
                </c:pt>
                <c:pt idx="43">
                  <c:v>1313</c:v>
                </c:pt>
                <c:pt idx="44">
                  <c:v>1503</c:v>
                </c:pt>
                <c:pt idx="45">
                  <c:v>1707</c:v>
                </c:pt>
                <c:pt idx="46">
                  <c:v>1862</c:v>
                </c:pt>
                <c:pt idx="47">
                  <c:v>1903</c:v>
                </c:pt>
                <c:pt idx="48">
                  <c:v>2145</c:v>
                </c:pt>
                <c:pt idx="49">
                  <c:v>2341</c:v>
                </c:pt>
                <c:pt idx="50">
                  <c:v>2667</c:v>
                </c:pt>
                <c:pt idx="51">
                  <c:v>2893</c:v>
                </c:pt>
                <c:pt idx="52">
                  <c:v>3308</c:v>
                </c:pt>
                <c:pt idx="53">
                  <c:v>3535</c:v>
                </c:pt>
                <c:pt idx="54">
                  <c:v>3729</c:v>
                </c:pt>
                <c:pt idx="55">
                  <c:v>4116</c:v>
                </c:pt>
                <c:pt idx="56">
                  <c:v>4637</c:v>
                </c:pt>
                <c:pt idx="57">
                  <c:v>4897</c:v>
                </c:pt>
                <c:pt idx="58">
                  <c:v>5432</c:v>
                </c:pt>
                <c:pt idx="59">
                  <c:v>6019</c:v>
                </c:pt>
                <c:pt idx="60">
                  <c:v>6355</c:v>
                </c:pt>
                <c:pt idx="61">
                  <c:v>6567</c:v>
                </c:pt>
                <c:pt idx="62">
                  <c:v>6897</c:v>
                </c:pt>
                <c:pt idx="63">
                  <c:v>7229</c:v>
                </c:pt>
                <c:pt idx="64">
                  <c:v>7653</c:v>
                </c:pt>
                <c:pt idx="65">
                  <c:v>8186</c:v>
                </c:pt>
                <c:pt idx="66">
                  <c:v>8673</c:v>
                </c:pt>
                <c:pt idx="67">
                  <c:v>8887</c:v>
                </c:pt>
                <c:pt idx="68">
                  <c:v>8965</c:v>
                </c:pt>
                <c:pt idx="69">
                  <c:v>9167</c:v>
                </c:pt>
                <c:pt idx="70">
                  <c:v>9552</c:v>
                </c:pt>
                <c:pt idx="71">
                  <c:v>10226</c:v>
                </c:pt>
                <c:pt idx="72">
                  <c:v>10725</c:v>
                </c:pt>
                <c:pt idx="73">
                  <c:v>11205</c:v>
                </c:pt>
                <c:pt idx="74">
                  <c:v>11384</c:v>
                </c:pt>
                <c:pt idx="75">
                  <c:v>11548</c:v>
                </c:pt>
                <c:pt idx="76">
                  <c:v>11929</c:v>
                </c:pt>
                <c:pt idx="77">
                  <c:v>12066</c:v>
                </c:pt>
                <c:pt idx="78">
                  <c:v>12335</c:v>
                </c:pt>
                <c:pt idx="79">
                  <c:v>12604</c:v>
                </c:pt>
                <c:pt idx="80">
                  <c:v>12842</c:v>
                </c:pt>
                <c:pt idx="81">
                  <c:v>12936</c:v>
                </c:pt>
                <c:pt idx="82">
                  <c:v>13027</c:v>
                </c:pt>
                <c:pt idx="83">
                  <c:v>13406</c:v>
                </c:pt>
                <c:pt idx="84">
                  <c:v>13604</c:v>
                </c:pt>
                <c:pt idx="85">
                  <c:v>13727</c:v>
                </c:pt>
                <c:pt idx="86">
                  <c:v>13922</c:v>
                </c:pt>
                <c:pt idx="87">
                  <c:v>14060</c:v>
                </c:pt>
                <c:pt idx="88">
                  <c:v>14138</c:v>
                </c:pt>
                <c:pt idx="89">
                  <c:v>14166</c:v>
                </c:pt>
                <c:pt idx="90">
                  <c:v>14381</c:v>
                </c:pt>
                <c:pt idx="91">
                  <c:v>14504</c:v>
                </c:pt>
                <c:pt idx="92">
                  <c:v>14636</c:v>
                </c:pt>
                <c:pt idx="93">
                  <c:v>14768</c:v>
                </c:pt>
                <c:pt idx="94">
                  <c:v>14907</c:v>
                </c:pt>
                <c:pt idx="95">
                  <c:v>14995</c:v>
                </c:pt>
                <c:pt idx="96">
                  <c:v>15015</c:v>
                </c:pt>
                <c:pt idx="97">
                  <c:v>15157</c:v>
                </c:pt>
                <c:pt idx="98">
                  <c:v>15246</c:v>
                </c:pt>
                <c:pt idx="99">
                  <c:v>15387</c:v>
                </c:pt>
                <c:pt idx="100">
                  <c:v>15470</c:v>
                </c:pt>
                <c:pt idx="101">
                  <c:v>15699</c:v>
                </c:pt>
                <c:pt idx="102">
                  <c:v>15766</c:v>
                </c:pt>
                <c:pt idx="103">
                  <c:v>15816</c:v>
                </c:pt>
                <c:pt idx="104">
                  <c:v>15964</c:v>
                </c:pt>
                <c:pt idx="105">
                  <c:v>16097</c:v>
                </c:pt>
                <c:pt idx="106">
                  <c:v>16197</c:v>
                </c:pt>
                <c:pt idx="107">
                  <c:v>16265</c:v>
                </c:pt>
                <c:pt idx="108">
                  <c:v>16480</c:v>
                </c:pt>
                <c:pt idx="109">
                  <c:v>16539</c:v>
                </c:pt>
                <c:pt idx="110">
                  <c:v>16560</c:v>
                </c:pt>
                <c:pt idx="111">
                  <c:v>16739</c:v>
                </c:pt>
                <c:pt idx="112">
                  <c:v>16913</c:v>
                </c:pt>
                <c:pt idx="113">
                  <c:v>17035</c:v>
                </c:pt>
                <c:pt idx="114">
                  <c:v>17053</c:v>
                </c:pt>
                <c:pt idx="115">
                  <c:v>17124</c:v>
                </c:pt>
                <c:pt idx="116">
                  <c:v>17201</c:v>
                </c:pt>
                <c:pt idx="117">
                  <c:v>17298</c:v>
                </c:pt>
                <c:pt idx="118">
                  <c:v>17463</c:v>
                </c:pt>
                <c:pt idx="119">
                  <c:v>17649</c:v>
                </c:pt>
                <c:pt idx="120">
                  <c:v>17792</c:v>
                </c:pt>
                <c:pt idx="121">
                  <c:v>17925</c:v>
                </c:pt>
                <c:pt idx="122">
                  <c:v>17989</c:v>
                </c:pt>
                <c:pt idx="123">
                  <c:v>18048</c:v>
                </c:pt>
                <c:pt idx="124">
                  <c:v>18089</c:v>
                </c:pt>
                <c:pt idx="125">
                  <c:v>18356</c:v>
                </c:pt>
                <c:pt idx="126">
                  <c:v>18507</c:v>
                </c:pt>
                <c:pt idx="127">
                  <c:v>18671</c:v>
                </c:pt>
                <c:pt idx="128">
                  <c:v>18902</c:v>
                </c:pt>
                <c:pt idx="129">
                  <c:v>19086</c:v>
                </c:pt>
                <c:pt idx="130">
                  <c:v>19146</c:v>
                </c:pt>
                <c:pt idx="131">
                  <c:v>19174</c:v>
                </c:pt>
                <c:pt idx="132">
                  <c:v>19412</c:v>
                </c:pt>
                <c:pt idx="133">
                  <c:v>19537</c:v>
                </c:pt>
                <c:pt idx="134">
                  <c:v>19712</c:v>
                </c:pt>
                <c:pt idx="135">
                  <c:v>19809</c:v>
                </c:pt>
                <c:pt idx="136">
                  <c:v>19894</c:v>
                </c:pt>
                <c:pt idx="137">
                  <c:v>19929</c:v>
                </c:pt>
                <c:pt idx="138">
                  <c:v>19974</c:v>
                </c:pt>
                <c:pt idx="139">
                  <c:v>20134</c:v>
                </c:pt>
                <c:pt idx="140">
                  <c:v>20212</c:v>
                </c:pt>
                <c:pt idx="141">
                  <c:v>20358</c:v>
                </c:pt>
                <c:pt idx="142">
                  <c:v>20464</c:v>
                </c:pt>
                <c:pt idx="143">
                  <c:v>20578</c:v>
                </c:pt>
                <c:pt idx="144">
                  <c:v>20631</c:v>
                </c:pt>
                <c:pt idx="145">
                  <c:v>20655</c:v>
                </c:pt>
                <c:pt idx="146">
                  <c:v>20740</c:v>
                </c:pt>
                <c:pt idx="147">
                  <c:v>20781</c:v>
                </c:pt>
                <c:pt idx="148">
                  <c:v>20874</c:v>
                </c:pt>
                <c:pt idx="149">
                  <c:v>20939</c:v>
                </c:pt>
                <c:pt idx="150">
                  <c:v>20976</c:v>
                </c:pt>
                <c:pt idx="151">
                  <c:v>21025</c:v>
                </c:pt>
                <c:pt idx="152">
                  <c:v>21034</c:v>
                </c:pt>
                <c:pt idx="153">
                  <c:v>21139</c:v>
                </c:pt>
                <c:pt idx="154">
                  <c:v>21233</c:v>
                </c:pt>
                <c:pt idx="155">
                  <c:v>21335</c:v>
                </c:pt>
                <c:pt idx="156">
                  <c:v>21417</c:v>
                </c:pt>
                <c:pt idx="157">
                  <c:v>21501</c:v>
                </c:pt>
                <c:pt idx="158">
                  <c:v>21543</c:v>
                </c:pt>
                <c:pt idx="159">
                  <c:v>21559</c:v>
                </c:pt>
                <c:pt idx="160">
                  <c:v>21622</c:v>
                </c:pt>
                <c:pt idx="161">
                  <c:v>21686</c:v>
                </c:pt>
                <c:pt idx="162">
                  <c:v>21753</c:v>
                </c:pt>
                <c:pt idx="163">
                  <c:v>21818</c:v>
                </c:pt>
                <c:pt idx="164">
                  <c:v>21870</c:v>
                </c:pt>
                <c:pt idx="165">
                  <c:v>21878</c:v>
                </c:pt>
                <c:pt idx="166">
                  <c:v>21890</c:v>
                </c:pt>
                <c:pt idx="167">
                  <c:v>21927</c:v>
                </c:pt>
                <c:pt idx="168">
                  <c:v>21945</c:v>
                </c:pt>
                <c:pt idx="169">
                  <c:v>21975</c:v>
                </c:pt>
                <c:pt idx="170">
                  <c:v>22002</c:v>
                </c:pt>
                <c:pt idx="171">
                  <c:v>22028</c:v>
                </c:pt>
                <c:pt idx="172">
                  <c:v>22046</c:v>
                </c:pt>
                <c:pt idx="173">
                  <c:v>22051</c:v>
                </c:pt>
                <c:pt idx="174">
                  <c:v>22141</c:v>
                </c:pt>
                <c:pt idx="175">
                  <c:v>22176</c:v>
                </c:pt>
                <c:pt idx="176">
                  <c:v>22211</c:v>
                </c:pt>
                <c:pt idx="177">
                  <c:v>22257</c:v>
                </c:pt>
                <c:pt idx="178">
                  <c:v>22303</c:v>
                </c:pt>
                <c:pt idx="179">
                  <c:v>22312</c:v>
                </c:pt>
                <c:pt idx="180">
                  <c:v>22315</c:v>
                </c:pt>
                <c:pt idx="181">
                  <c:v>22393</c:v>
                </c:pt>
                <c:pt idx="182">
                  <c:v>22421</c:v>
                </c:pt>
                <c:pt idx="183">
                  <c:v>22467</c:v>
                </c:pt>
                <c:pt idx="184">
                  <c:v>22476</c:v>
                </c:pt>
                <c:pt idx="185">
                  <c:v>22498</c:v>
                </c:pt>
                <c:pt idx="186">
                  <c:v>22502</c:v>
                </c:pt>
                <c:pt idx="187">
                  <c:v>22507</c:v>
                </c:pt>
                <c:pt idx="188">
                  <c:v>22534</c:v>
                </c:pt>
                <c:pt idx="189">
                  <c:v>22604</c:v>
                </c:pt>
                <c:pt idx="190">
                  <c:v>22659</c:v>
                </c:pt>
                <c:pt idx="191">
                  <c:v>22671</c:v>
                </c:pt>
                <c:pt idx="192">
                  <c:v>22696</c:v>
                </c:pt>
                <c:pt idx="193">
                  <c:v>22705</c:v>
                </c:pt>
                <c:pt idx="194">
                  <c:v>22711</c:v>
                </c:pt>
                <c:pt idx="195">
                  <c:v>22737</c:v>
                </c:pt>
                <c:pt idx="196">
                  <c:v>22758</c:v>
                </c:pt>
                <c:pt idx="197">
                  <c:v>22765</c:v>
                </c:pt>
                <c:pt idx="198">
                  <c:v>22801</c:v>
                </c:pt>
                <c:pt idx="199">
                  <c:v>22819</c:v>
                </c:pt>
                <c:pt idx="200">
                  <c:v>22827</c:v>
                </c:pt>
                <c:pt idx="201">
                  <c:v>22831</c:v>
                </c:pt>
                <c:pt idx="202">
                  <c:v>22844</c:v>
                </c:pt>
                <c:pt idx="203">
                  <c:v>22871</c:v>
                </c:pt>
                <c:pt idx="204">
                  <c:v>22890</c:v>
                </c:pt>
                <c:pt idx="205">
                  <c:v>22921</c:v>
                </c:pt>
                <c:pt idx="206">
                  <c:v>22927</c:v>
                </c:pt>
                <c:pt idx="207">
                  <c:v>22930</c:v>
                </c:pt>
                <c:pt idx="208">
                  <c:v>22934</c:v>
                </c:pt>
                <c:pt idx="209">
                  <c:v>22955</c:v>
                </c:pt>
                <c:pt idx="210">
                  <c:v>22964</c:v>
                </c:pt>
                <c:pt idx="211">
                  <c:v>22972</c:v>
                </c:pt>
                <c:pt idx="212">
                  <c:v>22981</c:v>
                </c:pt>
                <c:pt idx="213">
                  <c:v>22984</c:v>
                </c:pt>
                <c:pt idx="214">
                  <c:v>22987</c:v>
                </c:pt>
                <c:pt idx="215">
                  <c:v>22989</c:v>
                </c:pt>
                <c:pt idx="216">
                  <c:v>22990</c:v>
                </c:pt>
                <c:pt idx="217">
                  <c:v>22995</c:v>
                </c:pt>
                <c:pt idx="218">
                  <c:v>23011</c:v>
                </c:pt>
                <c:pt idx="219">
                  <c:v>23012</c:v>
                </c:pt>
                <c:pt idx="220">
                  <c:v>23015</c:v>
                </c:pt>
                <c:pt idx="221">
                  <c:v>23016</c:v>
                </c:pt>
                <c:pt idx="222">
                  <c:v>23016</c:v>
                </c:pt>
                <c:pt idx="223">
                  <c:v>23017</c:v>
                </c:pt>
                <c:pt idx="224">
                  <c:v>23019</c:v>
                </c:pt>
                <c:pt idx="225">
                  <c:v>23020</c:v>
                </c:pt>
                <c:pt idx="226">
                  <c:v>23023</c:v>
                </c:pt>
                <c:pt idx="227">
                  <c:v>23024</c:v>
                </c:pt>
                <c:pt idx="228">
                  <c:v>23025</c:v>
                </c:pt>
                <c:pt idx="229">
                  <c:v>23026</c:v>
                </c:pt>
                <c:pt idx="230">
                  <c:v>23031</c:v>
                </c:pt>
                <c:pt idx="231">
                  <c:v>23035</c:v>
                </c:pt>
                <c:pt idx="232">
                  <c:v>23038</c:v>
                </c:pt>
                <c:pt idx="233">
                  <c:v>23047</c:v>
                </c:pt>
                <c:pt idx="234">
                  <c:v>23050</c:v>
                </c:pt>
                <c:pt idx="235">
                  <c:v>23051</c:v>
                </c:pt>
                <c:pt idx="236">
                  <c:v>23051</c:v>
                </c:pt>
                <c:pt idx="237">
                  <c:v>23052</c:v>
                </c:pt>
                <c:pt idx="238">
                  <c:v>23055</c:v>
                </c:pt>
                <c:pt idx="239">
                  <c:v>23055</c:v>
                </c:pt>
                <c:pt idx="240">
                  <c:v>23057</c:v>
                </c:pt>
                <c:pt idx="241">
                  <c:v>23058</c:v>
                </c:pt>
                <c:pt idx="242">
                  <c:v>23058</c:v>
                </c:pt>
                <c:pt idx="243">
                  <c:v>23058</c:v>
                </c:pt>
                <c:pt idx="244">
                  <c:v>23058</c:v>
                </c:pt>
                <c:pt idx="245">
                  <c:v>23058</c:v>
                </c:pt>
                <c:pt idx="246">
                  <c:v>23060</c:v>
                </c:pt>
                <c:pt idx="247">
                  <c:v>23060</c:v>
                </c:pt>
                <c:pt idx="248">
                  <c:v>23061</c:v>
                </c:pt>
                <c:pt idx="249">
                  <c:v>23061</c:v>
                </c:pt>
                <c:pt idx="250">
                  <c:v>23064</c:v>
                </c:pt>
                <c:pt idx="251">
                  <c:v>23069</c:v>
                </c:pt>
                <c:pt idx="252">
                  <c:v>23071</c:v>
                </c:pt>
                <c:pt idx="253">
                  <c:v>23071</c:v>
                </c:pt>
                <c:pt idx="254">
                  <c:v>23072</c:v>
                </c:pt>
                <c:pt idx="255">
                  <c:v>23075</c:v>
                </c:pt>
                <c:pt idx="256">
                  <c:v>23076</c:v>
                </c:pt>
                <c:pt idx="257">
                  <c:v>23076</c:v>
                </c:pt>
                <c:pt idx="258">
                  <c:v>23079</c:v>
                </c:pt>
                <c:pt idx="259">
                  <c:v>23079</c:v>
                </c:pt>
                <c:pt idx="260">
                  <c:v>23081</c:v>
                </c:pt>
                <c:pt idx="261">
                  <c:v>23081</c:v>
                </c:pt>
                <c:pt idx="262">
                  <c:v>23081</c:v>
                </c:pt>
                <c:pt idx="263">
                  <c:v>23081</c:v>
                </c:pt>
                <c:pt idx="264">
                  <c:v>23081</c:v>
                </c:pt>
                <c:pt idx="265">
                  <c:v>23083</c:v>
                </c:pt>
                <c:pt idx="266">
                  <c:v>23083</c:v>
                </c:pt>
                <c:pt idx="267">
                  <c:v>23083</c:v>
                </c:pt>
                <c:pt idx="268">
                  <c:v>23083</c:v>
                </c:pt>
                <c:pt idx="269">
                  <c:v>23083</c:v>
                </c:pt>
                <c:pt idx="270">
                  <c:v>23083</c:v>
                </c:pt>
                <c:pt idx="271">
                  <c:v>23083</c:v>
                </c:pt>
                <c:pt idx="272">
                  <c:v>23083</c:v>
                </c:pt>
                <c:pt idx="273">
                  <c:v>23083</c:v>
                </c:pt>
                <c:pt idx="274">
                  <c:v>23086</c:v>
                </c:pt>
                <c:pt idx="275">
                  <c:v>23087</c:v>
                </c:pt>
                <c:pt idx="276">
                  <c:v>23087</c:v>
                </c:pt>
                <c:pt idx="277">
                  <c:v>23087</c:v>
                </c:pt>
                <c:pt idx="278">
                  <c:v>23087</c:v>
                </c:pt>
                <c:pt idx="279">
                  <c:v>23087</c:v>
                </c:pt>
                <c:pt idx="280">
                  <c:v>23087</c:v>
                </c:pt>
                <c:pt idx="281">
                  <c:v>23087</c:v>
                </c:pt>
                <c:pt idx="282">
                  <c:v>23087</c:v>
                </c:pt>
                <c:pt idx="283">
                  <c:v>23088</c:v>
                </c:pt>
                <c:pt idx="284">
                  <c:v>23088</c:v>
                </c:pt>
                <c:pt idx="285">
                  <c:v>23088</c:v>
                </c:pt>
                <c:pt idx="286">
                  <c:v>23088</c:v>
                </c:pt>
                <c:pt idx="287">
                  <c:v>23088</c:v>
                </c:pt>
                <c:pt idx="288">
                  <c:v>23088</c:v>
                </c:pt>
                <c:pt idx="289">
                  <c:v>23089</c:v>
                </c:pt>
                <c:pt idx="290">
                  <c:v>23089</c:v>
                </c:pt>
                <c:pt idx="291">
                  <c:v>23089</c:v>
                </c:pt>
                <c:pt idx="292">
                  <c:v>23089</c:v>
                </c:pt>
                <c:pt idx="293">
                  <c:v>23089</c:v>
                </c:pt>
                <c:pt idx="294">
                  <c:v>23089</c:v>
                </c:pt>
                <c:pt idx="295">
                  <c:v>23090</c:v>
                </c:pt>
                <c:pt idx="296">
                  <c:v>23091</c:v>
                </c:pt>
                <c:pt idx="297">
                  <c:v>23091</c:v>
                </c:pt>
                <c:pt idx="298">
                  <c:v>23091</c:v>
                </c:pt>
                <c:pt idx="299">
                  <c:v>23091</c:v>
                </c:pt>
                <c:pt idx="300">
                  <c:v>23091</c:v>
                </c:pt>
                <c:pt idx="301">
                  <c:v>23091</c:v>
                </c:pt>
                <c:pt idx="302">
                  <c:v>23091</c:v>
                </c:pt>
                <c:pt idx="303">
                  <c:v>23092</c:v>
                </c:pt>
                <c:pt idx="304">
                  <c:v>23092</c:v>
                </c:pt>
                <c:pt idx="305">
                  <c:v>23092</c:v>
                </c:pt>
                <c:pt idx="306">
                  <c:v>23093</c:v>
                </c:pt>
                <c:pt idx="307">
                  <c:v>23093</c:v>
                </c:pt>
                <c:pt idx="308">
                  <c:v>23093</c:v>
                </c:pt>
                <c:pt idx="309">
                  <c:v>23093</c:v>
                </c:pt>
                <c:pt idx="310">
                  <c:v>23094</c:v>
                </c:pt>
                <c:pt idx="311">
                  <c:v>23094</c:v>
                </c:pt>
                <c:pt idx="312">
                  <c:v>23094</c:v>
                </c:pt>
                <c:pt idx="313">
                  <c:v>23094</c:v>
                </c:pt>
                <c:pt idx="314">
                  <c:v>23094</c:v>
                </c:pt>
                <c:pt idx="315">
                  <c:v>23094</c:v>
                </c:pt>
                <c:pt idx="316">
                  <c:v>23094</c:v>
                </c:pt>
                <c:pt idx="317">
                  <c:v>23094</c:v>
                </c:pt>
                <c:pt idx="318">
                  <c:v>23094</c:v>
                </c:pt>
                <c:pt idx="319">
                  <c:v>23094</c:v>
                </c:pt>
                <c:pt idx="320">
                  <c:v>23094</c:v>
                </c:pt>
                <c:pt idx="321">
                  <c:v>23094</c:v>
                </c:pt>
                <c:pt idx="322">
                  <c:v>23094</c:v>
                </c:pt>
                <c:pt idx="323">
                  <c:v>23094</c:v>
                </c:pt>
                <c:pt idx="324">
                  <c:v>23094</c:v>
                </c:pt>
                <c:pt idx="325">
                  <c:v>23094</c:v>
                </c:pt>
                <c:pt idx="326">
                  <c:v>23094</c:v>
                </c:pt>
                <c:pt idx="327">
                  <c:v>23094</c:v>
                </c:pt>
                <c:pt idx="328">
                  <c:v>23094</c:v>
                </c:pt>
                <c:pt idx="329">
                  <c:v>23094</c:v>
                </c:pt>
                <c:pt idx="330">
                  <c:v>23094</c:v>
                </c:pt>
                <c:pt idx="331">
                  <c:v>23094</c:v>
                </c:pt>
                <c:pt idx="332">
                  <c:v>23094</c:v>
                </c:pt>
                <c:pt idx="333">
                  <c:v>23094</c:v>
                </c:pt>
                <c:pt idx="334">
                  <c:v>23094</c:v>
                </c:pt>
                <c:pt idx="335">
                  <c:v>23094</c:v>
                </c:pt>
                <c:pt idx="336">
                  <c:v>23094</c:v>
                </c:pt>
                <c:pt idx="337">
                  <c:v>23094</c:v>
                </c:pt>
                <c:pt idx="338">
                  <c:v>23094</c:v>
                </c:pt>
                <c:pt idx="339">
                  <c:v>23094</c:v>
                </c:pt>
                <c:pt idx="340">
                  <c:v>23094</c:v>
                </c:pt>
                <c:pt idx="341">
                  <c:v>23094</c:v>
                </c:pt>
                <c:pt idx="342">
                  <c:v>23094</c:v>
                </c:pt>
                <c:pt idx="343">
                  <c:v>23094</c:v>
                </c:pt>
                <c:pt idx="344">
                  <c:v>23094</c:v>
                </c:pt>
                <c:pt idx="345">
                  <c:v>23094</c:v>
                </c:pt>
                <c:pt idx="346">
                  <c:v>23094</c:v>
                </c:pt>
                <c:pt idx="347">
                  <c:v>23094</c:v>
                </c:pt>
                <c:pt idx="348">
                  <c:v>23094</c:v>
                </c:pt>
                <c:pt idx="349">
                  <c:v>23095</c:v>
                </c:pt>
                <c:pt idx="350">
                  <c:v>23096</c:v>
                </c:pt>
                <c:pt idx="351">
                  <c:v>23096</c:v>
                </c:pt>
                <c:pt idx="352">
                  <c:v>23097</c:v>
                </c:pt>
                <c:pt idx="353">
                  <c:v>23097</c:v>
                </c:pt>
                <c:pt idx="354">
                  <c:v>23097</c:v>
                </c:pt>
                <c:pt idx="355">
                  <c:v>23097</c:v>
                </c:pt>
                <c:pt idx="356">
                  <c:v>23099</c:v>
                </c:pt>
                <c:pt idx="357">
                  <c:v>23099</c:v>
                </c:pt>
                <c:pt idx="358">
                  <c:v>23099</c:v>
                </c:pt>
                <c:pt idx="359">
                  <c:v>23099</c:v>
                </c:pt>
                <c:pt idx="360">
                  <c:v>23099</c:v>
                </c:pt>
                <c:pt idx="361">
                  <c:v>23099</c:v>
                </c:pt>
                <c:pt idx="362">
                  <c:v>23099</c:v>
                </c:pt>
                <c:pt idx="363">
                  <c:v>23099</c:v>
                </c:pt>
                <c:pt idx="364">
                  <c:v>23099</c:v>
                </c:pt>
                <c:pt idx="365">
                  <c:v>23100</c:v>
                </c:pt>
                <c:pt idx="366">
                  <c:v>23104</c:v>
                </c:pt>
                <c:pt idx="367">
                  <c:v>23106</c:v>
                </c:pt>
                <c:pt idx="368">
                  <c:v>23107</c:v>
                </c:pt>
                <c:pt idx="369">
                  <c:v>23107</c:v>
                </c:pt>
                <c:pt idx="370">
                  <c:v>23111</c:v>
                </c:pt>
                <c:pt idx="371">
                  <c:v>23111</c:v>
                </c:pt>
                <c:pt idx="372">
                  <c:v>23111</c:v>
                </c:pt>
                <c:pt idx="373">
                  <c:v>23112</c:v>
                </c:pt>
                <c:pt idx="374">
                  <c:v>23112</c:v>
                </c:pt>
                <c:pt idx="375">
                  <c:v>23112</c:v>
                </c:pt>
                <c:pt idx="376">
                  <c:v>23112</c:v>
                </c:pt>
                <c:pt idx="377">
                  <c:v>23113</c:v>
                </c:pt>
                <c:pt idx="378">
                  <c:v>23113</c:v>
                </c:pt>
                <c:pt idx="379">
                  <c:v>23113</c:v>
                </c:pt>
                <c:pt idx="380">
                  <c:v>23113</c:v>
                </c:pt>
                <c:pt idx="381">
                  <c:v>23113</c:v>
                </c:pt>
                <c:pt idx="382">
                  <c:v>23113</c:v>
                </c:pt>
                <c:pt idx="383">
                  <c:v>23113</c:v>
                </c:pt>
                <c:pt idx="384">
                  <c:v>23114</c:v>
                </c:pt>
                <c:pt idx="385">
                  <c:v>23117</c:v>
                </c:pt>
                <c:pt idx="386">
                  <c:v>23118</c:v>
                </c:pt>
                <c:pt idx="387">
                  <c:v>23118</c:v>
                </c:pt>
                <c:pt idx="388">
                  <c:v>23118</c:v>
                </c:pt>
                <c:pt idx="389">
                  <c:v>23118</c:v>
                </c:pt>
                <c:pt idx="390">
                  <c:v>23118</c:v>
                </c:pt>
                <c:pt idx="391">
                  <c:v>23118</c:v>
                </c:pt>
                <c:pt idx="392">
                  <c:v>23118</c:v>
                </c:pt>
                <c:pt idx="393">
                  <c:v>23118</c:v>
                </c:pt>
                <c:pt idx="394">
                  <c:v>23118</c:v>
                </c:pt>
                <c:pt idx="395">
                  <c:v>23119</c:v>
                </c:pt>
                <c:pt idx="396">
                  <c:v>23120</c:v>
                </c:pt>
                <c:pt idx="397">
                  <c:v>23120</c:v>
                </c:pt>
                <c:pt idx="398">
                  <c:v>23120</c:v>
                </c:pt>
                <c:pt idx="399">
                  <c:v>23121</c:v>
                </c:pt>
                <c:pt idx="400">
                  <c:v>23127</c:v>
                </c:pt>
                <c:pt idx="401">
                  <c:v>23128</c:v>
                </c:pt>
                <c:pt idx="402">
                  <c:v>23132</c:v>
                </c:pt>
                <c:pt idx="403">
                  <c:v>23132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List1!$C$2:$C$405</c:f>
              <c:numCache>
                <c:formatCode>General</c:formatCode>
                <c:ptCount val="40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838</c:v>
                </c:pt>
                <c:pt idx="42">
                  <c:v>991</c:v>
                </c:pt>
                <c:pt idx="43">
                  <c:v>1181</c:v>
                </c:pt>
                <c:pt idx="44">
                  <c:v>1374</c:v>
                </c:pt>
                <c:pt idx="45">
                  <c:v>1584</c:v>
                </c:pt>
                <c:pt idx="46">
                  <c:v>1687</c:v>
                </c:pt>
                <c:pt idx="47">
                  <c:v>1735</c:v>
                </c:pt>
                <c:pt idx="48">
                  <c:v>1920</c:v>
                </c:pt>
                <c:pt idx="49">
                  <c:v>2112</c:v>
                </c:pt>
                <c:pt idx="50">
                  <c:v>2368</c:v>
                </c:pt>
                <c:pt idx="51">
                  <c:v>2602</c:v>
                </c:pt>
                <c:pt idx="52">
                  <c:v>2935</c:v>
                </c:pt>
                <c:pt idx="53">
                  <c:v>3122</c:v>
                </c:pt>
                <c:pt idx="54">
                  <c:v>3212</c:v>
                </c:pt>
                <c:pt idx="55">
                  <c:v>3582</c:v>
                </c:pt>
                <c:pt idx="56">
                  <c:v>3975</c:v>
                </c:pt>
                <c:pt idx="57">
                  <c:v>4108</c:v>
                </c:pt>
                <c:pt idx="58">
                  <c:v>4575</c:v>
                </c:pt>
                <c:pt idx="59">
                  <c:v>4906</c:v>
                </c:pt>
                <c:pt idx="60">
                  <c:v>5086</c:v>
                </c:pt>
                <c:pt idx="61">
                  <c:v>5201</c:v>
                </c:pt>
                <c:pt idx="62">
                  <c:v>5493</c:v>
                </c:pt>
                <c:pt idx="63">
                  <c:v>5722</c:v>
                </c:pt>
                <c:pt idx="64">
                  <c:v>6047</c:v>
                </c:pt>
                <c:pt idx="65">
                  <c:v>6325</c:v>
                </c:pt>
                <c:pt idx="66">
                  <c:v>6564</c:v>
                </c:pt>
                <c:pt idx="67">
                  <c:v>6680</c:v>
                </c:pt>
                <c:pt idx="68">
                  <c:v>6726</c:v>
                </c:pt>
                <c:pt idx="69">
                  <c:v>6920</c:v>
                </c:pt>
                <c:pt idx="70">
                  <c:v>7121</c:v>
                </c:pt>
                <c:pt idx="71">
                  <c:v>7380</c:v>
                </c:pt>
                <c:pt idx="72">
                  <c:v>7608</c:v>
                </c:pt>
                <c:pt idx="73">
                  <c:v>7811</c:v>
                </c:pt>
                <c:pt idx="74">
                  <c:v>7883</c:v>
                </c:pt>
                <c:pt idx="75">
                  <c:v>7913</c:v>
                </c:pt>
                <c:pt idx="76">
                  <c:v>8088</c:v>
                </c:pt>
                <c:pt idx="77">
                  <c:v>8134</c:v>
                </c:pt>
                <c:pt idx="78">
                  <c:v>8295</c:v>
                </c:pt>
                <c:pt idx="79">
                  <c:v>8420</c:v>
                </c:pt>
                <c:pt idx="80">
                  <c:v>8540</c:v>
                </c:pt>
                <c:pt idx="81">
                  <c:v>8575</c:v>
                </c:pt>
                <c:pt idx="82">
                  <c:v>8592</c:v>
                </c:pt>
                <c:pt idx="83">
                  <c:v>8730</c:v>
                </c:pt>
                <c:pt idx="84">
                  <c:v>8835</c:v>
                </c:pt>
                <c:pt idx="85">
                  <c:v>8927</c:v>
                </c:pt>
                <c:pt idx="86">
                  <c:v>8980</c:v>
                </c:pt>
                <c:pt idx="87">
                  <c:v>9061</c:v>
                </c:pt>
                <c:pt idx="88">
                  <c:v>9084</c:v>
                </c:pt>
                <c:pt idx="89">
                  <c:v>9099</c:v>
                </c:pt>
                <c:pt idx="90">
                  <c:v>9207</c:v>
                </c:pt>
                <c:pt idx="91">
                  <c:v>9292</c:v>
                </c:pt>
                <c:pt idx="92">
                  <c:v>9358</c:v>
                </c:pt>
                <c:pt idx="93">
                  <c:v>9413</c:v>
                </c:pt>
                <c:pt idx="94">
                  <c:v>9503</c:v>
                </c:pt>
                <c:pt idx="95">
                  <c:v>9542</c:v>
                </c:pt>
                <c:pt idx="96">
                  <c:v>9566</c:v>
                </c:pt>
                <c:pt idx="97">
                  <c:v>9687</c:v>
                </c:pt>
                <c:pt idx="98">
                  <c:v>9763</c:v>
                </c:pt>
                <c:pt idx="99">
                  <c:v>9825</c:v>
                </c:pt>
                <c:pt idx="100">
                  <c:v>9885</c:v>
                </c:pt>
                <c:pt idx="101">
                  <c:v>9963</c:v>
                </c:pt>
                <c:pt idx="102">
                  <c:v>9984</c:v>
                </c:pt>
                <c:pt idx="103">
                  <c:v>9999</c:v>
                </c:pt>
                <c:pt idx="104">
                  <c:v>10129</c:v>
                </c:pt>
                <c:pt idx="105">
                  <c:v>10200</c:v>
                </c:pt>
                <c:pt idx="106">
                  <c:v>10294</c:v>
                </c:pt>
                <c:pt idx="107">
                  <c:v>10344</c:v>
                </c:pt>
                <c:pt idx="108">
                  <c:v>10418</c:v>
                </c:pt>
                <c:pt idx="109">
                  <c:v>10445</c:v>
                </c:pt>
                <c:pt idx="110">
                  <c:v>10472</c:v>
                </c:pt>
                <c:pt idx="111">
                  <c:v>10629</c:v>
                </c:pt>
                <c:pt idx="112">
                  <c:v>10738</c:v>
                </c:pt>
                <c:pt idx="113">
                  <c:v>10853</c:v>
                </c:pt>
                <c:pt idx="114">
                  <c:v>10880</c:v>
                </c:pt>
                <c:pt idx="115">
                  <c:v>10924</c:v>
                </c:pt>
                <c:pt idx="116">
                  <c:v>10973</c:v>
                </c:pt>
                <c:pt idx="117">
                  <c:v>11018</c:v>
                </c:pt>
                <c:pt idx="118">
                  <c:v>11207</c:v>
                </c:pt>
                <c:pt idx="119">
                  <c:v>11351</c:v>
                </c:pt>
                <c:pt idx="120">
                  <c:v>11459</c:v>
                </c:pt>
                <c:pt idx="121">
                  <c:v>11543</c:v>
                </c:pt>
                <c:pt idx="122">
                  <c:v>11571</c:v>
                </c:pt>
                <c:pt idx="123">
                  <c:v>11628</c:v>
                </c:pt>
                <c:pt idx="124">
                  <c:v>11662</c:v>
                </c:pt>
                <c:pt idx="125">
                  <c:v>11924</c:v>
                </c:pt>
                <c:pt idx="126">
                  <c:v>12067</c:v>
                </c:pt>
                <c:pt idx="127">
                  <c:v>12178</c:v>
                </c:pt>
                <c:pt idx="128">
                  <c:v>12275</c:v>
                </c:pt>
                <c:pt idx="129">
                  <c:v>12395</c:v>
                </c:pt>
                <c:pt idx="130">
                  <c:v>12443</c:v>
                </c:pt>
                <c:pt idx="131">
                  <c:v>12467</c:v>
                </c:pt>
                <c:pt idx="132">
                  <c:v>12693</c:v>
                </c:pt>
                <c:pt idx="133">
                  <c:v>12788</c:v>
                </c:pt>
                <c:pt idx="134">
                  <c:v>12894</c:v>
                </c:pt>
                <c:pt idx="135">
                  <c:v>12947</c:v>
                </c:pt>
                <c:pt idx="136">
                  <c:v>13010</c:v>
                </c:pt>
                <c:pt idx="137">
                  <c:v>13041</c:v>
                </c:pt>
                <c:pt idx="138">
                  <c:v>13067</c:v>
                </c:pt>
                <c:pt idx="139">
                  <c:v>13189</c:v>
                </c:pt>
                <c:pt idx="140">
                  <c:v>13263</c:v>
                </c:pt>
                <c:pt idx="141">
                  <c:v>13334</c:v>
                </c:pt>
                <c:pt idx="142">
                  <c:v>13392</c:v>
                </c:pt>
                <c:pt idx="143">
                  <c:v>13470</c:v>
                </c:pt>
                <c:pt idx="144">
                  <c:v>13496</c:v>
                </c:pt>
                <c:pt idx="145">
                  <c:v>13507</c:v>
                </c:pt>
                <c:pt idx="146">
                  <c:v>13596</c:v>
                </c:pt>
                <c:pt idx="147">
                  <c:v>13672</c:v>
                </c:pt>
                <c:pt idx="148">
                  <c:v>13729</c:v>
                </c:pt>
                <c:pt idx="149">
                  <c:v>13761</c:v>
                </c:pt>
                <c:pt idx="150">
                  <c:v>13806</c:v>
                </c:pt>
                <c:pt idx="151">
                  <c:v>13835</c:v>
                </c:pt>
                <c:pt idx="152">
                  <c:v>13844</c:v>
                </c:pt>
                <c:pt idx="153">
                  <c:v>13922</c:v>
                </c:pt>
                <c:pt idx="154">
                  <c:v>13989</c:v>
                </c:pt>
                <c:pt idx="155">
                  <c:v>14043</c:v>
                </c:pt>
                <c:pt idx="156">
                  <c:v>14084</c:v>
                </c:pt>
                <c:pt idx="157">
                  <c:v>14130</c:v>
                </c:pt>
                <c:pt idx="158">
                  <c:v>14140</c:v>
                </c:pt>
                <c:pt idx="159">
                  <c:v>14157</c:v>
                </c:pt>
                <c:pt idx="160">
                  <c:v>14225</c:v>
                </c:pt>
                <c:pt idx="161">
                  <c:v>14246</c:v>
                </c:pt>
                <c:pt idx="162">
                  <c:v>14279</c:v>
                </c:pt>
                <c:pt idx="163">
                  <c:v>14317</c:v>
                </c:pt>
                <c:pt idx="164">
                  <c:v>14356</c:v>
                </c:pt>
                <c:pt idx="165">
                  <c:v>14371</c:v>
                </c:pt>
                <c:pt idx="166">
                  <c:v>14380</c:v>
                </c:pt>
                <c:pt idx="167">
                  <c:v>14442</c:v>
                </c:pt>
                <c:pt idx="168">
                  <c:v>14474</c:v>
                </c:pt>
                <c:pt idx="169">
                  <c:v>14510</c:v>
                </c:pt>
                <c:pt idx="170">
                  <c:v>14538</c:v>
                </c:pt>
                <c:pt idx="171">
                  <c:v>14571</c:v>
                </c:pt>
                <c:pt idx="172">
                  <c:v>14577</c:v>
                </c:pt>
                <c:pt idx="173">
                  <c:v>14595</c:v>
                </c:pt>
                <c:pt idx="174">
                  <c:v>14665</c:v>
                </c:pt>
                <c:pt idx="175">
                  <c:v>14709</c:v>
                </c:pt>
                <c:pt idx="176">
                  <c:v>14743</c:v>
                </c:pt>
                <c:pt idx="177">
                  <c:v>14774</c:v>
                </c:pt>
                <c:pt idx="178">
                  <c:v>14812</c:v>
                </c:pt>
                <c:pt idx="179">
                  <c:v>14821</c:v>
                </c:pt>
                <c:pt idx="180">
                  <c:v>14830</c:v>
                </c:pt>
                <c:pt idx="181">
                  <c:v>14885</c:v>
                </c:pt>
                <c:pt idx="182">
                  <c:v>14923</c:v>
                </c:pt>
                <c:pt idx="183">
                  <c:v>14978</c:v>
                </c:pt>
                <c:pt idx="184">
                  <c:v>15011</c:v>
                </c:pt>
                <c:pt idx="185">
                  <c:v>15039</c:v>
                </c:pt>
                <c:pt idx="186">
                  <c:v>15052</c:v>
                </c:pt>
                <c:pt idx="187">
                  <c:v>15061</c:v>
                </c:pt>
                <c:pt idx="188">
                  <c:v>15120</c:v>
                </c:pt>
                <c:pt idx="189">
                  <c:v>15157</c:v>
                </c:pt>
                <c:pt idx="190">
                  <c:v>15186</c:v>
                </c:pt>
                <c:pt idx="191">
                  <c:v>15211</c:v>
                </c:pt>
                <c:pt idx="192">
                  <c:v>15229</c:v>
                </c:pt>
                <c:pt idx="193">
                  <c:v>15240</c:v>
                </c:pt>
                <c:pt idx="194">
                  <c:v>15247</c:v>
                </c:pt>
                <c:pt idx="195">
                  <c:v>15282</c:v>
                </c:pt>
                <c:pt idx="196">
                  <c:v>15305</c:v>
                </c:pt>
                <c:pt idx="197">
                  <c:v>15328</c:v>
                </c:pt>
                <c:pt idx="198">
                  <c:v>15344</c:v>
                </c:pt>
                <c:pt idx="199">
                  <c:v>15364</c:v>
                </c:pt>
                <c:pt idx="200">
                  <c:v>15365</c:v>
                </c:pt>
                <c:pt idx="201">
                  <c:v>15369</c:v>
                </c:pt>
                <c:pt idx="202">
                  <c:v>15396</c:v>
                </c:pt>
                <c:pt idx="203">
                  <c:v>15414</c:v>
                </c:pt>
                <c:pt idx="204">
                  <c:v>15424</c:v>
                </c:pt>
                <c:pt idx="205">
                  <c:v>15432</c:v>
                </c:pt>
                <c:pt idx="206">
                  <c:v>15448</c:v>
                </c:pt>
                <c:pt idx="207">
                  <c:v>15451</c:v>
                </c:pt>
                <c:pt idx="208">
                  <c:v>15452</c:v>
                </c:pt>
                <c:pt idx="209">
                  <c:v>15470</c:v>
                </c:pt>
                <c:pt idx="210">
                  <c:v>15483</c:v>
                </c:pt>
                <c:pt idx="211">
                  <c:v>15496</c:v>
                </c:pt>
                <c:pt idx="212">
                  <c:v>15507</c:v>
                </c:pt>
                <c:pt idx="213">
                  <c:v>15510</c:v>
                </c:pt>
                <c:pt idx="214">
                  <c:v>15513</c:v>
                </c:pt>
                <c:pt idx="215">
                  <c:v>15515</c:v>
                </c:pt>
                <c:pt idx="216">
                  <c:v>15519</c:v>
                </c:pt>
                <c:pt idx="217">
                  <c:v>15539</c:v>
                </c:pt>
                <c:pt idx="218">
                  <c:v>15554</c:v>
                </c:pt>
                <c:pt idx="219">
                  <c:v>15570</c:v>
                </c:pt>
                <c:pt idx="220">
                  <c:v>15578</c:v>
                </c:pt>
                <c:pt idx="221">
                  <c:v>15582</c:v>
                </c:pt>
                <c:pt idx="222">
                  <c:v>15583</c:v>
                </c:pt>
                <c:pt idx="223">
                  <c:v>15591</c:v>
                </c:pt>
                <c:pt idx="224">
                  <c:v>15597</c:v>
                </c:pt>
                <c:pt idx="225">
                  <c:v>15601</c:v>
                </c:pt>
                <c:pt idx="226">
                  <c:v>15606</c:v>
                </c:pt>
                <c:pt idx="227">
                  <c:v>15612</c:v>
                </c:pt>
                <c:pt idx="228">
                  <c:v>15613</c:v>
                </c:pt>
                <c:pt idx="229">
                  <c:v>15614</c:v>
                </c:pt>
                <c:pt idx="230">
                  <c:v>15624</c:v>
                </c:pt>
                <c:pt idx="231">
                  <c:v>15627</c:v>
                </c:pt>
                <c:pt idx="232">
                  <c:v>15630</c:v>
                </c:pt>
                <c:pt idx="233">
                  <c:v>15634</c:v>
                </c:pt>
                <c:pt idx="234">
                  <c:v>15637</c:v>
                </c:pt>
                <c:pt idx="235">
                  <c:v>15638</c:v>
                </c:pt>
                <c:pt idx="236">
                  <c:v>15638</c:v>
                </c:pt>
                <c:pt idx="237">
                  <c:v>15643</c:v>
                </c:pt>
                <c:pt idx="238">
                  <c:v>15648</c:v>
                </c:pt>
                <c:pt idx="239">
                  <c:v>15649</c:v>
                </c:pt>
                <c:pt idx="240">
                  <c:v>15651</c:v>
                </c:pt>
                <c:pt idx="241">
                  <c:v>15655</c:v>
                </c:pt>
                <c:pt idx="242">
                  <c:v>15655</c:v>
                </c:pt>
                <c:pt idx="243">
                  <c:v>15656</c:v>
                </c:pt>
                <c:pt idx="244">
                  <c:v>15658</c:v>
                </c:pt>
                <c:pt idx="245">
                  <c:v>15660</c:v>
                </c:pt>
                <c:pt idx="246">
                  <c:v>15661</c:v>
                </c:pt>
                <c:pt idx="247">
                  <c:v>15665</c:v>
                </c:pt>
                <c:pt idx="248">
                  <c:v>15667</c:v>
                </c:pt>
                <c:pt idx="249">
                  <c:v>15668</c:v>
                </c:pt>
                <c:pt idx="250">
                  <c:v>15668</c:v>
                </c:pt>
                <c:pt idx="251">
                  <c:v>15669</c:v>
                </c:pt>
                <c:pt idx="252">
                  <c:v>15673</c:v>
                </c:pt>
                <c:pt idx="253">
                  <c:v>15673</c:v>
                </c:pt>
                <c:pt idx="254">
                  <c:v>15675</c:v>
                </c:pt>
                <c:pt idx="255">
                  <c:v>15676</c:v>
                </c:pt>
                <c:pt idx="256">
                  <c:v>15676</c:v>
                </c:pt>
                <c:pt idx="257">
                  <c:v>15676</c:v>
                </c:pt>
                <c:pt idx="258">
                  <c:v>15680</c:v>
                </c:pt>
                <c:pt idx="259">
                  <c:v>15684</c:v>
                </c:pt>
                <c:pt idx="260">
                  <c:v>15685</c:v>
                </c:pt>
                <c:pt idx="261">
                  <c:v>15688</c:v>
                </c:pt>
                <c:pt idx="262">
                  <c:v>15688</c:v>
                </c:pt>
                <c:pt idx="263">
                  <c:v>15688</c:v>
                </c:pt>
                <c:pt idx="264">
                  <c:v>15688</c:v>
                </c:pt>
                <c:pt idx="265">
                  <c:v>15689</c:v>
                </c:pt>
                <c:pt idx="266">
                  <c:v>15690</c:v>
                </c:pt>
                <c:pt idx="267">
                  <c:v>15691</c:v>
                </c:pt>
                <c:pt idx="268">
                  <c:v>15691</c:v>
                </c:pt>
                <c:pt idx="269">
                  <c:v>15691</c:v>
                </c:pt>
                <c:pt idx="270">
                  <c:v>15691</c:v>
                </c:pt>
                <c:pt idx="271">
                  <c:v>15691</c:v>
                </c:pt>
                <c:pt idx="272">
                  <c:v>15691</c:v>
                </c:pt>
                <c:pt idx="273">
                  <c:v>15691</c:v>
                </c:pt>
                <c:pt idx="274">
                  <c:v>15691</c:v>
                </c:pt>
                <c:pt idx="275">
                  <c:v>15692</c:v>
                </c:pt>
                <c:pt idx="276">
                  <c:v>15692</c:v>
                </c:pt>
                <c:pt idx="277">
                  <c:v>15692</c:v>
                </c:pt>
                <c:pt idx="278">
                  <c:v>15692</c:v>
                </c:pt>
                <c:pt idx="279">
                  <c:v>15692</c:v>
                </c:pt>
                <c:pt idx="280">
                  <c:v>15692</c:v>
                </c:pt>
                <c:pt idx="281">
                  <c:v>15692</c:v>
                </c:pt>
                <c:pt idx="282">
                  <c:v>15692</c:v>
                </c:pt>
                <c:pt idx="283">
                  <c:v>15692</c:v>
                </c:pt>
                <c:pt idx="284">
                  <c:v>15692</c:v>
                </c:pt>
                <c:pt idx="285">
                  <c:v>15692</c:v>
                </c:pt>
                <c:pt idx="286">
                  <c:v>15692</c:v>
                </c:pt>
                <c:pt idx="287">
                  <c:v>15692</c:v>
                </c:pt>
                <c:pt idx="288">
                  <c:v>15692</c:v>
                </c:pt>
                <c:pt idx="289">
                  <c:v>15692</c:v>
                </c:pt>
                <c:pt idx="290">
                  <c:v>15692</c:v>
                </c:pt>
                <c:pt idx="291">
                  <c:v>15692</c:v>
                </c:pt>
                <c:pt idx="292">
                  <c:v>15692</c:v>
                </c:pt>
                <c:pt idx="293">
                  <c:v>15692</c:v>
                </c:pt>
                <c:pt idx="294">
                  <c:v>15692</c:v>
                </c:pt>
                <c:pt idx="295">
                  <c:v>15692</c:v>
                </c:pt>
                <c:pt idx="296">
                  <c:v>15692</c:v>
                </c:pt>
                <c:pt idx="297">
                  <c:v>15692</c:v>
                </c:pt>
                <c:pt idx="298">
                  <c:v>15692</c:v>
                </c:pt>
                <c:pt idx="299">
                  <c:v>15692</c:v>
                </c:pt>
                <c:pt idx="300">
                  <c:v>15692</c:v>
                </c:pt>
                <c:pt idx="301">
                  <c:v>15692</c:v>
                </c:pt>
                <c:pt idx="302">
                  <c:v>15693</c:v>
                </c:pt>
                <c:pt idx="303">
                  <c:v>15693</c:v>
                </c:pt>
                <c:pt idx="304">
                  <c:v>15693</c:v>
                </c:pt>
                <c:pt idx="305">
                  <c:v>15693</c:v>
                </c:pt>
                <c:pt idx="306">
                  <c:v>15693</c:v>
                </c:pt>
                <c:pt idx="307">
                  <c:v>15693</c:v>
                </c:pt>
                <c:pt idx="308">
                  <c:v>15693</c:v>
                </c:pt>
                <c:pt idx="309">
                  <c:v>15693</c:v>
                </c:pt>
                <c:pt idx="310">
                  <c:v>15693</c:v>
                </c:pt>
                <c:pt idx="311">
                  <c:v>15693</c:v>
                </c:pt>
                <c:pt idx="312">
                  <c:v>15693</c:v>
                </c:pt>
                <c:pt idx="313">
                  <c:v>15694</c:v>
                </c:pt>
                <c:pt idx="314">
                  <c:v>15694</c:v>
                </c:pt>
                <c:pt idx="315">
                  <c:v>15694</c:v>
                </c:pt>
                <c:pt idx="316">
                  <c:v>15694</c:v>
                </c:pt>
                <c:pt idx="317">
                  <c:v>15694</c:v>
                </c:pt>
                <c:pt idx="318">
                  <c:v>15694</c:v>
                </c:pt>
                <c:pt idx="319">
                  <c:v>15694</c:v>
                </c:pt>
                <c:pt idx="320">
                  <c:v>15694</c:v>
                </c:pt>
                <c:pt idx="321">
                  <c:v>15694</c:v>
                </c:pt>
                <c:pt idx="322">
                  <c:v>15694</c:v>
                </c:pt>
                <c:pt idx="323">
                  <c:v>15695</c:v>
                </c:pt>
                <c:pt idx="324">
                  <c:v>15695</c:v>
                </c:pt>
                <c:pt idx="325">
                  <c:v>15695</c:v>
                </c:pt>
                <c:pt idx="326">
                  <c:v>15695</c:v>
                </c:pt>
                <c:pt idx="327">
                  <c:v>15695</c:v>
                </c:pt>
                <c:pt idx="328">
                  <c:v>15695</c:v>
                </c:pt>
                <c:pt idx="329">
                  <c:v>15695</c:v>
                </c:pt>
                <c:pt idx="330">
                  <c:v>15697</c:v>
                </c:pt>
                <c:pt idx="331">
                  <c:v>15697</c:v>
                </c:pt>
                <c:pt idx="332">
                  <c:v>15697</c:v>
                </c:pt>
                <c:pt idx="333">
                  <c:v>15697</c:v>
                </c:pt>
                <c:pt idx="334">
                  <c:v>15697</c:v>
                </c:pt>
                <c:pt idx="335">
                  <c:v>15697</c:v>
                </c:pt>
                <c:pt idx="336">
                  <c:v>15697</c:v>
                </c:pt>
                <c:pt idx="337">
                  <c:v>15697</c:v>
                </c:pt>
                <c:pt idx="338">
                  <c:v>15697</c:v>
                </c:pt>
                <c:pt idx="339">
                  <c:v>15697</c:v>
                </c:pt>
                <c:pt idx="340">
                  <c:v>15697</c:v>
                </c:pt>
                <c:pt idx="341">
                  <c:v>15698</c:v>
                </c:pt>
                <c:pt idx="342">
                  <c:v>15698</c:v>
                </c:pt>
                <c:pt idx="343">
                  <c:v>15698</c:v>
                </c:pt>
                <c:pt idx="344">
                  <c:v>15699</c:v>
                </c:pt>
                <c:pt idx="345">
                  <c:v>15699</c:v>
                </c:pt>
                <c:pt idx="346">
                  <c:v>15699</c:v>
                </c:pt>
                <c:pt idx="347">
                  <c:v>15699</c:v>
                </c:pt>
                <c:pt idx="348">
                  <c:v>15699</c:v>
                </c:pt>
                <c:pt idx="349">
                  <c:v>15699</c:v>
                </c:pt>
                <c:pt idx="350">
                  <c:v>15699</c:v>
                </c:pt>
                <c:pt idx="351">
                  <c:v>15699</c:v>
                </c:pt>
                <c:pt idx="352">
                  <c:v>15699</c:v>
                </c:pt>
                <c:pt idx="353">
                  <c:v>15699</c:v>
                </c:pt>
                <c:pt idx="354">
                  <c:v>15699</c:v>
                </c:pt>
                <c:pt idx="355">
                  <c:v>15699</c:v>
                </c:pt>
                <c:pt idx="356">
                  <c:v>15700</c:v>
                </c:pt>
                <c:pt idx="357">
                  <c:v>15700</c:v>
                </c:pt>
                <c:pt idx="358">
                  <c:v>15700</c:v>
                </c:pt>
                <c:pt idx="359">
                  <c:v>15701</c:v>
                </c:pt>
                <c:pt idx="360">
                  <c:v>15702</c:v>
                </c:pt>
                <c:pt idx="361">
                  <c:v>15703</c:v>
                </c:pt>
                <c:pt idx="362">
                  <c:v>15703</c:v>
                </c:pt>
                <c:pt idx="363">
                  <c:v>15703</c:v>
                </c:pt>
                <c:pt idx="364">
                  <c:v>15703</c:v>
                </c:pt>
                <c:pt idx="365">
                  <c:v>15705</c:v>
                </c:pt>
                <c:pt idx="366">
                  <c:v>15706</c:v>
                </c:pt>
                <c:pt idx="367">
                  <c:v>15707</c:v>
                </c:pt>
                <c:pt idx="368">
                  <c:v>15707</c:v>
                </c:pt>
                <c:pt idx="369">
                  <c:v>15707</c:v>
                </c:pt>
                <c:pt idx="370">
                  <c:v>15708</c:v>
                </c:pt>
                <c:pt idx="371">
                  <c:v>15710</c:v>
                </c:pt>
                <c:pt idx="372">
                  <c:v>15710</c:v>
                </c:pt>
                <c:pt idx="373">
                  <c:v>15711</c:v>
                </c:pt>
                <c:pt idx="374">
                  <c:v>15711</c:v>
                </c:pt>
                <c:pt idx="375">
                  <c:v>15711</c:v>
                </c:pt>
                <c:pt idx="376">
                  <c:v>15711</c:v>
                </c:pt>
                <c:pt idx="377">
                  <c:v>15711</c:v>
                </c:pt>
                <c:pt idx="378">
                  <c:v>15712</c:v>
                </c:pt>
                <c:pt idx="379">
                  <c:v>15712</c:v>
                </c:pt>
                <c:pt idx="380">
                  <c:v>15712</c:v>
                </c:pt>
                <c:pt idx="381">
                  <c:v>15712</c:v>
                </c:pt>
                <c:pt idx="382">
                  <c:v>15713</c:v>
                </c:pt>
                <c:pt idx="383">
                  <c:v>15713</c:v>
                </c:pt>
                <c:pt idx="384">
                  <c:v>15716</c:v>
                </c:pt>
                <c:pt idx="385">
                  <c:v>15720</c:v>
                </c:pt>
                <c:pt idx="386">
                  <c:v>15721</c:v>
                </c:pt>
                <c:pt idx="387">
                  <c:v>15722</c:v>
                </c:pt>
                <c:pt idx="388">
                  <c:v>15722</c:v>
                </c:pt>
                <c:pt idx="389">
                  <c:v>15723</c:v>
                </c:pt>
                <c:pt idx="390">
                  <c:v>15723</c:v>
                </c:pt>
                <c:pt idx="391">
                  <c:v>15728</c:v>
                </c:pt>
                <c:pt idx="392">
                  <c:v>15730</c:v>
                </c:pt>
                <c:pt idx="393">
                  <c:v>15737</c:v>
                </c:pt>
                <c:pt idx="394">
                  <c:v>15739</c:v>
                </c:pt>
                <c:pt idx="395">
                  <c:v>15740</c:v>
                </c:pt>
                <c:pt idx="396">
                  <c:v>15742</c:v>
                </c:pt>
                <c:pt idx="397">
                  <c:v>15742</c:v>
                </c:pt>
                <c:pt idx="398">
                  <c:v>15744</c:v>
                </c:pt>
                <c:pt idx="399">
                  <c:v>15746</c:v>
                </c:pt>
                <c:pt idx="400">
                  <c:v>15747</c:v>
                </c:pt>
                <c:pt idx="401">
                  <c:v>15748</c:v>
                </c:pt>
                <c:pt idx="402">
                  <c:v>15749</c:v>
                </c:pt>
                <c:pt idx="403">
                  <c:v>15749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List1!$D$2:$D$405</c:f>
              <c:numCache>
                <c:formatCode>General</c:formatCode>
                <c:ptCount val="40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41</c:v>
                </c:pt>
                <c:pt idx="20">
                  <c:v>47</c:v>
                </c:pt>
                <c:pt idx="21">
                  <c:v>51</c:v>
                </c:pt>
                <c:pt idx="22">
                  <c:v>53</c:v>
                </c:pt>
                <c:pt idx="23">
                  <c:v>60</c:v>
                </c:pt>
                <c:pt idx="24">
                  <c:v>73</c:v>
                </c:pt>
                <c:pt idx="25">
                  <c:v>85</c:v>
                </c:pt>
                <c:pt idx="26">
                  <c:v>92</c:v>
                </c:pt>
                <c:pt idx="27">
                  <c:v>99</c:v>
                </c:pt>
                <c:pt idx="28">
                  <c:v>126</c:v>
                </c:pt>
                <c:pt idx="29">
                  <c:v>164</c:v>
                </c:pt>
                <c:pt idx="30">
                  <c:v>224</c:v>
                </c:pt>
                <c:pt idx="31">
                  <c:v>375</c:v>
                </c:pt>
                <c:pt idx="32">
                  <c:v>442</c:v>
                </c:pt>
                <c:pt idx="33">
                  <c:v>525</c:v>
                </c:pt>
                <c:pt idx="34">
                  <c:v>738</c:v>
                </c:pt>
                <c:pt idx="35">
                  <c:v>866</c:v>
                </c:pt>
                <c:pt idx="36">
                  <c:v>953</c:v>
                </c:pt>
                <c:pt idx="37">
                  <c:v>1115</c:v>
                </c:pt>
                <c:pt idx="38">
                  <c:v>1340</c:v>
                </c:pt>
                <c:pt idx="39">
                  <c:v>1420</c:v>
                </c:pt>
                <c:pt idx="40">
                  <c:v>1456</c:v>
                </c:pt>
                <c:pt idx="41">
                  <c:v>1748</c:v>
                </c:pt>
                <c:pt idx="42">
                  <c:v>2123</c:v>
                </c:pt>
                <c:pt idx="43">
                  <c:v>2494</c:v>
                </c:pt>
                <c:pt idx="44">
                  <c:v>2877</c:v>
                </c:pt>
                <c:pt idx="45">
                  <c:v>3291</c:v>
                </c:pt>
                <c:pt idx="46">
                  <c:v>3549</c:v>
                </c:pt>
                <c:pt idx="47">
                  <c:v>3638</c:v>
                </c:pt>
                <c:pt idx="48">
                  <c:v>4065</c:v>
                </c:pt>
                <c:pt idx="49">
                  <c:v>4453</c:v>
                </c:pt>
                <c:pt idx="50">
                  <c:v>5035</c:v>
                </c:pt>
                <c:pt idx="51">
                  <c:v>5495</c:v>
                </c:pt>
                <c:pt idx="52">
                  <c:v>6243</c:v>
                </c:pt>
                <c:pt idx="53">
                  <c:v>6657</c:v>
                </c:pt>
                <c:pt idx="54">
                  <c:v>6941</c:v>
                </c:pt>
                <c:pt idx="55">
                  <c:v>7698</c:v>
                </c:pt>
                <c:pt idx="56">
                  <c:v>8612</c:v>
                </c:pt>
                <c:pt idx="57">
                  <c:v>9005</c:v>
                </c:pt>
                <c:pt idx="58">
                  <c:v>10007</c:v>
                </c:pt>
                <c:pt idx="59">
                  <c:v>10925</c:v>
                </c:pt>
                <c:pt idx="60">
                  <c:v>11441</c:v>
                </c:pt>
                <c:pt idx="61">
                  <c:v>11768</c:v>
                </c:pt>
                <c:pt idx="62">
                  <c:v>12390</c:v>
                </c:pt>
                <c:pt idx="63">
                  <c:v>12951</c:v>
                </c:pt>
                <c:pt idx="64">
                  <c:v>13700</c:v>
                </c:pt>
                <c:pt idx="65">
                  <c:v>14511</c:v>
                </c:pt>
                <c:pt idx="66">
                  <c:v>15237</c:v>
                </c:pt>
                <c:pt idx="67">
                  <c:v>15567</c:v>
                </c:pt>
                <c:pt idx="68">
                  <c:v>15691</c:v>
                </c:pt>
                <c:pt idx="69">
                  <c:v>16087</c:v>
                </c:pt>
                <c:pt idx="70">
                  <c:v>16673</c:v>
                </c:pt>
                <c:pt idx="71">
                  <c:v>17606</c:v>
                </c:pt>
                <c:pt idx="72">
                  <c:v>18333</c:v>
                </c:pt>
                <c:pt idx="73">
                  <c:v>19016</c:v>
                </c:pt>
                <c:pt idx="74">
                  <c:v>19267</c:v>
                </c:pt>
                <c:pt idx="75">
                  <c:v>19461</c:v>
                </c:pt>
                <c:pt idx="76">
                  <c:v>20017</c:v>
                </c:pt>
                <c:pt idx="77">
                  <c:v>20200</c:v>
                </c:pt>
                <c:pt idx="78">
                  <c:v>20630</c:v>
                </c:pt>
                <c:pt idx="79">
                  <c:v>21024</c:v>
                </c:pt>
                <c:pt idx="80">
                  <c:v>21382</c:v>
                </c:pt>
                <c:pt idx="81">
                  <c:v>21511</c:v>
                </c:pt>
                <c:pt idx="82">
                  <c:v>21619</c:v>
                </c:pt>
                <c:pt idx="83">
                  <c:v>22136</c:v>
                </c:pt>
                <c:pt idx="84">
                  <c:v>22439</c:v>
                </c:pt>
                <c:pt idx="85">
                  <c:v>22654</c:v>
                </c:pt>
                <c:pt idx="86">
                  <c:v>22902</c:v>
                </c:pt>
                <c:pt idx="87">
                  <c:v>23121</c:v>
                </c:pt>
                <c:pt idx="88">
                  <c:v>23222</c:v>
                </c:pt>
                <c:pt idx="89">
                  <c:v>23265</c:v>
                </c:pt>
                <c:pt idx="90">
                  <c:v>23588</c:v>
                </c:pt>
                <c:pt idx="91">
                  <c:v>23796</c:v>
                </c:pt>
                <c:pt idx="92">
                  <c:v>23994</c:v>
                </c:pt>
                <c:pt idx="93">
                  <c:v>24181</c:v>
                </c:pt>
                <c:pt idx="94">
                  <c:v>24410</c:v>
                </c:pt>
                <c:pt idx="95">
                  <c:v>24537</c:v>
                </c:pt>
                <c:pt idx="96">
                  <c:v>24581</c:v>
                </c:pt>
                <c:pt idx="97">
                  <c:v>24844</c:v>
                </c:pt>
                <c:pt idx="98">
                  <c:v>25009</c:v>
                </c:pt>
                <c:pt idx="99">
                  <c:v>25212</c:v>
                </c:pt>
                <c:pt idx="100">
                  <c:v>25355</c:v>
                </c:pt>
                <c:pt idx="101">
                  <c:v>25662</c:v>
                </c:pt>
                <c:pt idx="102">
                  <c:v>25750</c:v>
                </c:pt>
                <c:pt idx="103">
                  <c:v>25815</c:v>
                </c:pt>
                <c:pt idx="104">
                  <c:v>26093</c:v>
                </c:pt>
                <c:pt idx="105">
                  <c:v>26297</c:v>
                </c:pt>
                <c:pt idx="106">
                  <c:v>26491</c:v>
                </c:pt>
                <c:pt idx="107">
                  <c:v>26609</c:v>
                </c:pt>
                <c:pt idx="108">
                  <c:v>26898</c:v>
                </c:pt>
                <c:pt idx="109">
                  <c:v>26984</c:v>
                </c:pt>
                <c:pt idx="110">
                  <c:v>27032</c:v>
                </c:pt>
                <c:pt idx="111">
                  <c:v>27368</c:v>
                </c:pt>
                <c:pt idx="112">
                  <c:v>27651</c:v>
                </c:pt>
                <c:pt idx="113">
                  <c:v>27888</c:v>
                </c:pt>
                <c:pt idx="114">
                  <c:v>27933</c:v>
                </c:pt>
                <c:pt idx="115">
                  <c:v>28048</c:v>
                </c:pt>
                <c:pt idx="116">
                  <c:v>28174</c:v>
                </c:pt>
                <c:pt idx="117">
                  <c:v>28316</c:v>
                </c:pt>
                <c:pt idx="118">
                  <c:v>28670</c:v>
                </c:pt>
                <c:pt idx="119">
                  <c:v>29000</c:v>
                </c:pt>
                <c:pt idx="120">
                  <c:v>29251</c:v>
                </c:pt>
                <c:pt idx="121">
                  <c:v>29468</c:v>
                </c:pt>
                <c:pt idx="122">
                  <c:v>29560</c:v>
                </c:pt>
                <c:pt idx="123">
                  <c:v>29676</c:v>
                </c:pt>
                <c:pt idx="124">
                  <c:v>29751</c:v>
                </c:pt>
                <c:pt idx="125">
                  <c:v>30280</c:v>
                </c:pt>
                <c:pt idx="126">
                  <c:v>30574</c:v>
                </c:pt>
                <c:pt idx="127">
                  <c:v>30849</c:v>
                </c:pt>
                <c:pt idx="128">
                  <c:v>31177</c:v>
                </c:pt>
                <c:pt idx="129">
                  <c:v>31481</c:v>
                </c:pt>
                <c:pt idx="130">
                  <c:v>31589</c:v>
                </c:pt>
                <c:pt idx="131">
                  <c:v>31641</c:v>
                </c:pt>
                <c:pt idx="132">
                  <c:v>32105</c:v>
                </c:pt>
                <c:pt idx="133">
                  <c:v>32325</c:v>
                </c:pt>
                <c:pt idx="134">
                  <c:v>32606</c:v>
                </c:pt>
                <c:pt idx="135">
                  <c:v>32756</c:v>
                </c:pt>
                <c:pt idx="136">
                  <c:v>32904</c:v>
                </c:pt>
                <c:pt idx="137">
                  <c:v>32970</c:v>
                </c:pt>
                <c:pt idx="138">
                  <c:v>33041</c:v>
                </c:pt>
                <c:pt idx="139">
                  <c:v>33323</c:v>
                </c:pt>
                <c:pt idx="140">
                  <c:v>33475</c:v>
                </c:pt>
                <c:pt idx="141">
                  <c:v>33692</c:v>
                </c:pt>
                <c:pt idx="142">
                  <c:v>33856</c:v>
                </c:pt>
                <c:pt idx="143">
                  <c:v>34048</c:v>
                </c:pt>
                <c:pt idx="144">
                  <c:v>34127</c:v>
                </c:pt>
                <c:pt idx="145">
                  <c:v>34162</c:v>
                </c:pt>
                <c:pt idx="146">
                  <c:v>34336</c:v>
                </c:pt>
                <c:pt idx="147">
                  <c:v>34453</c:v>
                </c:pt>
                <c:pt idx="148">
                  <c:v>34603</c:v>
                </c:pt>
                <c:pt idx="149">
                  <c:v>34700</c:v>
                </c:pt>
                <c:pt idx="150">
                  <c:v>34782</c:v>
                </c:pt>
                <c:pt idx="151">
                  <c:v>34860</c:v>
                </c:pt>
                <c:pt idx="152">
                  <c:v>34878</c:v>
                </c:pt>
                <c:pt idx="153">
                  <c:v>35061</c:v>
                </c:pt>
                <c:pt idx="154">
                  <c:v>35222</c:v>
                </c:pt>
                <c:pt idx="155">
                  <c:v>35378</c:v>
                </c:pt>
                <c:pt idx="156">
                  <c:v>35501</c:v>
                </c:pt>
                <c:pt idx="157">
                  <c:v>35631</c:v>
                </c:pt>
                <c:pt idx="158">
                  <c:v>35683</c:v>
                </c:pt>
                <c:pt idx="159">
                  <c:v>35716</c:v>
                </c:pt>
                <c:pt idx="160">
                  <c:v>35847</c:v>
                </c:pt>
                <c:pt idx="161">
                  <c:v>35932</c:v>
                </c:pt>
                <c:pt idx="162">
                  <c:v>36032</c:v>
                </c:pt>
                <c:pt idx="163">
                  <c:v>36135</c:v>
                </c:pt>
                <c:pt idx="164">
                  <c:v>36226</c:v>
                </c:pt>
                <c:pt idx="165">
                  <c:v>36249</c:v>
                </c:pt>
                <c:pt idx="166">
                  <c:v>36270</c:v>
                </c:pt>
                <c:pt idx="167">
                  <c:v>36369</c:v>
                </c:pt>
                <c:pt idx="168">
                  <c:v>36419</c:v>
                </c:pt>
                <c:pt idx="169">
                  <c:v>36485</c:v>
                </c:pt>
                <c:pt idx="170">
                  <c:v>36540</c:v>
                </c:pt>
                <c:pt idx="171">
                  <c:v>36599</c:v>
                </c:pt>
                <c:pt idx="172">
                  <c:v>36623</c:v>
                </c:pt>
                <c:pt idx="173">
                  <c:v>36646</c:v>
                </c:pt>
                <c:pt idx="174">
                  <c:v>36806</c:v>
                </c:pt>
                <c:pt idx="175">
                  <c:v>36885</c:v>
                </c:pt>
                <c:pt idx="176">
                  <c:v>36954</c:v>
                </c:pt>
                <c:pt idx="177">
                  <c:v>37031</c:v>
                </c:pt>
                <c:pt idx="178">
                  <c:v>37115</c:v>
                </c:pt>
                <c:pt idx="179">
                  <c:v>37133</c:v>
                </c:pt>
                <c:pt idx="180">
                  <c:v>37145</c:v>
                </c:pt>
                <c:pt idx="181">
                  <c:v>37278</c:v>
                </c:pt>
                <c:pt idx="182">
                  <c:v>37344</c:v>
                </c:pt>
                <c:pt idx="183">
                  <c:v>37445</c:v>
                </c:pt>
                <c:pt idx="184">
                  <c:v>37487</c:v>
                </c:pt>
                <c:pt idx="185">
                  <c:v>37537</c:v>
                </c:pt>
                <c:pt idx="186">
                  <c:v>37554</c:v>
                </c:pt>
                <c:pt idx="187">
                  <c:v>37568</c:v>
                </c:pt>
                <c:pt idx="188">
                  <c:v>37654</c:v>
                </c:pt>
                <c:pt idx="189">
                  <c:v>37761</c:v>
                </c:pt>
                <c:pt idx="190">
                  <c:v>37845</c:v>
                </c:pt>
                <c:pt idx="191">
                  <c:v>37882</c:v>
                </c:pt>
                <c:pt idx="192">
                  <c:v>37925</c:v>
                </c:pt>
                <c:pt idx="193">
                  <c:v>37945</c:v>
                </c:pt>
                <c:pt idx="194">
                  <c:v>37958</c:v>
                </c:pt>
                <c:pt idx="195">
                  <c:v>38019</c:v>
                </c:pt>
                <c:pt idx="196">
                  <c:v>38063</c:v>
                </c:pt>
                <c:pt idx="197">
                  <c:v>38093</c:v>
                </c:pt>
                <c:pt idx="198">
                  <c:v>38145</c:v>
                </c:pt>
                <c:pt idx="199">
                  <c:v>38183</c:v>
                </c:pt>
                <c:pt idx="200">
                  <c:v>38192</c:v>
                </c:pt>
                <c:pt idx="201">
                  <c:v>38200</c:v>
                </c:pt>
                <c:pt idx="202">
                  <c:v>38240</c:v>
                </c:pt>
                <c:pt idx="203">
                  <c:v>38285</c:v>
                </c:pt>
                <c:pt idx="204">
                  <c:v>38314</c:v>
                </c:pt>
                <c:pt idx="205">
                  <c:v>38353</c:v>
                </c:pt>
                <c:pt idx="206">
                  <c:v>38375</c:v>
                </c:pt>
                <c:pt idx="207">
                  <c:v>38381</c:v>
                </c:pt>
                <c:pt idx="208">
                  <c:v>38386</c:v>
                </c:pt>
                <c:pt idx="209">
                  <c:v>38425</c:v>
                </c:pt>
                <c:pt idx="210">
                  <c:v>38447</c:v>
                </c:pt>
                <c:pt idx="211">
                  <c:v>38468</c:v>
                </c:pt>
                <c:pt idx="212">
                  <c:v>38488</c:v>
                </c:pt>
                <c:pt idx="213">
                  <c:v>38494</c:v>
                </c:pt>
                <c:pt idx="214">
                  <c:v>38500</c:v>
                </c:pt>
                <c:pt idx="215">
                  <c:v>38504</c:v>
                </c:pt>
                <c:pt idx="216">
                  <c:v>38509</c:v>
                </c:pt>
                <c:pt idx="217">
                  <c:v>38534</c:v>
                </c:pt>
                <c:pt idx="218">
                  <c:v>38565</c:v>
                </c:pt>
                <c:pt idx="219">
                  <c:v>38582</c:v>
                </c:pt>
                <c:pt idx="220">
                  <c:v>38593</c:v>
                </c:pt>
                <c:pt idx="221">
                  <c:v>38598</c:v>
                </c:pt>
                <c:pt idx="222">
                  <c:v>38599</c:v>
                </c:pt>
                <c:pt idx="223">
                  <c:v>38608</c:v>
                </c:pt>
                <c:pt idx="224">
                  <c:v>38616</c:v>
                </c:pt>
                <c:pt idx="225">
                  <c:v>38621</c:v>
                </c:pt>
                <c:pt idx="226">
                  <c:v>38629</c:v>
                </c:pt>
                <c:pt idx="227">
                  <c:v>38636</c:v>
                </c:pt>
                <c:pt idx="228">
                  <c:v>38638</c:v>
                </c:pt>
                <c:pt idx="229">
                  <c:v>38640</c:v>
                </c:pt>
                <c:pt idx="230">
                  <c:v>38655</c:v>
                </c:pt>
                <c:pt idx="231">
                  <c:v>38662</c:v>
                </c:pt>
                <c:pt idx="232">
                  <c:v>38668</c:v>
                </c:pt>
                <c:pt idx="233">
                  <c:v>38681</c:v>
                </c:pt>
                <c:pt idx="234">
                  <c:v>38687</c:v>
                </c:pt>
                <c:pt idx="235">
                  <c:v>38689</c:v>
                </c:pt>
                <c:pt idx="236">
                  <c:v>38689</c:v>
                </c:pt>
                <c:pt idx="237">
                  <c:v>38695</c:v>
                </c:pt>
                <c:pt idx="238">
                  <c:v>38703</c:v>
                </c:pt>
                <c:pt idx="239">
                  <c:v>38704</c:v>
                </c:pt>
                <c:pt idx="240">
                  <c:v>38708</c:v>
                </c:pt>
                <c:pt idx="241">
                  <c:v>38713</c:v>
                </c:pt>
                <c:pt idx="242">
                  <c:v>38713</c:v>
                </c:pt>
                <c:pt idx="243">
                  <c:v>38714</c:v>
                </c:pt>
                <c:pt idx="244">
                  <c:v>38716</c:v>
                </c:pt>
                <c:pt idx="245">
                  <c:v>38718</c:v>
                </c:pt>
                <c:pt idx="246">
                  <c:v>38721</c:v>
                </c:pt>
                <c:pt idx="247">
                  <c:v>38725</c:v>
                </c:pt>
                <c:pt idx="248">
                  <c:v>38728</c:v>
                </c:pt>
                <c:pt idx="249">
                  <c:v>38729</c:v>
                </c:pt>
                <c:pt idx="250">
                  <c:v>38732</c:v>
                </c:pt>
                <c:pt idx="251">
                  <c:v>38738</c:v>
                </c:pt>
                <c:pt idx="252">
                  <c:v>38744</c:v>
                </c:pt>
                <c:pt idx="253">
                  <c:v>38744</c:v>
                </c:pt>
                <c:pt idx="254">
                  <c:v>38747</c:v>
                </c:pt>
                <c:pt idx="255">
                  <c:v>38751</c:v>
                </c:pt>
                <c:pt idx="256">
                  <c:v>38752</c:v>
                </c:pt>
                <c:pt idx="257">
                  <c:v>38752</c:v>
                </c:pt>
                <c:pt idx="258">
                  <c:v>38759</c:v>
                </c:pt>
                <c:pt idx="259">
                  <c:v>38763</c:v>
                </c:pt>
                <c:pt idx="260">
                  <c:v>38766</c:v>
                </c:pt>
                <c:pt idx="261">
                  <c:v>38769</c:v>
                </c:pt>
                <c:pt idx="262">
                  <c:v>38769</c:v>
                </c:pt>
                <c:pt idx="263">
                  <c:v>38769</c:v>
                </c:pt>
                <c:pt idx="264">
                  <c:v>38769</c:v>
                </c:pt>
                <c:pt idx="265">
                  <c:v>38772</c:v>
                </c:pt>
                <c:pt idx="266">
                  <c:v>38773</c:v>
                </c:pt>
                <c:pt idx="267">
                  <c:v>38774</c:v>
                </c:pt>
                <c:pt idx="268">
                  <c:v>38774</c:v>
                </c:pt>
                <c:pt idx="269">
                  <c:v>38774</c:v>
                </c:pt>
                <c:pt idx="270">
                  <c:v>38774</c:v>
                </c:pt>
                <c:pt idx="271">
                  <c:v>38774</c:v>
                </c:pt>
                <c:pt idx="272">
                  <c:v>38774</c:v>
                </c:pt>
                <c:pt idx="273">
                  <c:v>38774</c:v>
                </c:pt>
                <c:pt idx="274">
                  <c:v>38777</c:v>
                </c:pt>
                <c:pt idx="275">
                  <c:v>38779</c:v>
                </c:pt>
                <c:pt idx="276">
                  <c:v>38779</c:v>
                </c:pt>
                <c:pt idx="277">
                  <c:v>38779</c:v>
                </c:pt>
                <c:pt idx="278">
                  <c:v>38779</c:v>
                </c:pt>
                <c:pt idx="279">
                  <c:v>38779</c:v>
                </c:pt>
                <c:pt idx="280">
                  <c:v>38779</c:v>
                </c:pt>
                <c:pt idx="281">
                  <c:v>38779</c:v>
                </c:pt>
                <c:pt idx="282">
                  <c:v>38779</c:v>
                </c:pt>
                <c:pt idx="283">
                  <c:v>38780</c:v>
                </c:pt>
                <c:pt idx="284">
                  <c:v>38780</c:v>
                </c:pt>
                <c:pt idx="285">
                  <c:v>38780</c:v>
                </c:pt>
                <c:pt idx="286">
                  <c:v>38780</c:v>
                </c:pt>
                <c:pt idx="287">
                  <c:v>38780</c:v>
                </c:pt>
                <c:pt idx="288">
                  <c:v>38780</c:v>
                </c:pt>
                <c:pt idx="289">
                  <c:v>38781</c:v>
                </c:pt>
                <c:pt idx="290">
                  <c:v>38781</c:v>
                </c:pt>
                <c:pt idx="291">
                  <c:v>38781</c:v>
                </c:pt>
                <c:pt idx="292">
                  <c:v>38781</c:v>
                </c:pt>
                <c:pt idx="293">
                  <c:v>38781</c:v>
                </c:pt>
                <c:pt idx="294">
                  <c:v>38781</c:v>
                </c:pt>
                <c:pt idx="295">
                  <c:v>38782</c:v>
                </c:pt>
                <c:pt idx="296">
                  <c:v>38783</c:v>
                </c:pt>
                <c:pt idx="297">
                  <c:v>38783</c:v>
                </c:pt>
                <c:pt idx="298">
                  <c:v>38783</c:v>
                </c:pt>
                <c:pt idx="299">
                  <c:v>38783</c:v>
                </c:pt>
                <c:pt idx="300">
                  <c:v>38783</c:v>
                </c:pt>
                <c:pt idx="301">
                  <c:v>38783</c:v>
                </c:pt>
                <c:pt idx="302">
                  <c:v>38784</c:v>
                </c:pt>
                <c:pt idx="303">
                  <c:v>38785</c:v>
                </c:pt>
                <c:pt idx="304">
                  <c:v>38785</c:v>
                </c:pt>
                <c:pt idx="305">
                  <c:v>38785</c:v>
                </c:pt>
                <c:pt idx="306">
                  <c:v>38786</c:v>
                </c:pt>
                <c:pt idx="307">
                  <c:v>38786</c:v>
                </c:pt>
                <c:pt idx="308">
                  <c:v>38786</c:v>
                </c:pt>
                <c:pt idx="309">
                  <c:v>38786</c:v>
                </c:pt>
                <c:pt idx="310">
                  <c:v>38787</c:v>
                </c:pt>
                <c:pt idx="311">
                  <c:v>38787</c:v>
                </c:pt>
                <c:pt idx="312">
                  <c:v>38787</c:v>
                </c:pt>
                <c:pt idx="313">
                  <c:v>38788</c:v>
                </c:pt>
                <c:pt idx="314">
                  <c:v>38788</c:v>
                </c:pt>
                <c:pt idx="315">
                  <c:v>38788</c:v>
                </c:pt>
                <c:pt idx="316">
                  <c:v>38788</c:v>
                </c:pt>
                <c:pt idx="317">
                  <c:v>38788</c:v>
                </c:pt>
                <c:pt idx="318">
                  <c:v>38788</c:v>
                </c:pt>
                <c:pt idx="319">
                  <c:v>38788</c:v>
                </c:pt>
                <c:pt idx="320">
                  <c:v>38788</c:v>
                </c:pt>
                <c:pt idx="321">
                  <c:v>38788</c:v>
                </c:pt>
                <c:pt idx="322">
                  <c:v>38788</c:v>
                </c:pt>
                <c:pt idx="323">
                  <c:v>38789</c:v>
                </c:pt>
                <c:pt idx="324">
                  <c:v>38789</c:v>
                </c:pt>
                <c:pt idx="325">
                  <c:v>38789</c:v>
                </c:pt>
                <c:pt idx="326">
                  <c:v>38789</c:v>
                </c:pt>
                <c:pt idx="327">
                  <c:v>38789</c:v>
                </c:pt>
                <c:pt idx="328">
                  <c:v>38789</c:v>
                </c:pt>
                <c:pt idx="329">
                  <c:v>38789</c:v>
                </c:pt>
                <c:pt idx="330">
                  <c:v>38791</c:v>
                </c:pt>
                <c:pt idx="331">
                  <c:v>38791</c:v>
                </c:pt>
                <c:pt idx="332">
                  <c:v>38791</c:v>
                </c:pt>
                <c:pt idx="333">
                  <c:v>38791</c:v>
                </c:pt>
                <c:pt idx="334">
                  <c:v>38791</c:v>
                </c:pt>
                <c:pt idx="335">
                  <c:v>38791</c:v>
                </c:pt>
                <c:pt idx="336">
                  <c:v>38791</c:v>
                </c:pt>
                <c:pt idx="337">
                  <c:v>38791</c:v>
                </c:pt>
                <c:pt idx="338">
                  <c:v>38791</c:v>
                </c:pt>
                <c:pt idx="339">
                  <c:v>38791</c:v>
                </c:pt>
                <c:pt idx="340">
                  <c:v>38791</c:v>
                </c:pt>
                <c:pt idx="341">
                  <c:v>38792</c:v>
                </c:pt>
                <c:pt idx="342">
                  <c:v>38792</c:v>
                </c:pt>
                <c:pt idx="343">
                  <c:v>38792</c:v>
                </c:pt>
                <c:pt idx="344">
                  <c:v>38793</c:v>
                </c:pt>
                <c:pt idx="345">
                  <c:v>38793</c:v>
                </c:pt>
                <c:pt idx="346">
                  <c:v>38793</c:v>
                </c:pt>
                <c:pt idx="347">
                  <c:v>38793</c:v>
                </c:pt>
                <c:pt idx="348">
                  <c:v>38793</c:v>
                </c:pt>
                <c:pt idx="349">
                  <c:v>38794</c:v>
                </c:pt>
                <c:pt idx="350">
                  <c:v>38795</c:v>
                </c:pt>
                <c:pt idx="351">
                  <c:v>38795</c:v>
                </c:pt>
                <c:pt idx="352">
                  <c:v>38796</c:v>
                </c:pt>
                <c:pt idx="353">
                  <c:v>38796</c:v>
                </c:pt>
                <c:pt idx="354">
                  <c:v>38796</c:v>
                </c:pt>
                <c:pt idx="355">
                  <c:v>38796</c:v>
                </c:pt>
                <c:pt idx="356">
                  <c:v>38799</c:v>
                </c:pt>
                <c:pt idx="357">
                  <c:v>38799</c:v>
                </c:pt>
                <c:pt idx="358">
                  <c:v>38799</c:v>
                </c:pt>
                <c:pt idx="359">
                  <c:v>38800</c:v>
                </c:pt>
                <c:pt idx="360">
                  <c:v>38801</c:v>
                </c:pt>
                <c:pt idx="361">
                  <c:v>38802</c:v>
                </c:pt>
                <c:pt idx="362">
                  <c:v>38802</c:v>
                </c:pt>
                <c:pt idx="363">
                  <c:v>38802</c:v>
                </c:pt>
                <c:pt idx="364">
                  <c:v>38802</c:v>
                </c:pt>
                <c:pt idx="365">
                  <c:v>38805</c:v>
                </c:pt>
                <c:pt idx="366">
                  <c:v>38810</c:v>
                </c:pt>
                <c:pt idx="367">
                  <c:v>38813</c:v>
                </c:pt>
                <c:pt idx="368">
                  <c:v>38814</c:v>
                </c:pt>
                <c:pt idx="369">
                  <c:v>38814</c:v>
                </c:pt>
                <c:pt idx="370">
                  <c:v>38819</c:v>
                </c:pt>
                <c:pt idx="371">
                  <c:v>38821</c:v>
                </c:pt>
                <c:pt idx="372">
                  <c:v>38821</c:v>
                </c:pt>
                <c:pt idx="373">
                  <c:v>38823</c:v>
                </c:pt>
                <c:pt idx="374">
                  <c:v>38823</c:v>
                </c:pt>
                <c:pt idx="375">
                  <c:v>38823</c:v>
                </c:pt>
                <c:pt idx="376">
                  <c:v>38823</c:v>
                </c:pt>
                <c:pt idx="377">
                  <c:v>38824</c:v>
                </c:pt>
                <c:pt idx="378">
                  <c:v>38825</c:v>
                </c:pt>
                <c:pt idx="379">
                  <c:v>38825</c:v>
                </c:pt>
                <c:pt idx="380">
                  <c:v>38825</c:v>
                </c:pt>
                <c:pt idx="381">
                  <c:v>38825</c:v>
                </c:pt>
                <c:pt idx="382">
                  <c:v>38826</c:v>
                </c:pt>
                <c:pt idx="383">
                  <c:v>38826</c:v>
                </c:pt>
                <c:pt idx="384">
                  <c:v>38830</c:v>
                </c:pt>
                <c:pt idx="385">
                  <c:v>38837</c:v>
                </c:pt>
                <c:pt idx="386">
                  <c:v>38839</c:v>
                </c:pt>
                <c:pt idx="387">
                  <c:v>38840</c:v>
                </c:pt>
                <c:pt idx="388">
                  <c:v>38840</c:v>
                </c:pt>
                <c:pt idx="389">
                  <c:v>38841</c:v>
                </c:pt>
                <c:pt idx="390">
                  <c:v>38841</c:v>
                </c:pt>
                <c:pt idx="391">
                  <c:v>38846</c:v>
                </c:pt>
                <c:pt idx="392">
                  <c:v>38848</c:v>
                </c:pt>
                <c:pt idx="393">
                  <c:v>38855</c:v>
                </c:pt>
                <c:pt idx="394">
                  <c:v>38857</c:v>
                </c:pt>
                <c:pt idx="395">
                  <c:v>38859</c:v>
                </c:pt>
                <c:pt idx="396">
                  <c:v>38862</c:v>
                </c:pt>
                <c:pt idx="397">
                  <c:v>38862</c:v>
                </c:pt>
                <c:pt idx="398">
                  <c:v>38864</c:v>
                </c:pt>
                <c:pt idx="399">
                  <c:v>38867</c:v>
                </c:pt>
                <c:pt idx="400">
                  <c:v>38874</c:v>
                </c:pt>
                <c:pt idx="401">
                  <c:v>38876</c:v>
                </c:pt>
                <c:pt idx="402">
                  <c:v>38881</c:v>
                </c:pt>
                <c:pt idx="403">
                  <c:v>38881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List1!$B$2:$B$405</c:f>
              <c:numCache>
                <c:formatCode>General</c:formatCode>
                <c:ptCount val="40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333</c:v>
                </c:pt>
                <c:pt idx="35">
                  <c:v>405</c:v>
                </c:pt>
                <c:pt idx="36">
                  <c:v>443</c:v>
                </c:pt>
                <c:pt idx="37">
                  <c:v>511</c:v>
                </c:pt>
                <c:pt idx="38">
                  <c:v>643</c:v>
                </c:pt>
                <c:pt idx="39">
                  <c:v>663</c:v>
                </c:pt>
                <c:pt idx="40">
                  <c:v>630</c:v>
                </c:pt>
                <c:pt idx="41">
                  <c:v>743</c:v>
                </c:pt>
                <c:pt idx="42">
                  <c:v>913</c:v>
                </c:pt>
                <c:pt idx="43">
                  <c:v>1043</c:v>
                </c:pt>
                <c:pt idx="44">
                  <c:v>1208</c:v>
                </c:pt>
                <c:pt idx="45">
                  <c:v>1335</c:v>
                </c:pt>
                <c:pt idx="46">
                  <c:v>1413</c:v>
                </c:pt>
                <c:pt idx="47">
                  <c:v>1367</c:v>
                </c:pt>
                <c:pt idx="48">
                  <c:v>1537</c:v>
                </c:pt>
                <c:pt idx="49">
                  <c:v>1646</c:v>
                </c:pt>
                <c:pt idx="50">
                  <c:v>1924</c:v>
                </c:pt>
                <c:pt idx="51">
                  <c:v>2078</c:v>
                </c:pt>
                <c:pt idx="52">
                  <c:v>2364</c:v>
                </c:pt>
                <c:pt idx="53">
                  <c:v>2446</c:v>
                </c:pt>
                <c:pt idx="54">
                  <c:v>2488</c:v>
                </c:pt>
                <c:pt idx="55">
                  <c:v>2668</c:v>
                </c:pt>
                <c:pt idx="56">
                  <c:v>2997</c:v>
                </c:pt>
                <c:pt idx="57">
                  <c:v>3023</c:v>
                </c:pt>
                <c:pt idx="58">
                  <c:v>3459</c:v>
                </c:pt>
                <c:pt idx="59">
                  <c:v>3754</c:v>
                </c:pt>
                <c:pt idx="60">
                  <c:v>3841</c:v>
                </c:pt>
                <c:pt idx="61">
                  <c:v>3737</c:v>
                </c:pt>
                <c:pt idx="62">
                  <c:v>3798</c:v>
                </c:pt>
                <c:pt idx="63">
                  <c:v>3728</c:v>
                </c:pt>
                <c:pt idx="64">
                  <c:v>3939</c:v>
                </c:pt>
                <c:pt idx="65">
                  <c:v>4268</c:v>
                </c:pt>
                <c:pt idx="66">
                  <c:v>4125</c:v>
                </c:pt>
                <c:pt idx="67">
                  <c:v>3777</c:v>
                </c:pt>
                <c:pt idx="68">
                  <c:v>3696</c:v>
                </c:pt>
                <c:pt idx="69">
                  <c:v>3450</c:v>
                </c:pt>
                <c:pt idx="70">
                  <c:v>3332</c:v>
                </c:pt>
                <c:pt idx="71">
                  <c:v>3748</c:v>
                </c:pt>
                <c:pt idx="72">
                  <c:v>4131</c:v>
                </c:pt>
                <c:pt idx="73">
                  <c:v>4177</c:v>
                </c:pt>
                <c:pt idx="74">
                  <c:v>3834</c:v>
                </c:pt>
                <c:pt idx="75">
                  <c:v>3721</c:v>
                </c:pt>
                <c:pt idx="76">
                  <c:v>3733</c:v>
                </c:pt>
                <c:pt idx="77">
                  <c:v>3519</c:v>
                </c:pt>
                <c:pt idx="78">
                  <c:v>3711</c:v>
                </c:pt>
                <c:pt idx="79">
                  <c:v>3861</c:v>
                </c:pt>
                <c:pt idx="80">
                  <c:v>3916</c:v>
                </c:pt>
                <c:pt idx="81">
                  <c:v>3534</c:v>
                </c:pt>
                <c:pt idx="82">
                  <c:v>3258</c:v>
                </c:pt>
                <c:pt idx="83">
                  <c:v>3383</c:v>
                </c:pt>
                <c:pt idx="84">
                  <c:v>3098</c:v>
                </c:pt>
                <c:pt idx="85">
                  <c:v>3090</c:v>
                </c:pt>
                <c:pt idx="86">
                  <c:v>3184</c:v>
                </c:pt>
                <c:pt idx="87">
                  <c:v>2948</c:v>
                </c:pt>
                <c:pt idx="88">
                  <c:v>2916</c:v>
                </c:pt>
                <c:pt idx="89">
                  <c:v>2656</c:v>
                </c:pt>
                <c:pt idx="90">
                  <c:v>2560</c:v>
                </c:pt>
                <c:pt idx="91">
                  <c:v>2374</c:v>
                </c:pt>
                <c:pt idx="92">
                  <c:v>2406</c:v>
                </c:pt>
                <c:pt idx="93">
                  <c:v>2466</c:v>
                </c:pt>
                <c:pt idx="94">
                  <c:v>2352</c:v>
                </c:pt>
                <c:pt idx="95">
                  <c:v>2185</c:v>
                </c:pt>
                <c:pt idx="96">
                  <c:v>2032</c:v>
                </c:pt>
                <c:pt idx="97">
                  <c:v>1984</c:v>
                </c:pt>
                <c:pt idx="98">
                  <c:v>1838</c:v>
                </c:pt>
                <c:pt idx="99">
                  <c:v>1893</c:v>
                </c:pt>
                <c:pt idx="100">
                  <c:v>1944</c:v>
                </c:pt>
                <c:pt idx="101">
                  <c:v>1931</c:v>
                </c:pt>
                <c:pt idx="102">
                  <c:v>1840</c:v>
                </c:pt>
                <c:pt idx="103">
                  <c:v>1794</c:v>
                </c:pt>
                <c:pt idx="104">
                  <c:v>1798</c:v>
                </c:pt>
                <c:pt idx="105">
                  <c:v>1779</c:v>
                </c:pt>
                <c:pt idx="106">
                  <c:v>1780</c:v>
                </c:pt>
                <c:pt idx="107">
                  <c:v>1784</c:v>
                </c:pt>
                <c:pt idx="108">
                  <c:v>1826</c:v>
                </c:pt>
                <c:pt idx="109">
                  <c:v>1695</c:v>
                </c:pt>
                <c:pt idx="110">
                  <c:v>1630</c:v>
                </c:pt>
                <c:pt idx="111">
                  <c:v>1678</c:v>
                </c:pt>
                <c:pt idx="112">
                  <c:v>1689</c:v>
                </c:pt>
                <c:pt idx="113">
                  <c:v>1713</c:v>
                </c:pt>
                <c:pt idx="114">
                  <c:v>1679</c:v>
                </c:pt>
                <c:pt idx="115">
                  <c:v>1576</c:v>
                </c:pt>
                <c:pt idx="116">
                  <c:v>1550</c:v>
                </c:pt>
                <c:pt idx="117">
                  <c:v>1550</c:v>
                </c:pt>
                <c:pt idx="118">
                  <c:v>1594</c:v>
                </c:pt>
                <c:pt idx="119">
                  <c:v>1642</c:v>
                </c:pt>
                <c:pt idx="120">
                  <c:v>1739</c:v>
                </c:pt>
                <c:pt idx="121">
                  <c:v>1821</c:v>
                </c:pt>
                <c:pt idx="122">
                  <c:v>1686</c:v>
                </c:pt>
                <c:pt idx="123">
                  <c:v>1653</c:v>
                </c:pt>
                <c:pt idx="124">
                  <c:v>1486</c:v>
                </c:pt>
                <c:pt idx="125">
                  <c:v>1715</c:v>
                </c:pt>
                <c:pt idx="126">
                  <c:v>1803</c:v>
                </c:pt>
                <c:pt idx="127">
                  <c:v>1893</c:v>
                </c:pt>
                <c:pt idx="128">
                  <c:v>2034</c:v>
                </c:pt>
                <c:pt idx="129">
                  <c:v>2036</c:v>
                </c:pt>
                <c:pt idx="130">
                  <c:v>1901</c:v>
                </c:pt>
                <c:pt idx="131">
                  <c:v>1752</c:v>
                </c:pt>
                <c:pt idx="132">
                  <c:v>1894</c:v>
                </c:pt>
                <c:pt idx="133">
                  <c:v>1959</c:v>
                </c:pt>
                <c:pt idx="134">
                  <c:v>2063</c:v>
                </c:pt>
                <c:pt idx="135">
                  <c:v>2108</c:v>
                </c:pt>
                <c:pt idx="136">
                  <c:v>2023</c:v>
                </c:pt>
                <c:pt idx="137">
                  <c:v>1827</c:v>
                </c:pt>
                <c:pt idx="138">
                  <c:v>1671</c:v>
                </c:pt>
                <c:pt idx="139">
                  <c:v>1610</c:v>
                </c:pt>
                <c:pt idx="140">
                  <c:v>1496</c:v>
                </c:pt>
                <c:pt idx="141">
                  <c:v>1582</c:v>
                </c:pt>
                <c:pt idx="142">
                  <c:v>1652</c:v>
                </c:pt>
                <c:pt idx="143">
                  <c:v>1522</c:v>
                </c:pt>
                <c:pt idx="144">
                  <c:v>1457</c:v>
                </c:pt>
                <c:pt idx="145">
                  <c:v>1356</c:v>
                </c:pt>
                <c:pt idx="146">
                  <c:v>1318</c:v>
                </c:pt>
                <c:pt idx="147">
                  <c:v>1264</c:v>
                </c:pt>
                <c:pt idx="148">
                  <c:v>1313</c:v>
                </c:pt>
                <c:pt idx="149">
                  <c:v>1348</c:v>
                </c:pt>
                <c:pt idx="150">
                  <c:v>1206</c:v>
                </c:pt>
                <c:pt idx="151">
                  <c:v>1164</c:v>
                </c:pt>
                <c:pt idx="152">
                  <c:v>1027</c:v>
                </c:pt>
                <c:pt idx="153">
                  <c:v>1054</c:v>
                </c:pt>
                <c:pt idx="154">
                  <c:v>1077</c:v>
                </c:pt>
                <c:pt idx="155">
                  <c:v>1132</c:v>
                </c:pt>
                <c:pt idx="156">
                  <c:v>1161</c:v>
                </c:pt>
                <c:pt idx="157">
                  <c:v>1132</c:v>
                </c:pt>
                <c:pt idx="158">
                  <c:v>1070</c:v>
                </c:pt>
                <c:pt idx="159">
                  <c:v>1017</c:v>
                </c:pt>
                <c:pt idx="160">
                  <c:v>1030</c:v>
                </c:pt>
                <c:pt idx="161">
                  <c:v>1023</c:v>
                </c:pt>
                <c:pt idx="162">
                  <c:v>1065</c:v>
                </c:pt>
                <c:pt idx="163">
                  <c:v>1111</c:v>
                </c:pt>
                <c:pt idx="164">
                  <c:v>1076</c:v>
                </c:pt>
                <c:pt idx="165">
                  <c:v>955</c:v>
                </c:pt>
                <c:pt idx="166">
                  <c:v>862</c:v>
                </c:pt>
                <c:pt idx="167">
                  <c:v>842</c:v>
                </c:pt>
                <c:pt idx="168">
                  <c:v>758</c:v>
                </c:pt>
                <c:pt idx="169">
                  <c:v>737</c:v>
                </c:pt>
                <c:pt idx="170">
                  <c:v>751</c:v>
                </c:pt>
                <c:pt idx="171">
                  <c:v>692</c:v>
                </c:pt>
                <c:pt idx="172">
                  <c:v>631</c:v>
                </c:pt>
                <c:pt idx="173">
                  <c:v>559</c:v>
                </c:pt>
                <c:pt idx="174">
                  <c:v>604</c:v>
                </c:pt>
                <c:pt idx="175">
                  <c:v>578</c:v>
                </c:pt>
                <c:pt idx="176">
                  <c:v>590</c:v>
                </c:pt>
                <c:pt idx="177">
                  <c:v>620</c:v>
                </c:pt>
                <c:pt idx="178">
                  <c:v>608</c:v>
                </c:pt>
                <c:pt idx="179">
                  <c:v>575</c:v>
                </c:pt>
                <c:pt idx="180">
                  <c:v>556</c:v>
                </c:pt>
                <c:pt idx="181">
                  <c:v>603</c:v>
                </c:pt>
                <c:pt idx="182">
                  <c:v>569</c:v>
                </c:pt>
                <c:pt idx="183">
                  <c:v>576</c:v>
                </c:pt>
                <c:pt idx="184">
                  <c:v>568</c:v>
                </c:pt>
                <c:pt idx="185">
                  <c:v>500</c:v>
                </c:pt>
                <c:pt idx="186">
                  <c:v>470</c:v>
                </c:pt>
                <c:pt idx="187">
                  <c:v>427</c:v>
                </c:pt>
                <c:pt idx="188">
                  <c:v>422</c:v>
                </c:pt>
                <c:pt idx="189">
                  <c:v>436</c:v>
                </c:pt>
                <c:pt idx="190">
                  <c:v>477</c:v>
                </c:pt>
                <c:pt idx="191">
                  <c:v>476</c:v>
                </c:pt>
                <c:pt idx="192">
                  <c:v>497</c:v>
                </c:pt>
                <c:pt idx="193">
                  <c:v>494</c:v>
                </c:pt>
                <c:pt idx="194">
                  <c:v>494</c:v>
                </c:pt>
                <c:pt idx="195">
                  <c:v>515</c:v>
                </c:pt>
                <c:pt idx="196">
                  <c:v>453</c:v>
                </c:pt>
                <c:pt idx="197">
                  <c:v>431</c:v>
                </c:pt>
                <c:pt idx="198">
                  <c:v>417</c:v>
                </c:pt>
                <c:pt idx="199">
                  <c:v>418</c:v>
                </c:pt>
                <c:pt idx="200">
                  <c:v>397</c:v>
                </c:pt>
                <c:pt idx="201">
                  <c:v>395</c:v>
                </c:pt>
                <c:pt idx="202">
                  <c:v>400</c:v>
                </c:pt>
                <c:pt idx="203">
                  <c:v>400</c:v>
                </c:pt>
                <c:pt idx="204">
                  <c:v>367</c:v>
                </c:pt>
                <c:pt idx="205">
                  <c:v>364</c:v>
                </c:pt>
                <c:pt idx="206">
                  <c:v>346</c:v>
                </c:pt>
                <c:pt idx="207">
                  <c:v>312</c:v>
                </c:pt>
                <c:pt idx="208">
                  <c:v>311</c:v>
                </c:pt>
                <c:pt idx="209">
                  <c:v>323</c:v>
                </c:pt>
                <c:pt idx="210">
                  <c:v>290</c:v>
                </c:pt>
                <c:pt idx="211">
                  <c:v>281</c:v>
                </c:pt>
                <c:pt idx="212">
                  <c:v>267</c:v>
                </c:pt>
                <c:pt idx="213">
                  <c:v>238</c:v>
                </c:pt>
                <c:pt idx="214">
                  <c:v>228</c:v>
                </c:pt>
                <c:pt idx="215">
                  <c:v>227</c:v>
                </c:pt>
                <c:pt idx="216">
                  <c:v>225</c:v>
                </c:pt>
                <c:pt idx="217">
                  <c:v>195</c:v>
                </c:pt>
                <c:pt idx="218">
                  <c:v>190</c:v>
                </c:pt>
                <c:pt idx="219">
                  <c:v>177</c:v>
                </c:pt>
                <c:pt idx="220">
                  <c:v>148</c:v>
                </c:pt>
                <c:pt idx="221">
                  <c:v>143</c:v>
                </c:pt>
                <c:pt idx="222">
                  <c:v>142</c:v>
                </c:pt>
                <c:pt idx="223">
                  <c:v>142</c:v>
                </c:pt>
                <c:pt idx="224">
                  <c:v>131</c:v>
                </c:pt>
                <c:pt idx="225">
                  <c:v>109</c:v>
                </c:pt>
                <c:pt idx="226">
                  <c:v>99</c:v>
                </c:pt>
                <c:pt idx="227">
                  <c:v>85</c:v>
                </c:pt>
                <c:pt idx="228">
                  <c:v>83</c:v>
                </c:pt>
                <c:pt idx="229">
                  <c:v>84</c:v>
                </c:pt>
                <c:pt idx="230">
                  <c:v>88</c:v>
                </c:pt>
                <c:pt idx="231">
                  <c:v>82</c:v>
                </c:pt>
                <c:pt idx="232">
                  <c:v>75</c:v>
                </c:pt>
                <c:pt idx="233">
                  <c:v>74</c:v>
                </c:pt>
                <c:pt idx="234">
                  <c:v>75</c:v>
                </c:pt>
                <c:pt idx="235">
                  <c:v>70</c:v>
                </c:pt>
                <c:pt idx="236">
                  <c:v>69</c:v>
                </c:pt>
                <c:pt idx="237">
                  <c:v>69</c:v>
                </c:pt>
                <c:pt idx="238">
                  <c:v>67</c:v>
                </c:pt>
                <c:pt idx="239">
                  <c:v>65</c:v>
                </c:pt>
                <c:pt idx="240">
                  <c:v>64</c:v>
                </c:pt>
                <c:pt idx="241">
                  <c:v>64</c:v>
                </c:pt>
                <c:pt idx="242">
                  <c:v>58</c:v>
                </c:pt>
                <c:pt idx="243">
                  <c:v>58</c:v>
                </c:pt>
                <c:pt idx="244">
                  <c:v>58</c:v>
                </c:pt>
                <c:pt idx="245">
                  <c:v>55</c:v>
                </c:pt>
                <c:pt idx="246">
                  <c:v>51</c:v>
                </c:pt>
                <c:pt idx="247">
                  <c:v>45</c:v>
                </c:pt>
                <c:pt idx="248">
                  <c:v>44</c:v>
                </c:pt>
                <c:pt idx="249">
                  <c:v>38</c:v>
                </c:pt>
                <c:pt idx="250">
                  <c:v>41</c:v>
                </c:pt>
                <c:pt idx="251">
                  <c:v>45</c:v>
                </c:pt>
                <c:pt idx="252">
                  <c:v>45</c:v>
                </c:pt>
                <c:pt idx="253">
                  <c:v>42</c:v>
                </c:pt>
                <c:pt idx="254">
                  <c:v>40</c:v>
                </c:pt>
                <c:pt idx="255">
                  <c:v>40</c:v>
                </c:pt>
                <c:pt idx="256">
                  <c:v>38</c:v>
                </c:pt>
                <c:pt idx="257">
                  <c:v>37</c:v>
                </c:pt>
                <c:pt idx="258">
                  <c:v>39</c:v>
                </c:pt>
                <c:pt idx="259">
                  <c:v>35</c:v>
                </c:pt>
                <c:pt idx="260">
                  <c:v>37</c:v>
                </c:pt>
                <c:pt idx="261">
                  <c:v>34</c:v>
                </c:pt>
                <c:pt idx="262">
                  <c:v>34</c:v>
                </c:pt>
                <c:pt idx="263">
                  <c:v>33</c:v>
                </c:pt>
                <c:pt idx="264">
                  <c:v>32</c:v>
                </c:pt>
                <c:pt idx="265">
                  <c:v>33</c:v>
                </c:pt>
                <c:pt idx="266">
                  <c:v>32</c:v>
                </c:pt>
                <c:pt idx="267">
                  <c:v>31</c:v>
                </c:pt>
                <c:pt idx="268">
                  <c:v>29</c:v>
                </c:pt>
                <c:pt idx="269">
                  <c:v>28</c:v>
                </c:pt>
                <c:pt idx="270">
                  <c:v>28</c:v>
                </c:pt>
                <c:pt idx="271">
                  <c:v>25</c:v>
                </c:pt>
                <c:pt idx="272">
                  <c:v>24</c:v>
                </c:pt>
                <c:pt idx="273">
                  <c:v>23</c:v>
                </c:pt>
                <c:pt idx="274">
                  <c:v>26</c:v>
                </c:pt>
                <c:pt idx="275">
                  <c:v>22</c:v>
                </c:pt>
                <c:pt idx="276">
                  <c:v>18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15</c:v>
                </c:pt>
                <c:pt idx="283">
                  <c:v>16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13</c:v>
                </c:pt>
                <c:pt idx="289">
                  <c:v>13</c:v>
                </c:pt>
                <c:pt idx="290">
                  <c:v>13</c:v>
                </c:pt>
                <c:pt idx="291">
                  <c:v>13</c:v>
                </c:pt>
                <c:pt idx="292">
                  <c:v>13</c:v>
                </c:pt>
                <c:pt idx="293">
                  <c:v>13</c:v>
                </c:pt>
                <c:pt idx="294">
                  <c:v>13</c:v>
                </c:pt>
                <c:pt idx="295">
                  <c:v>14</c:v>
                </c:pt>
                <c:pt idx="296">
                  <c:v>14</c:v>
                </c:pt>
                <c:pt idx="297">
                  <c:v>13</c:v>
                </c:pt>
                <c:pt idx="298">
                  <c:v>13</c:v>
                </c:pt>
                <c:pt idx="299">
                  <c:v>13</c:v>
                </c:pt>
                <c:pt idx="300">
                  <c:v>13</c:v>
                </c:pt>
                <c:pt idx="301">
                  <c:v>13</c:v>
                </c:pt>
                <c:pt idx="302">
                  <c:v>12</c:v>
                </c:pt>
                <c:pt idx="303">
                  <c:v>13</c:v>
                </c:pt>
                <c:pt idx="304">
                  <c:v>11</c:v>
                </c:pt>
                <c:pt idx="305">
                  <c:v>11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11</c:v>
                </c:pt>
                <c:pt idx="311">
                  <c:v>11</c:v>
                </c:pt>
                <c:pt idx="312">
                  <c:v>11</c:v>
                </c:pt>
                <c:pt idx="313">
                  <c:v>11</c:v>
                </c:pt>
                <c:pt idx="314">
                  <c:v>11</c:v>
                </c:pt>
                <c:pt idx="315">
                  <c:v>11</c:v>
                </c:pt>
                <c:pt idx="316">
                  <c:v>11</c:v>
                </c:pt>
                <c:pt idx="317">
                  <c:v>11</c:v>
                </c:pt>
                <c:pt idx="318">
                  <c:v>11</c:v>
                </c:pt>
                <c:pt idx="319">
                  <c:v>11</c:v>
                </c:pt>
                <c:pt idx="320">
                  <c:v>11</c:v>
                </c:pt>
                <c:pt idx="321">
                  <c:v>11</c:v>
                </c:pt>
                <c:pt idx="322">
                  <c:v>10</c:v>
                </c:pt>
                <c:pt idx="323">
                  <c:v>10</c:v>
                </c:pt>
                <c:pt idx="324">
                  <c:v>10</c:v>
                </c:pt>
                <c:pt idx="325">
                  <c:v>10</c:v>
                </c:pt>
                <c:pt idx="326">
                  <c:v>10</c:v>
                </c:pt>
                <c:pt idx="327">
                  <c:v>10</c:v>
                </c:pt>
                <c:pt idx="328">
                  <c:v>10</c:v>
                </c:pt>
                <c:pt idx="329">
                  <c:v>10</c:v>
                </c:pt>
                <c:pt idx="330">
                  <c:v>10</c:v>
                </c:pt>
                <c:pt idx="331">
                  <c:v>10</c:v>
                </c:pt>
                <c:pt idx="332">
                  <c:v>9</c:v>
                </c:pt>
                <c:pt idx="333">
                  <c:v>9</c:v>
                </c:pt>
                <c:pt idx="334">
                  <c:v>9</c:v>
                </c:pt>
                <c:pt idx="335">
                  <c:v>9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9</c:v>
                </c:pt>
                <c:pt idx="350">
                  <c:v>10</c:v>
                </c:pt>
                <c:pt idx="351">
                  <c:v>10</c:v>
                </c:pt>
                <c:pt idx="352">
                  <c:v>11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12</c:v>
                </c:pt>
                <c:pt idx="357">
                  <c:v>12</c:v>
                </c:pt>
                <c:pt idx="358">
                  <c:v>12</c:v>
                </c:pt>
                <c:pt idx="359">
                  <c:v>12</c:v>
                </c:pt>
                <c:pt idx="360">
                  <c:v>12</c:v>
                </c:pt>
                <c:pt idx="361">
                  <c:v>11</c:v>
                </c:pt>
                <c:pt idx="362">
                  <c:v>11</c:v>
                </c:pt>
                <c:pt idx="363">
                  <c:v>11</c:v>
                </c:pt>
                <c:pt idx="364">
                  <c:v>11</c:v>
                </c:pt>
                <c:pt idx="365">
                  <c:v>12</c:v>
                </c:pt>
                <c:pt idx="366">
                  <c:v>16</c:v>
                </c:pt>
                <c:pt idx="367">
                  <c:v>18</c:v>
                </c:pt>
                <c:pt idx="368">
                  <c:v>19</c:v>
                </c:pt>
                <c:pt idx="369">
                  <c:v>18</c:v>
                </c:pt>
                <c:pt idx="370">
                  <c:v>22</c:v>
                </c:pt>
                <c:pt idx="371">
                  <c:v>19</c:v>
                </c:pt>
                <c:pt idx="372">
                  <c:v>19</c:v>
                </c:pt>
                <c:pt idx="373">
                  <c:v>19</c:v>
                </c:pt>
                <c:pt idx="374">
                  <c:v>19</c:v>
                </c:pt>
                <c:pt idx="375">
                  <c:v>19</c:v>
                </c:pt>
                <c:pt idx="376">
                  <c:v>19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18</c:v>
                </c:pt>
                <c:pt idx="385">
                  <c:v>14</c:v>
                </c:pt>
                <c:pt idx="386">
                  <c:v>15</c:v>
                </c:pt>
                <c:pt idx="387">
                  <c:v>13</c:v>
                </c:pt>
                <c:pt idx="388">
                  <c:v>13</c:v>
                </c:pt>
                <c:pt idx="389">
                  <c:v>13</c:v>
                </c:pt>
                <c:pt idx="390">
                  <c:v>13</c:v>
                </c:pt>
                <c:pt idx="391">
                  <c:v>13</c:v>
                </c:pt>
                <c:pt idx="392">
                  <c:v>11</c:v>
                </c:pt>
                <c:pt idx="393">
                  <c:v>11</c:v>
                </c:pt>
                <c:pt idx="394">
                  <c:v>11</c:v>
                </c:pt>
                <c:pt idx="395">
                  <c:v>12</c:v>
                </c:pt>
                <c:pt idx="396">
                  <c:v>13</c:v>
                </c:pt>
                <c:pt idx="397">
                  <c:v>13</c:v>
                </c:pt>
                <c:pt idx="398">
                  <c:v>13</c:v>
                </c:pt>
                <c:pt idx="399">
                  <c:v>14</c:v>
                </c:pt>
                <c:pt idx="400">
                  <c:v>20</c:v>
                </c:pt>
                <c:pt idx="401">
                  <c:v>15</c:v>
                </c:pt>
                <c:pt idx="402">
                  <c:v>19</c:v>
                </c:pt>
                <c:pt idx="40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List1!$C$2:$C$405</c:f>
              <c:numCache>
                <c:formatCode>General</c:formatCode>
                <c:ptCount val="40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677</c:v>
                </c:pt>
                <c:pt idx="42">
                  <c:v>796</c:v>
                </c:pt>
                <c:pt idx="43">
                  <c:v>960</c:v>
                </c:pt>
                <c:pt idx="44">
                  <c:v>1122</c:v>
                </c:pt>
                <c:pt idx="45">
                  <c:v>1287</c:v>
                </c:pt>
                <c:pt idx="46">
                  <c:v>1353</c:v>
                </c:pt>
                <c:pt idx="47">
                  <c:v>1348</c:v>
                </c:pt>
                <c:pt idx="48">
                  <c:v>1479</c:v>
                </c:pt>
                <c:pt idx="49">
                  <c:v>1618</c:v>
                </c:pt>
                <c:pt idx="50">
                  <c:v>1833</c:v>
                </c:pt>
                <c:pt idx="51">
                  <c:v>1990</c:v>
                </c:pt>
                <c:pt idx="52">
                  <c:v>2248</c:v>
                </c:pt>
                <c:pt idx="53">
                  <c:v>2321</c:v>
                </c:pt>
                <c:pt idx="54">
                  <c:v>2286</c:v>
                </c:pt>
                <c:pt idx="55">
                  <c:v>2440</c:v>
                </c:pt>
                <c:pt idx="56">
                  <c:v>2607</c:v>
                </c:pt>
                <c:pt idx="57">
                  <c:v>2621</c:v>
                </c:pt>
                <c:pt idx="58">
                  <c:v>3012</c:v>
                </c:pt>
                <c:pt idx="59">
                  <c:v>3144</c:v>
                </c:pt>
                <c:pt idx="60">
                  <c:v>3055</c:v>
                </c:pt>
                <c:pt idx="61">
                  <c:v>2895</c:v>
                </c:pt>
                <c:pt idx="62">
                  <c:v>2905</c:v>
                </c:pt>
                <c:pt idx="63">
                  <c:v>2831</c:v>
                </c:pt>
                <c:pt idx="64">
                  <c:v>3013</c:v>
                </c:pt>
                <c:pt idx="65">
                  <c:v>3184</c:v>
                </c:pt>
                <c:pt idx="66">
                  <c:v>3002</c:v>
                </c:pt>
                <c:pt idx="67">
                  <c:v>2752</c:v>
                </c:pt>
                <c:pt idx="68">
                  <c:v>2650</c:v>
                </c:pt>
                <c:pt idx="69">
                  <c:v>2496</c:v>
                </c:pt>
                <c:pt idx="70">
                  <c:v>2351</c:v>
                </c:pt>
                <c:pt idx="71">
                  <c:v>2466</c:v>
                </c:pt>
                <c:pt idx="72">
                  <c:v>2587</c:v>
                </c:pt>
                <c:pt idx="73">
                  <c:v>2488</c:v>
                </c:pt>
                <c:pt idx="74">
                  <c:v>2287</c:v>
                </c:pt>
                <c:pt idx="75">
                  <c:v>2045</c:v>
                </c:pt>
                <c:pt idx="76">
                  <c:v>1996</c:v>
                </c:pt>
                <c:pt idx="77">
                  <c:v>1838</c:v>
                </c:pt>
                <c:pt idx="78">
                  <c:v>1937</c:v>
                </c:pt>
                <c:pt idx="79">
                  <c:v>2006</c:v>
                </c:pt>
                <c:pt idx="80">
                  <c:v>1951</c:v>
                </c:pt>
                <c:pt idx="81">
                  <c:v>1696</c:v>
                </c:pt>
                <c:pt idx="82">
                  <c:v>1512</c:v>
                </c:pt>
                <c:pt idx="83">
                  <c:v>1488</c:v>
                </c:pt>
                <c:pt idx="84">
                  <c:v>1425</c:v>
                </c:pt>
                <c:pt idx="85">
                  <c:v>1447</c:v>
                </c:pt>
                <c:pt idx="86">
                  <c:v>1467</c:v>
                </c:pt>
                <c:pt idx="87">
                  <c:v>1423</c:v>
                </c:pt>
                <c:pt idx="88">
                  <c:v>1386</c:v>
                </c:pt>
                <c:pt idx="89">
                  <c:v>1239</c:v>
                </c:pt>
                <c:pt idx="90">
                  <c:v>1216</c:v>
                </c:pt>
                <c:pt idx="91">
                  <c:v>1209</c:v>
                </c:pt>
                <c:pt idx="92">
                  <c:v>1255</c:v>
                </c:pt>
                <c:pt idx="93">
                  <c:v>1290</c:v>
                </c:pt>
                <c:pt idx="94">
                  <c:v>1221</c:v>
                </c:pt>
                <c:pt idx="95">
                  <c:v>1159</c:v>
                </c:pt>
                <c:pt idx="96">
                  <c:v>1085</c:v>
                </c:pt>
                <c:pt idx="97">
                  <c:v>1145</c:v>
                </c:pt>
                <c:pt idx="98">
                  <c:v>1132</c:v>
                </c:pt>
                <c:pt idx="99">
                  <c:v>1169</c:v>
                </c:pt>
                <c:pt idx="100">
                  <c:v>1216</c:v>
                </c:pt>
                <c:pt idx="101">
                  <c:v>1194</c:v>
                </c:pt>
                <c:pt idx="102">
                  <c:v>1123</c:v>
                </c:pt>
                <c:pt idx="103">
                  <c:v>1080</c:v>
                </c:pt>
                <c:pt idx="104">
                  <c:v>1117</c:v>
                </c:pt>
                <c:pt idx="105">
                  <c:v>1120</c:v>
                </c:pt>
                <c:pt idx="106">
                  <c:v>1187</c:v>
                </c:pt>
                <c:pt idx="107">
                  <c:v>1219</c:v>
                </c:pt>
                <c:pt idx="108">
                  <c:v>1156</c:v>
                </c:pt>
                <c:pt idx="109">
                  <c:v>1100</c:v>
                </c:pt>
                <c:pt idx="110">
                  <c:v>1050</c:v>
                </c:pt>
                <c:pt idx="111">
                  <c:v>1147</c:v>
                </c:pt>
                <c:pt idx="112">
                  <c:v>1190</c:v>
                </c:pt>
                <c:pt idx="113">
                  <c:v>1276</c:v>
                </c:pt>
                <c:pt idx="114">
                  <c:v>1290</c:v>
                </c:pt>
                <c:pt idx="115">
                  <c:v>1234</c:v>
                </c:pt>
                <c:pt idx="116">
                  <c:v>1190</c:v>
                </c:pt>
                <c:pt idx="117">
                  <c:v>1157</c:v>
                </c:pt>
                <c:pt idx="118">
                  <c:v>1267</c:v>
                </c:pt>
                <c:pt idx="119">
                  <c:v>1353</c:v>
                </c:pt>
                <c:pt idx="120">
                  <c:v>1425</c:v>
                </c:pt>
                <c:pt idx="121">
                  <c:v>1490</c:v>
                </c:pt>
                <c:pt idx="122">
                  <c:v>1394</c:v>
                </c:pt>
                <c:pt idx="123">
                  <c:v>1320</c:v>
                </c:pt>
                <c:pt idx="124">
                  <c:v>1252</c:v>
                </c:pt>
                <c:pt idx="125">
                  <c:v>1498</c:v>
                </c:pt>
                <c:pt idx="126">
                  <c:v>1618</c:v>
                </c:pt>
                <c:pt idx="127">
                  <c:v>1690</c:v>
                </c:pt>
                <c:pt idx="128">
                  <c:v>1748</c:v>
                </c:pt>
                <c:pt idx="129">
                  <c:v>1647</c:v>
                </c:pt>
                <c:pt idx="130">
                  <c:v>1532</c:v>
                </c:pt>
                <c:pt idx="131">
                  <c:v>1413</c:v>
                </c:pt>
                <c:pt idx="132">
                  <c:v>1555</c:v>
                </c:pt>
                <c:pt idx="133">
                  <c:v>1638</c:v>
                </c:pt>
                <c:pt idx="134">
                  <c:v>1707</c:v>
                </c:pt>
                <c:pt idx="135">
                  <c:v>1707</c:v>
                </c:pt>
                <c:pt idx="136">
                  <c:v>1563</c:v>
                </c:pt>
                <c:pt idx="137">
                  <c:v>1420</c:v>
                </c:pt>
                <c:pt idx="138">
                  <c:v>1312</c:v>
                </c:pt>
                <c:pt idx="139">
                  <c:v>1307</c:v>
                </c:pt>
                <c:pt idx="140">
                  <c:v>1257</c:v>
                </c:pt>
                <c:pt idx="141">
                  <c:v>1289</c:v>
                </c:pt>
                <c:pt idx="142">
                  <c:v>1315</c:v>
                </c:pt>
                <c:pt idx="143">
                  <c:v>1220</c:v>
                </c:pt>
                <c:pt idx="144">
                  <c:v>1144</c:v>
                </c:pt>
                <c:pt idx="145">
                  <c:v>1034</c:v>
                </c:pt>
                <c:pt idx="146">
                  <c:v>1047</c:v>
                </c:pt>
                <c:pt idx="147">
                  <c:v>1051</c:v>
                </c:pt>
                <c:pt idx="148">
                  <c:v>1076</c:v>
                </c:pt>
                <c:pt idx="149">
                  <c:v>1088</c:v>
                </c:pt>
                <c:pt idx="150">
                  <c:v>1003</c:v>
                </c:pt>
                <c:pt idx="151">
                  <c:v>937</c:v>
                </c:pt>
                <c:pt idx="152">
                  <c:v>859</c:v>
                </c:pt>
                <c:pt idx="153">
                  <c:v>878</c:v>
                </c:pt>
                <c:pt idx="154">
                  <c:v>867</c:v>
                </c:pt>
                <c:pt idx="155">
                  <c:v>901</c:v>
                </c:pt>
                <c:pt idx="156">
                  <c:v>921</c:v>
                </c:pt>
                <c:pt idx="157">
                  <c:v>866</c:v>
                </c:pt>
                <c:pt idx="158">
                  <c:v>796</c:v>
                </c:pt>
                <c:pt idx="159">
                  <c:v>754</c:v>
                </c:pt>
                <c:pt idx="160">
                  <c:v>775</c:v>
                </c:pt>
                <c:pt idx="161">
                  <c:v>743</c:v>
                </c:pt>
                <c:pt idx="162">
                  <c:v>760</c:v>
                </c:pt>
                <c:pt idx="163">
                  <c:v>785</c:v>
                </c:pt>
                <c:pt idx="164">
                  <c:v>747</c:v>
                </c:pt>
                <c:pt idx="165">
                  <c:v>688</c:v>
                </c:pt>
                <c:pt idx="166">
                  <c:v>636</c:v>
                </c:pt>
                <c:pt idx="167">
                  <c:v>653</c:v>
                </c:pt>
                <c:pt idx="168">
                  <c:v>643</c:v>
                </c:pt>
                <c:pt idx="169">
                  <c:v>663</c:v>
                </c:pt>
                <c:pt idx="170">
                  <c:v>677</c:v>
                </c:pt>
                <c:pt idx="171">
                  <c:v>647</c:v>
                </c:pt>
                <c:pt idx="172">
                  <c:v>608</c:v>
                </c:pt>
                <c:pt idx="173">
                  <c:v>581</c:v>
                </c:pt>
                <c:pt idx="174">
                  <c:v>609</c:v>
                </c:pt>
                <c:pt idx="175">
                  <c:v>621</c:v>
                </c:pt>
                <c:pt idx="176">
                  <c:v>637</c:v>
                </c:pt>
                <c:pt idx="177">
                  <c:v>661</c:v>
                </c:pt>
                <c:pt idx="178">
                  <c:v>639</c:v>
                </c:pt>
                <c:pt idx="179">
                  <c:v>590</c:v>
                </c:pt>
                <c:pt idx="180">
                  <c:v>555</c:v>
                </c:pt>
                <c:pt idx="181">
                  <c:v>577</c:v>
                </c:pt>
                <c:pt idx="182">
                  <c:v>571</c:v>
                </c:pt>
                <c:pt idx="183">
                  <c:v>611</c:v>
                </c:pt>
                <c:pt idx="184">
                  <c:v>632</c:v>
                </c:pt>
                <c:pt idx="185">
                  <c:v>582</c:v>
                </c:pt>
                <c:pt idx="186">
                  <c:v>530</c:v>
                </c:pt>
                <c:pt idx="187">
                  <c:v>498</c:v>
                </c:pt>
                <c:pt idx="188">
                  <c:v>515</c:v>
                </c:pt>
                <c:pt idx="189">
                  <c:v>501</c:v>
                </c:pt>
                <c:pt idx="190">
                  <c:v>521</c:v>
                </c:pt>
                <c:pt idx="191">
                  <c:v>535</c:v>
                </c:pt>
                <c:pt idx="192">
                  <c:v>551</c:v>
                </c:pt>
                <c:pt idx="193">
                  <c:v>561</c:v>
                </c:pt>
                <c:pt idx="194">
                  <c:v>567</c:v>
                </c:pt>
                <c:pt idx="195">
                  <c:v>602</c:v>
                </c:pt>
                <c:pt idx="196">
                  <c:v>564</c:v>
                </c:pt>
                <c:pt idx="197">
                  <c:v>540</c:v>
                </c:pt>
                <c:pt idx="198">
                  <c:v>502</c:v>
                </c:pt>
                <c:pt idx="199">
                  <c:v>481</c:v>
                </c:pt>
                <c:pt idx="200">
                  <c:v>448</c:v>
                </c:pt>
                <c:pt idx="201">
                  <c:v>443</c:v>
                </c:pt>
                <c:pt idx="202">
                  <c:v>463</c:v>
                </c:pt>
                <c:pt idx="203">
                  <c:v>418</c:v>
                </c:pt>
                <c:pt idx="204">
                  <c:v>393</c:v>
                </c:pt>
                <c:pt idx="205">
                  <c:v>365</c:v>
                </c:pt>
                <c:pt idx="206">
                  <c:v>353</c:v>
                </c:pt>
                <c:pt idx="207">
                  <c:v>330</c:v>
                </c:pt>
                <c:pt idx="208">
                  <c:v>322</c:v>
                </c:pt>
                <c:pt idx="209">
                  <c:v>328</c:v>
                </c:pt>
                <c:pt idx="210">
                  <c:v>313</c:v>
                </c:pt>
                <c:pt idx="211">
                  <c:v>286</c:v>
                </c:pt>
                <c:pt idx="212">
                  <c:v>276</c:v>
                </c:pt>
                <c:pt idx="213">
                  <c:v>251</c:v>
                </c:pt>
                <c:pt idx="214">
                  <c:v>235</c:v>
                </c:pt>
                <c:pt idx="215">
                  <c:v>234</c:v>
                </c:pt>
                <c:pt idx="216">
                  <c:v>236</c:v>
                </c:pt>
                <c:pt idx="217">
                  <c:v>221</c:v>
                </c:pt>
                <c:pt idx="218">
                  <c:v>213</c:v>
                </c:pt>
                <c:pt idx="219">
                  <c:v>211</c:v>
                </c:pt>
                <c:pt idx="220">
                  <c:v>205</c:v>
                </c:pt>
                <c:pt idx="221">
                  <c:v>190</c:v>
                </c:pt>
                <c:pt idx="222">
                  <c:v>186</c:v>
                </c:pt>
                <c:pt idx="223">
                  <c:v>191</c:v>
                </c:pt>
                <c:pt idx="224">
                  <c:v>167</c:v>
                </c:pt>
                <c:pt idx="225">
                  <c:v>160</c:v>
                </c:pt>
                <c:pt idx="226">
                  <c:v>153</c:v>
                </c:pt>
                <c:pt idx="227">
                  <c:v>150</c:v>
                </c:pt>
                <c:pt idx="228">
                  <c:v>149</c:v>
                </c:pt>
                <c:pt idx="229">
                  <c:v>146</c:v>
                </c:pt>
                <c:pt idx="230">
                  <c:v>154</c:v>
                </c:pt>
                <c:pt idx="231">
                  <c:v>148</c:v>
                </c:pt>
                <c:pt idx="232">
                  <c:v>124</c:v>
                </c:pt>
                <c:pt idx="233">
                  <c:v>106</c:v>
                </c:pt>
                <c:pt idx="234">
                  <c:v>98</c:v>
                </c:pt>
                <c:pt idx="235">
                  <c:v>91</c:v>
                </c:pt>
                <c:pt idx="236">
                  <c:v>89</c:v>
                </c:pt>
                <c:pt idx="237">
                  <c:v>91</c:v>
                </c:pt>
                <c:pt idx="238">
                  <c:v>86</c:v>
                </c:pt>
                <c:pt idx="239">
                  <c:v>81</c:v>
                </c:pt>
                <c:pt idx="240">
                  <c:v>77</c:v>
                </c:pt>
                <c:pt idx="241">
                  <c:v>73</c:v>
                </c:pt>
                <c:pt idx="242">
                  <c:v>70</c:v>
                </c:pt>
                <c:pt idx="243">
                  <c:v>69</c:v>
                </c:pt>
                <c:pt idx="244">
                  <c:v>71</c:v>
                </c:pt>
                <c:pt idx="245">
                  <c:v>60</c:v>
                </c:pt>
                <c:pt idx="246">
                  <c:v>56</c:v>
                </c:pt>
                <c:pt idx="247">
                  <c:v>56</c:v>
                </c:pt>
                <c:pt idx="248">
                  <c:v>54</c:v>
                </c:pt>
                <c:pt idx="249">
                  <c:v>49</c:v>
                </c:pt>
                <c:pt idx="250">
                  <c:v>47</c:v>
                </c:pt>
                <c:pt idx="251">
                  <c:v>48</c:v>
                </c:pt>
                <c:pt idx="252">
                  <c:v>44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37</c:v>
                </c:pt>
                <c:pt idx="257">
                  <c:v>37</c:v>
                </c:pt>
                <c:pt idx="258">
                  <c:v>38</c:v>
                </c:pt>
                <c:pt idx="259">
                  <c:v>39</c:v>
                </c:pt>
                <c:pt idx="260">
                  <c:v>35</c:v>
                </c:pt>
                <c:pt idx="261">
                  <c:v>36</c:v>
                </c:pt>
                <c:pt idx="262">
                  <c:v>35</c:v>
                </c:pt>
                <c:pt idx="263">
                  <c:v>32</c:v>
                </c:pt>
                <c:pt idx="264">
                  <c:v>32</c:v>
                </c:pt>
                <c:pt idx="265">
                  <c:v>33</c:v>
                </c:pt>
                <c:pt idx="266">
                  <c:v>31</c:v>
                </c:pt>
                <c:pt idx="267">
                  <c:v>28</c:v>
                </c:pt>
                <c:pt idx="268">
                  <c:v>26</c:v>
                </c:pt>
                <c:pt idx="269">
                  <c:v>24</c:v>
                </c:pt>
                <c:pt idx="270">
                  <c:v>22</c:v>
                </c:pt>
                <c:pt idx="271">
                  <c:v>22</c:v>
                </c:pt>
                <c:pt idx="272">
                  <c:v>21</c:v>
                </c:pt>
                <c:pt idx="273">
                  <c:v>18</c:v>
                </c:pt>
                <c:pt idx="274">
                  <c:v>15</c:v>
                </c:pt>
                <c:pt idx="275">
                  <c:v>14</c:v>
                </c:pt>
                <c:pt idx="276">
                  <c:v>13</c:v>
                </c:pt>
                <c:pt idx="277">
                  <c:v>13</c:v>
                </c:pt>
                <c:pt idx="278">
                  <c:v>13</c:v>
                </c:pt>
                <c:pt idx="279">
                  <c:v>12</c:v>
                </c:pt>
                <c:pt idx="280">
                  <c:v>10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8</c:v>
                </c:pt>
                <c:pt idx="317">
                  <c:v>8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8</c:v>
                </c:pt>
                <c:pt idx="324">
                  <c:v>7</c:v>
                </c:pt>
                <c:pt idx="325">
                  <c:v>7</c:v>
                </c:pt>
                <c:pt idx="326">
                  <c:v>6</c:v>
                </c:pt>
                <c:pt idx="327">
                  <c:v>6</c:v>
                </c:pt>
                <c:pt idx="328">
                  <c:v>5</c:v>
                </c:pt>
                <c:pt idx="329">
                  <c:v>5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7</c:v>
                </c:pt>
                <c:pt idx="342">
                  <c:v>7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6</c:v>
                </c:pt>
                <c:pt idx="357">
                  <c:v>6</c:v>
                </c:pt>
                <c:pt idx="358">
                  <c:v>6</c:v>
                </c:pt>
                <c:pt idx="359">
                  <c:v>6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9</c:v>
                </c:pt>
                <c:pt idx="366">
                  <c:v>10</c:v>
                </c:pt>
                <c:pt idx="367">
                  <c:v>11</c:v>
                </c:pt>
                <c:pt idx="368">
                  <c:v>11</c:v>
                </c:pt>
                <c:pt idx="369">
                  <c:v>11</c:v>
                </c:pt>
                <c:pt idx="370">
                  <c:v>12</c:v>
                </c:pt>
                <c:pt idx="371">
                  <c:v>13</c:v>
                </c:pt>
                <c:pt idx="372">
                  <c:v>13</c:v>
                </c:pt>
                <c:pt idx="373">
                  <c:v>14</c:v>
                </c:pt>
                <c:pt idx="374">
                  <c:v>14</c:v>
                </c:pt>
                <c:pt idx="375">
                  <c:v>13</c:v>
                </c:pt>
                <c:pt idx="376">
                  <c:v>11</c:v>
                </c:pt>
                <c:pt idx="377">
                  <c:v>11</c:v>
                </c:pt>
                <c:pt idx="378">
                  <c:v>12</c:v>
                </c:pt>
                <c:pt idx="379">
                  <c:v>11</c:v>
                </c:pt>
                <c:pt idx="380">
                  <c:v>11</c:v>
                </c:pt>
                <c:pt idx="381">
                  <c:v>10</c:v>
                </c:pt>
                <c:pt idx="382">
                  <c:v>8</c:v>
                </c:pt>
                <c:pt idx="383">
                  <c:v>8</c:v>
                </c:pt>
                <c:pt idx="384">
                  <c:v>11</c:v>
                </c:pt>
                <c:pt idx="385">
                  <c:v>14</c:v>
                </c:pt>
                <c:pt idx="386">
                  <c:v>13</c:v>
                </c:pt>
                <c:pt idx="387">
                  <c:v>14</c:v>
                </c:pt>
                <c:pt idx="388">
                  <c:v>14</c:v>
                </c:pt>
                <c:pt idx="389">
                  <c:v>15</c:v>
                </c:pt>
                <c:pt idx="390">
                  <c:v>15</c:v>
                </c:pt>
                <c:pt idx="391">
                  <c:v>20</c:v>
                </c:pt>
                <c:pt idx="392">
                  <c:v>22</c:v>
                </c:pt>
                <c:pt idx="393">
                  <c:v>27</c:v>
                </c:pt>
                <c:pt idx="394">
                  <c:v>27</c:v>
                </c:pt>
                <c:pt idx="395">
                  <c:v>27</c:v>
                </c:pt>
                <c:pt idx="396">
                  <c:v>28</c:v>
                </c:pt>
                <c:pt idx="397">
                  <c:v>27</c:v>
                </c:pt>
                <c:pt idx="398">
                  <c:v>28</c:v>
                </c:pt>
                <c:pt idx="399">
                  <c:v>27</c:v>
                </c:pt>
                <c:pt idx="400">
                  <c:v>28</c:v>
                </c:pt>
                <c:pt idx="401">
                  <c:v>28</c:v>
                </c:pt>
                <c:pt idx="402">
                  <c:v>29</c:v>
                </c:pt>
                <c:pt idx="403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List1!$D$2:$D$405</c:f>
              <c:numCache>
                <c:formatCode>General</c:formatCode>
                <c:ptCount val="404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292</c:v>
                </c:pt>
                <c:pt idx="32">
                  <c:v>353</c:v>
                </c:pt>
                <c:pt idx="33">
                  <c:v>418</c:v>
                </c:pt>
                <c:pt idx="34">
                  <c:v>615</c:v>
                </c:pt>
                <c:pt idx="35">
                  <c:v>723</c:v>
                </c:pt>
                <c:pt idx="36">
                  <c:v>788</c:v>
                </c:pt>
                <c:pt idx="37">
                  <c:v>936</c:v>
                </c:pt>
                <c:pt idx="38">
                  <c:v>1148</c:v>
                </c:pt>
                <c:pt idx="39">
                  <c:v>1205</c:v>
                </c:pt>
                <c:pt idx="40">
                  <c:v>1187</c:v>
                </c:pt>
                <c:pt idx="41">
                  <c:v>1420</c:v>
                </c:pt>
                <c:pt idx="42">
                  <c:v>1709</c:v>
                </c:pt>
                <c:pt idx="43">
                  <c:v>2003</c:v>
                </c:pt>
                <c:pt idx="44">
                  <c:v>2330</c:v>
                </c:pt>
                <c:pt idx="45">
                  <c:v>2622</c:v>
                </c:pt>
                <c:pt idx="46">
                  <c:v>2766</c:v>
                </c:pt>
                <c:pt idx="47">
                  <c:v>2715</c:v>
                </c:pt>
                <c:pt idx="48">
                  <c:v>3016</c:v>
                </c:pt>
                <c:pt idx="49">
                  <c:v>3264</c:v>
                </c:pt>
                <c:pt idx="50">
                  <c:v>3757</c:v>
                </c:pt>
                <c:pt idx="51">
                  <c:v>4068</c:v>
                </c:pt>
                <c:pt idx="52">
                  <c:v>4612</c:v>
                </c:pt>
                <c:pt idx="53">
                  <c:v>4767</c:v>
                </c:pt>
                <c:pt idx="54">
                  <c:v>4774</c:v>
                </c:pt>
                <c:pt idx="55">
                  <c:v>5108</c:v>
                </c:pt>
                <c:pt idx="56">
                  <c:v>5604</c:v>
                </c:pt>
                <c:pt idx="57">
                  <c:v>5644</c:v>
                </c:pt>
                <c:pt idx="58">
                  <c:v>6471</c:v>
                </c:pt>
                <c:pt idx="59">
                  <c:v>6898</c:v>
                </c:pt>
                <c:pt idx="60">
                  <c:v>6896</c:v>
                </c:pt>
                <c:pt idx="61">
                  <c:v>6632</c:v>
                </c:pt>
                <c:pt idx="62">
                  <c:v>6703</c:v>
                </c:pt>
                <c:pt idx="63">
                  <c:v>6559</c:v>
                </c:pt>
                <c:pt idx="64">
                  <c:v>6952</c:v>
                </c:pt>
                <c:pt idx="65">
                  <c:v>7452</c:v>
                </c:pt>
                <c:pt idx="66">
                  <c:v>7127</c:v>
                </c:pt>
                <c:pt idx="67">
                  <c:v>6529</c:v>
                </c:pt>
                <c:pt idx="68">
                  <c:v>6346</c:v>
                </c:pt>
                <c:pt idx="69">
                  <c:v>5946</c:v>
                </c:pt>
                <c:pt idx="70">
                  <c:v>5683</c:v>
                </c:pt>
                <c:pt idx="71">
                  <c:v>6214</c:v>
                </c:pt>
                <c:pt idx="72">
                  <c:v>6718</c:v>
                </c:pt>
                <c:pt idx="73">
                  <c:v>6665</c:v>
                </c:pt>
                <c:pt idx="74">
                  <c:v>6121</c:v>
                </c:pt>
                <c:pt idx="75">
                  <c:v>5766</c:v>
                </c:pt>
                <c:pt idx="76">
                  <c:v>5729</c:v>
                </c:pt>
                <c:pt idx="77">
                  <c:v>5357</c:v>
                </c:pt>
                <c:pt idx="78">
                  <c:v>5648</c:v>
                </c:pt>
                <c:pt idx="79">
                  <c:v>5867</c:v>
                </c:pt>
                <c:pt idx="80">
                  <c:v>5867</c:v>
                </c:pt>
                <c:pt idx="81">
                  <c:v>5230</c:v>
                </c:pt>
                <c:pt idx="82">
                  <c:v>4770</c:v>
                </c:pt>
                <c:pt idx="83">
                  <c:v>4871</c:v>
                </c:pt>
                <c:pt idx="84">
                  <c:v>4523</c:v>
                </c:pt>
                <c:pt idx="85">
                  <c:v>4537</c:v>
                </c:pt>
                <c:pt idx="86">
                  <c:v>4651</c:v>
                </c:pt>
                <c:pt idx="87">
                  <c:v>4371</c:v>
                </c:pt>
                <c:pt idx="88">
                  <c:v>4302</c:v>
                </c:pt>
                <c:pt idx="89">
                  <c:v>3895</c:v>
                </c:pt>
                <c:pt idx="90">
                  <c:v>3776</c:v>
                </c:pt>
                <c:pt idx="91">
                  <c:v>3583</c:v>
                </c:pt>
                <c:pt idx="92">
                  <c:v>3661</c:v>
                </c:pt>
                <c:pt idx="93">
                  <c:v>3756</c:v>
                </c:pt>
                <c:pt idx="94">
                  <c:v>3573</c:v>
                </c:pt>
                <c:pt idx="95">
                  <c:v>3344</c:v>
                </c:pt>
                <c:pt idx="96">
                  <c:v>3117</c:v>
                </c:pt>
                <c:pt idx="97">
                  <c:v>3129</c:v>
                </c:pt>
                <c:pt idx="98">
                  <c:v>2970</c:v>
                </c:pt>
                <c:pt idx="99">
                  <c:v>3062</c:v>
                </c:pt>
                <c:pt idx="100">
                  <c:v>3160</c:v>
                </c:pt>
                <c:pt idx="101">
                  <c:v>3125</c:v>
                </c:pt>
                <c:pt idx="102">
                  <c:v>2963</c:v>
                </c:pt>
                <c:pt idx="103">
                  <c:v>2874</c:v>
                </c:pt>
                <c:pt idx="104">
                  <c:v>2915</c:v>
                </c:pt>
                <c:pt idx="105">
                  <c:v>2899</c:v>
                </c:pt>
                <c:pt idx="106">
                  <c:v>2967</c:v>
                </c:pt>
                <c:pt idx="107">
                  <c:v>3003</c:v>
                </c:pt>
                <c:pt idx="108">
                  <c:v>2982</c:v>
                </c:pt>
                <c:pt idx="109">
                  <c:v>2795</c:v>
                </c:pt>
                <c:pt idx="110">
                  <c:v>2680</c:v>
                </c:pt>
                <c:pt idx="111">
                  <c:v>2825</c:v>
                </c:pt>
                <c:pt idx="112">
                  <c:v>2879</c:v>
                </c:pt>
                <c:pt idx="113">
                  <c:v>2989</c:v>
                </c:pt>
                <c:pt idx="114">
                  <c:v>2969</c:v>
                </c:pt>
                <c:pt idx="115">
                  <c:v>2810</c:v>
                </c:pt>
                <c:pt idx="116">
                  <c:v>2740</c:v>
                </c:pt>
                <c:pt idx="117">
                  <c:v>2707</c:v>
                </c:pt>
                <c:pt idx="118">
                  <c:v>2861</c:v>
                </c:pt>
                <c:pt idx="119">
                  <c:v>2995</c:v>
                </c:pt>
                <c:pt idx="120">
                  <c:v>3164</c:v>
                </c:pt>
                <c:pt idx="121">
                  <c:v>3311</c:v>
                </c:pt>
                <c:pt idx="122">
                  <c:v>3080</c:v>
                </c:pt>
                <c:pt idx="123">
                  <c:v>2973</c:v>
                </c:pt>
                <c:pt idx="124">
                  <c:v>2738</c:v>
                </c:pt>
                <c:pt idx="125">
                  <c:v>3213</c:v>
                </c:pt>
                <c:pt idx="126">
                  <c:v>3421</c:v>
                </c:pt>
                <c:pt idx="127">
                  <c:v>3583</c:v>
                </c:pt>
                <c:pt idx="128">
                  <c:v>3782</c:v>
                </c:pt>
                <c:pt idx="129">
                  <c:v>3683</c:v>
                </c:pt>
                <c:pt idx="130">
                  <c:v>3433</c:v>
                </c:pt>
                <c:pt idx="131">
                  <c:v>3165</c:v>
                </c:pt>
                <c:pt idx="132">
                  <c:v>3449</c:v>
                </c:pt>
                <c:pt idx="133">
                  <c:v>3597</c:v>
                </c:pt>
                <c:pt idx="134">
                  <c:v>3770</c:v>
                </c:pt>
                <c:pt idx="135">
                  <c:v>3815</c:v>
                </c:pt>
                <c:pt idx="136">
                  <c:v>3586</c:v>
                </c:pt>
                <c:pt idx="137">
                  <c:v>3247</c:v>
                </c:pt>
                <c:pt idx="138">
                  <c:v>2983</c:v>
                </c:pt>
                <c:pt idx="139">
                  <c:v>2917</c:v>
                </c:pt>
                <c:pt idx="140">
                  <c:v>2753</c:v>
                </c:pt>
                <c:pt idx="141">
                  <c:v>2871</c:v>
                </c:pt>
                <c:pt idx="142">
                  <c:v>2967</c:v>
                </c:pt>
                <c:pt idx="143">
                  <c:v>2742</c:v>
                </c:pt>
                <c:pt idx="144">
                  <c:v>2601</c:v>
                </c:pt>
                <c:pt idx="145">
                  <c:v>2390</c:v>
                </c:pt>
                <c:pt idx="146">
                  <c:v>2365</c:v>
                </c:pt>
                <c:pt idx="147">
                  <c:v>2315</c:v>
                </c:pt>
                <c:pt idx="148">
                  <c:v>2389</c:v>
                </c:pt>
                <c:pt idx="149">
                  <c:v>2436</c:v>
                </c:pt>
                <c:pt idx="150">
                  <c:v>2209</c:v>
                </c:pt>
                <c:pt idx="151">
                  <c:v>2101</c:v>
                </c:pt>
                <c:pt idx="152">
                  <c:v>1886</c:v>
                </c:pt>
                <c:pt idx="153">
                  <c:v>1932</c:v>
                </c:pt>
                <c:pt idx="154">
                  <c:v>1944</c:v>
                </c:pt>
                <c:pt idx="155">
                  <c:v>2033</c:v>
                </c:pt>
                <c:pt idx="156">
                  <c:v>2082</c:v>
                </c:pt>
                <c:pt idx="157">
                  <c:v>1998</c:v>
                </c:pt>
                <c:pt idx="158">
                  <c:v>1866</c:v>
                </c:pt>
                <c:pt idx="159">
                  <c:v>1771</c:v>
                </c:pt>
                <c:pt idx="160">
                  <c:v>1805</c:v>
                </c:pt>
                <c:pt idx="161">
                  <c:v>1766</c:v>
                </c:pt>
                <c:pt idx="162">
                  <c:v>1825</c:v>
                </c:pt>
                <c:pt idx="163">
                  <c:v>1896</c:v>
                </c:pt>
                <c:pt idx="164">
                  <c:v>1823</c:v>
                </c:pt>
                <c:pt idx="165">
                  <c:v>1643</c:v>
                </c:pt>
                <c:pt idx="166">
                  <c:v>1498</c:v>
                </c:pt>
                <c:pt idx="167">
                  <c:v>1495</c:v>
                </c:pt>
                <c:pt idx="168">
                  <c:v>1401</c:v>
                </c:pt>
                <c:pt idx="169">
                  <c:v>1400</c:v>
                </c:pt>
                <c:pt idx="170">
                  <c:v>1428</c:v>
                </c:pt>
                <c:pt idx="171">
                  <c:v>1339</c:v>
                </c:pt>
                <c:pt idx="172">
                  <c:v>1239</c:v>
                </c:pt>
                <c:pt idx="173">
                  <c:v>1140</c:v>
                </c:pt>
                <c:pt idx="174">
                  <c:v>1213</c:v>
                </c:pt>
                <c:pt idx="175">
                  <c:v>1199</c:v>
                </c:pt>
                <c:pt idx="176">
                  <c:v>1227</c:v>
                </c:pt>
                <c:pt idx="177">
                  <c:v>1281</c:v>
                </c:pt>
                <c:pt idx="178">
                  <c:v>1247</c:v>
                </c:pt>
                <c:pt idx="179">
                  <c:v>1165</c:v>
                </c:pt>
                <c:pt idx="180">
                  <c:v>1111</c:v>
                </c:pt>
                <c:pt idx="181">
                  <c:v>1180</c:v>
                </c:pt>
                <c:pt idx="182">
                  <c:v>1140</c:v>
                </c:pt>
                <c:pt idx="183">
                  <c:v>1187</c:v>
                </c:pt>
                <c:pt idx="184">
                  <c:v>1200</c:v>
                </c:pt>
                <c:pt idx="185">
                  <c:v>1082</c:v>
                </c:pt>
                <c:pt idx="186">
                  <c:v>1000</c:v>
                </c:pt>
                <c:pt idx="187">
                  <c:v>925</c:v>
                </c:pt>
                <c:pt idx="188">
                  <c:v>937</c:v>
                </c:pt>
                <c:pt idx="189">
                  <c:v>937</c:v>
                </c:pt>
                <c:pt idx="190">
                  <c:v>998</c:v>
                </c:pt>
                <c:pt idx="191">
                  <c:v>1011</c:v>
                </c:pt>
                <c:pt idx="192">
                  <c:v>1048</c:v>
                </c:pt>
                <c:pt idx="193">
                  <c:v>1055</c:v>
                </c:pt>
                <c:pt idx="194">
                  <c:v>1061</c:v>
                </c:pt>
                <c:pt idx="195">
                  <c:v>1117</c:v>
                </c:pt>
                <c:pt idx="196">
                  <c:v>1017</c:v>
                </c:pt>
                <c:pt idx="197">
                  <c:v>971</c:v>
                </c:pt>
                <c:pt idx="198">
                  <c:v>919</c:v>
                </c:pt>
                <c:pt idx="199">
                  <c:v>899</c:v>
                </c:pt>
                <c:pt idx="200">
                  <c:v>845</c:v>
                </c:pt>
                <c:pt idx="201">
                  <c:v>838</c:v>
                </c:pt>
                <c:pt idx="202">
                  <c:v>863</c:v>
                </c:pt>
                <c:pt idx="203">
                  <c:v>818</c:v>
                </c:pt>
                <c:pt idx="204">
                  <c:v>760</c:v>
                </c:pt>
                <c:pt idx="205">
                  <c:v>729</c:v>
                </c:pt>
                <c:pt idx="206">
                  <c:v>699</c:v>
                </c:pt>
                <c:pt idx="207">
                  <c:v>642</c:v>
                </c:pt>
                <c:pt idx="208">
                  <c:v>633</c:v>
                </c:pt>
                <c:pt idx="209">
                  <c:v>651</c:v>
                </c:pt>
                <c:pt idx="210">
                  <c:v>603</c:v>
                </c:pt>
                <c:pt idx="211">
                  <c:v>567</c:v>
                </c:pt>
                <c:pt idx="212">
                  <c:v>543</c:v>
                </c:pt>
                <c:pt idx="213">
                  <c:v>489</c:v>
                </c:pt>
                <c:pt idx="214">
                  <c:v>463</c:v>
                </c:pt>
                <c:pt idx="215">
                  <c:v>461</c:v>
                </c:pt>
                <c:pt idx="216">
                  <c:v>461</c:v>
                </c:pt>
                <c:pt idx="217">
                  <c:v>416</c:v>
                </c:pt>
                <c:pt idx="218">
                  <c:v>403</c:v>
                </c:pt>
                <c:pt idx="219">
                  <c:v>388</c:v>
                </c:pt>
                <c:pt idx="220">
                  <c:v>353</c:v>
                </c:pt>
                <c:pt idx="221">
                  <c:v>333</c:v>
                </c:pt>
                <c:pt idx="222">
                  <c:v>328</c:v>
                </c:pt>
                <c:pt idx="223">
                  <c:v>333</c:v>
                </c:pt>
                <c:pt idx="224">
                  <c:v>298</c:v>
                </c:pt>
                <c:pt idx="225">
                  <c:v>269</c:v>
                </c:pt>
                <c:pt idx="226">
                  <c:v>252</c:v>
                </c:pt>
                <c:pt idx="227">
                  <c:v>235</c:v>
                </c:pt>
                <c:pt idx="228">
                  <c:v>232</c:v>
                </c:pt>
                <c:pt idx="229">
                  <c:v>230</c:v>
                </c:pt>
                <c:pt idx="230">
                  <c:v>242</c:v>
                </c:pt>
                <c:pt idx="231">
                  <c:v>230</c:v>
                </c:pt>
                <c:pt idx="232">
                  <c:v>199</c:v>
                </c:pt>
                <c:pt idx="233">
                  <c:v>180</c:v>
                </c:pt>
                <c:pt idx="234">
                  <c:v>173</c:v>
                </c:pt>
                <c:pt idx="235">
                  <c:v>161</c:v>
                </c:pt>
                <c:pt idx="236">
                  <c:v>158</c:v>
                </c:pt>
                <c:pt idx="237">
                  <c:v>160</c:v>
                </c:pt>
                <c:pt idx="238">
                  <c:v>153</c:v>
                </c:pt>
                <c:pt idx="239">
                  <c:v>146</c:v>
                </c:pt>
                <c:pt idx="240">
                  <c:v>141</c:v>
                </c:pt>
                <c:pt idx="241">
                  <c:v>137</c:v>
                </c:pt>
                <c:pt idx="242">
                  <c:v>128</c:v>
                </c:pt>
                <c:pt idx="243">
                  <c:v>127</c:v>
                </c:pt>
                <c:pt idx="244">
                  <c:v>129</c:v>
                </c:pt>
                <c:pt idx="245">
                  <c:v>115</c:v>
                </c:pt>
                <c:pt idx="246">
                  <c:v>107</c:v>
                </c:pt>
                <c:pt idx="247">
                  <c:v>101</c:v>
                </c:pt>
                <c:pt idx="248">
                  <c:v>98</c:v>
                </c:pt>
                <c:pt idx="249">
                  <c:v>87</c:v>
                </c:pt>
                <c:pt idx="250">
                  <c:v>88</c:v>
                </c:pt>
                <c:pt idx="251">
                  <c:v>93</c:v>
                </c:pt>
                <c:pt idx="252">
                  <c:v>89</c:v>
                </c:pt>
                <c:pt idx="253">
                  <c:v>82</c:v>
                </c:pt>
                <c:pt idx="254">
                  <c:v>80</c:v>
                </c:pt>
                <c:pt idx="255">
                  <c:v>80</c:v>
                </c:pt>
                <c:pt idx="256">
                  <c:v>75</c:v>
                </c:pt>
                <c:pt idx="257">
                  <c:v>74</c:v>
                </c:pt>
                <c:pt idx="258">
                  <c:v>77</c:v>
                </c:pt>
                <c:pt idx="259">
                  <c:v>74</c:v>
                </c:pt>
                <c:pt idx="260">
                  <c:v>72</c:v>
                </c:pt>
                <c:pt idx="261">
                  <c:v>70</c:v>
                </c:pt>
                <c:pt idx="262">
                  <c:v>69</c:v>
                </c:pt>
                <c:pt idx="263">
                  <c:v>65</c:v>
                </c:pt>
                <c:pt idx="264">
                  <c:v>64</c:v>
                </c:pt>
                <c:pt idx="265">
                  <c:v>66</c:v>
                </c:pt>
                <c:pt idx="266">
                  <c:v>63</c:v>
                </c:pt>
                <c:pt idx="267">
                  <c:v>59</c:v>
                </c:pt>
                <c:pt idx="268">
                  <c:v>55</c:v>
                </c:pt>
                <c:pt idx="269">
                  <c:v>52</c:v>
                </c:pt>
                <c:pt idx="270">
                  <c:v>50</c:v>
                </c:pt>
                <c:pt idx="271">
                  <c:v>47</c:v>
                </c:pt>
                <c:pt idx="272">
                  <c:v>45</c:v>
                </c:pt>
                <c:pt idx="273">
                  <c:v>41</c:v>
                </c:pt>
                <c:pt idx="274">
                  <c:v>41</c:v>
                </c:pt>
                <c:pt idx="275">
                  <c:v>36</c:v>
                </c:pt>
                <c:pt idx="276">
                  <c:v>31</c:v>
                </c:pt>
                <c:pt idx="277">
                  <c:v>30</c:v>
                </c:pt>
                <c:pt idx="278">
                  <c:v>30</c:v>
                </c:pt>
                <c:pt idx="279">
                  <c:v>29</c:v>
                </c:pt>
                <c:pt idx="280">
                  <c:v>27</c:v>
                </c:pt>
                <c:pt idx="281">
                  <c:v>24</c:v>
                </c:pt>
                <c:pt idx="282">
                  <c:v>23</c:v>
                </c:pt>
                <c:pt idx="283">
                  <c:v>24</c:v>
                </c:pt>
                <c:pt idx="284">
                  <c:v>21</c:v>
                </c:pt>
                <c:pt idx="285">
                  <c:v>21</c:v>
                </c:pt>
                <c:pt idx="286">
                  <c:v>21</c:v>
                </c:pt>
                <c:pt idx="287">
                  <c:v>21</c:v>
                </c:pt>
                <c:pt idx="288">
                  <c:v>21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21</c:v>
                </c:pt>
                <c:pt idx="296">
                  <c:v>21</c:v>
                </c:pt>
                <c:pt idx="297">
                  <c:v>19</c:v>
                </c:pt>
                <c:pt idx="298">
                  <c:v>19</c:v>
                </c:pt>
                <c:pt idx="299">
                  <c:v>19</c:v>
                </c:pt>
                <c:pt idx="300">
                  <c:v>19</c:v>
                </c:pt>
                <c:pt idx="301">
                  <c:v>19</c:v>
                </c:pt>
                <c:pt idx="302">
                  <c:v>19</c:v>
                </c:pt>
                <c:pt idx="303">
                  <c:v>20</c:v>
                </c:pt>
                <c:pt idx="304">
                  <c:v>18</c:v>
                </c:pt>
                <c:pt idx="305">
                  <c:v>18</c:v>
                </c:pt>
                <c:pt idx="306">
                  <c:v>19</c:v>
                </c:pt>
                <c:pt idx="307">
                  <c:v>19</c:v>
                </c:pt>
                <c:pt idx="308">
                  <c:v>19</c:v>
                </c:pt>
                <c:pt idx="309">
                  <c:v>19</c:v>
                </c:pt>
                <c:pt idx="310">
                  <c:v>18</c:v>
                </c:pt>
                <c:pt idx="311">
                  <c:v>18</c:v>
                </c:pt>
                <c:pt idx="312">
                  <c:v>18</c:v>
                </c:pt>
                <c:pt idx="313">
                  <c:v>19</c:v>
                </c:pt>
                <c:pt idx="314">
                  <c:v>19</c:v>
                </c:pt>
                <c:pt idx="315">
                  <c:v>19</c:v>
                </c:pt>
                <c:pt idx="316">
                  <c:v>19</c:v>
                </c:pt>
                <c:pt idx="317">
                  <c:v>19</c:v>
                </c:pt>
                <c:pt idx="318">
                  <c:v>18</c:v>
                </c:pt>
                <c:pt idx="319">
                  <c:v>18</c:v>
                </c:pt>
                <c:pt idx="320">
                  <c:v>18</c:v>
                </c:pt>
                <c:pt idx="321">
                  <c:v>18</c:v>
                </c:pt>
                <c:pt idx="322">
                  <c:v>17</c:v>
                </c:pt>
                <c:pt idx="323">
                  <c:v>18</c:v>
                </c:pt>
                <c:pt idx="324">
                  <c:v>17</c:v>
                </c:pt>
                <c:pt idx="325">
                  <c:v>17</c:v>
                </c:pt>
                <c:pt idx="326">
                  <c:v>16</c:v>
                </c:pt>
                <c:pt idx="327">
                  <c:v>16</c:v>
                </c:pt>
                <c:pt idx="328">
                  <c:v>15</c:v>
                </c:pt>
                <c:pt idx="329">
                  <c:v>15</c:v>
                </c:pt>
                <c:pt idx="330">
                  <c:v>17</c:v>
                </c:pt>
                <c:pt idx="331">
                  <c:v>17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15</c:v>
                </c:pt>
                <c:pt idx="337">
                  <c:v>15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15</c:v>
                </c:pt>
                <c:pt idx="342">
                  <c:v>15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15</c:v>
                </c:pt>
                <c:pt idx="350">
                  <c:v>15</c:v>
                </c:pt>
                <c:pt idx="351">
                  <c:v>15</c:v>
                </c:pt>
                <c:pt idx="352">
                  <c:v>16</c:v>
                </c:pt>
                <c:pt idx="353">
                  <c:v>15</c:v>
                </c:pt>
                <c:pt idx="354">
                  <c:v>15</c:v>
                </c:pt>
                <c:pt idx="355">
                  <c:v>15</c:v>
                </c:pt>
                <c:pt idx="356">
                  <c:v>18</c:v>
                </c:pt>
                <c:pt idx="357">
                  <c:v>18</c:v>
                </c:pt>
                <c:pt idx="358">
                  <c:v>18</c:v>
                </c:pt>
                <c:pt idx="359">
                  <c:v>18</c:v>
                </c:pt>
                <c:pt idx="360">
                  <c:v>19</c:v>
                </c:pt>
                <c:pt idx="361">
                  <c:v>18</c:v>
                </c:pt>
                <c:pt idx="362">
                  <c:v>18</c:v>
                </c:pt>
                <c:pt idx="363">
                  <c:v>18</c:v>
                </c:pt>
                <c:pt idx="364">
                  <c:v>18</c:v>
                </c:pt>
                <c:pt idx="365">
                  <c:v>21</c:v>
                </c:pt>
                <c:pt idx="366">
                  <c:v>26</c:v>
                </c:pt>
                <c:pt idx="367">
                  <c:v>29</c:v>
                </c:pt>
                <c:pt idx="368">
                  <c:v>30</c:v>
                </c:pt>
                <c:pt idx="369">
                  <c:v>29</c:v>
                </c:pt>
                <c:pt idx="370">
                  <c:v>34</c:v>
                </c:pt>
                <c:pt idx="371">
                  <c:v>32</c:v>
                </c:pt>
                <c:pt idx="372">
                  <c:v>32</c:v>
                </c:pt>
                <c:pt idx="373">
                  <c:v>33</c:v>
                </c:pt>
                <c:pt idx="374">
                  <c:v>33</c:v>
                </c:pt>
                <c:pt idx="375">
                  <c:v>32</c:v>
                </c:pt>
                <c:pt idx="376">
                  <c:v>30</c:v>
                </c:pt>
                <c:pt idx="377">
                  <c:v>31</c:v>
                </c:pt>
                <c:pt idx="378">
                  <c:v>32</c:v>
                </c:pt>
                <c:pt idx="379">
                  <c:v>31</c:v>
                </c:pt>
                <c:pt idx="380">
                  <c:v>30</c:v>
                </c:pt>
                <c:pt idx="381">
                  <c:v>27</c:v>
                </c:pt>
                <c:pt idx="382">
                  <c:v>25</c:v>
                </c:pt>
                <c:pt idx="383">
                  <c:v>25</c:v>
                </c:pt>
                <c:pt idx="384">
                  <c:v>29</c:v>
                </c:pt>
                <c:pt idx="385">
                  <c:v>28</c:v>
                </c:pt>
                <c:pt idx="386">
                  <c:v>28</c:v>
                </c:pt>
                <c:pt idx="387">
                  <c:v>27</c:v>
                </c:pt>
                <c:pt idx="388">
                  <c:v>27</c:v>
                </c:pt>
                <c:pt idx="389">
                  <c:v>28</c:v>
                </c:pt>
                <c:pt idx="390">
                  <c:v>28</c:v>
                </c:pt>
                <c:pt idx="391">
                  <c:v>33</c:v>
                </c:pt>
                <c:pt idx="392">
                  <c:v>33</c:v>
                </c:pt>
                <c:pt idx="393">
                  <c:v>38</c:v>
                </c:pt>
                <c:pt idx="394">
                  <c:v>38</c:v>
                </c:pt>
                <c:pt idx="395">
                  <c:v>39</c:v>
                </c:pt>
                <c:pt idx="396">
                  <c:v>41</c:v>
                </c:pt>
                <c:pt idx="397">
                  <c:v>40</c:v>
                </c:pt>
                <c:pt idx="398">
                  <c:v>41</c:v>
                </c:pt>
                <c:pt idx="399">
                  <c:v>41</c:v>
                </c:pt>
                <c:pt idx="400">
                  <c:v>48</c:v>
                </c:pt>
                <c:pt idx="401">
                  <c:v>43</c:v>
                </c:pt>
                <c:pt idx="402">
                  <c:v>48</c:v>
                </c:pt>
                <c:pt idx="40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45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71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104</c:v>
                </c:pt>
                <c:pt idx="74">
                  <c:v>106</c:v>
                </c:pt>
                <c:pt idx="75">
                  <c:v>118</c:v>
                </c:pt>
                <c:pt idx="76">
                  <c:v>99</c:v>
                </c:pt>
                <c:pt idx="77">
                  <c:v>123</c:v>
                </c:pt>
                <c:pt idx="78">
                  <c:v>133</c:v>
                </c:pt>
                <c:pt idx="79">
                  <c:v>144</c:v>
                </c:pt>
                <c:pt idx="80">
                  <c:v>171</c:v>
                </c:pt>
                <c:pt idx="81">
                  <c:v>150</c:v>
                </c:pt>
                <c:pt idx="82">
                  <c:v>193</c:v>
                </c:pt>
                <c:pt idx="83">
                  <c:v>188</c:v>
                </c:pt>
                <c:pt idx="84">
                  <c:v>169</c:v>
                </c:pt>
                <c:pt idx="85">
                  <c:v>173</c:v>
                </c:pt>
                <c:pt idx="86">
                  <c:v>147</c:v>
                </c:pt>
                <c:pt idx="87">
                  <c:v>98</c:v>
                </c:pt>
                <c:pt idx="88">
                  <c:v>88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28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17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22</c:v>
                </c:pt>
                <c:pt idx="17">
                  <c:v>33</c:v>
                </c:pt>
                <c:pt idx="18">
                  <c:v>41</c:v>
                </c:pt>
                <c:pt idx="19">
                  <c:v>47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56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77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115</c:v>
                </c:pt>
                <c:pt idx="37">
                  <c:v>122</c:v>
                </c:pt>
                <c:pt idx="38">
                  <c:v>143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125</c:v>
                </c:pt>
                <c:pt idx="45">
                  <c:v>156</c:v>
                </c:pt>
                <c:pt idx="46">
                  <c:v>117</c:v>
                </c:pt>
                <c:pt idx="47">
                  <c:v>131</c:v>
                </c:pt>
                <c:pt idx="48">
                  <c:v>156</c:v>
                </c:pt>
                <c:pt idx="49">
                  <c:v>172</c:v>
                </c:pt>
                <c:pt idx="50">
                  <c:v>160</c:v>
                </c:pt>
                <c:pt idx="51">
                  <c:v>159</c:v>
                </c:pt>
                <c:pt idx="52">
                  <c:v>136</c:v>
                </c:pt>
                <c:pt idx="53">
                  <c:v>170</c:v>
                </c:pt>
                <c:pt idx="54">
                  <c:v>192</c:v>
                </c:pt>
                <c:pt idx="55">
                  <c:v>195</c:v>
                </c:pt>
                <c:pt idx="56">
                  <c:v>208</c:v>
                </c:pt>
                <c:pt idx="57">
                  <c:v>252</c:v>
                </c:pt>
                <c:pt idx="58">
                  <c:v>274</c:v>
                </c:pt>
                <c:pt idx="59">
                  <c:v>261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403</c:v>
                </c:pt>
                <c:pt idx="64">
                  <c:v>405</c:v>
                </c:pt>
                <c:pt idx="65">
                  <c:v>412</c:v>
                </c:pt>
                <c:pt idx="66">
                  <c:v>501</c:v>
                </c:pt>
                <c:pt idx="67">
                  <c:v>549</c:v>
                </c:pt>
                <c:pt idx="68">
                  <c:v>572</c:v>
                </c:pt>
                <c:pt idx="69">
                  <c:v>512</c:v>
                </c:pt>
                <c:pt idx="70">
                  <c:v>652</c:v>
                </c:pt>
                <c:pt idx="71">
                  <c:v>663</c:v>
                </c:pt>
                <c:pt idx="72">
                  <c:v>704</c:v>
                </c:pt>
                <c:pt idx="73">
                  <c:v>761</c:v>
                </c:pt>
                <c:pt idx="74">
                  <c:v>817</c:v>
                </c:pt>
                <c:pt idx="75">
                  <c:v>812</c:v>
                </c:pt>
                <c:pt idx="76">
                  <c:v>839</c:v>
                </c:pt>
                <c:pt idx="77">
                  <c:v>932</c:v>
                </c:pt>
                <c:pt idx="78">
                  <c:v>918</c:v>
                </c:pt>
                <c:pt idx="79">
                  <c:v>1045</c:v>
                </c:pt>
                <c:pt idx="80">
                  <c:v>1088</c:v>
                </c:pt>
                <c:pt idx="81">
                  <c:v>1110</c:v>
                </c:pt>
                <c:pt idx="82">
                  <c:v>1205</c:v>
                </c:pt>
                <c:pt idx="83">
                  <c:v>1124</c:v>
                </c:pt>
                <c:pt idx="84">
                  <c:v>1107</c:v>
                </c:pt>
                <c:pt idx="85">
                  <c:v>956</c:v>
                </c:pt>
                <c:pt idx="86">
                  <c:v>857</c:v>
                </c:pt>
                <c:pt idx="87">
                  <c:v>695</c:v>
                </c:pt>
                <c:pt idx="88">
                  <c:v>497</c:v>
                </c:pt>
                <c:pt idx="89">
                  <c:v>392</c:v>
                </c:pt>
                <c:pt idx="90">
                  <c:v>301</c:v>
                </c:pt>
                <c:pt idx="91">
                  <c:v>225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Sheet1!$B$2:$B$405</c:f>
              <c:numCache>
                <c:formatCode>#\ ##0_ ;\-#\ ##0\ </c:formatCode>
                <c:ptCount val="404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202</c:v>
                </c:pt>
                <c:pt idx="70">
                  <c:v>385</c:v>
                </c:pt>
                <c:pt idx="71">
                  <c:v>674</c:v>
                </c:pt>
                <c:pt idx="72">
                  <c:v>499</c:v>
                </c:pt>
                <c:pt idx="73">
                  <c:v>480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139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64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184</c:v>
                </c:pt>
                <c:pt idx="130">
                  <c:v>60</c:v>
                </c:pt>
                <c:pt idx="131">
                  <c:v>28</c:v>
                </c:pt>
                <c:pt idx="132">
                  <c:v>238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64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27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21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1</c:v>
                </c:pt>
                <c:pt idx="400">
                  <c:v>6</c:v>
                </c:pt>
                <c:pt idx="401">
                  <c:v>1</c:v>
                </c:pt>
                <c:pt idx="402">
                  <c:v>4</c:v>
                </c:pt>
                <c:pt idx="4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Sheet1!$B$2:$B$405</c:f>
              <c:numCache>
                <c:formatCode>#\ ##0_ ;\-#\ ##0\ </c:formatCode>
                <c:ptCount val="40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91</c:v>
                </c:pt>
                <c:pt idx="32">
                  <c:v>31</c:v>
                </c:pt>
                <c:pt idx="33">
                  <c:v>29</c:v>
                </c:pt>
                <c:pt idx="34">
                  <c:v>76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50</c:v>
                </c:pt>
                <c:pt idx="40">
                  <c:v>25</c:v>
                </c:pt>
                <c:pt idx="41">
                  <c:v>154</c:v>
                </c:pt>
                <c:pt idx="42">
                  <c:v>153</c:v>
                </c:pt>
                <c:pt idx="43">
                  <c:v>190</c:v>
                </c:pt>
                <c:pt idx="44">
                  <c:v>193</c:v>
                </c:pt>
                <c:pt idx="45">
                  <c:v>210</c:v>
                </c:pt>
                <c:pt idx="46">
                  <c:v>103</c:v>
                </c:pt>
                <c:pt idx="47">
                  <c:v>48</c:v>
                </c:pt>
                <c:pt idx="48">
                  <c:v>185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370</c:v>
                </c:pt>
                <c:pt idx="56">
                  <c:v>393</c:v>
                </c:pt>
                <c:pt idx="57">
                  <c:v>133</c:v>
                </c:pt>
                <c:pt idx="58">
                  <c:v>467</c:v>
                </c:pt>
                <c:pt idx="59">
                  <c:v>331</c:v>
                </c:pt>
                <c:pt idx="60">
                  <c:v>180</c:v>
                </c:pt>
                <c:pt idx="61">
                  <c:v>115</c:v>
                </c:pt>
                <c:pt idx="62">
                  <c:v>292</c:v>
                </c:pt>
                <c:pt idx="63">
                  <c:v>229</c:v>
                </c:pt>
                <c:pt idx="64">
                  <c:v>325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46</c:v>
                </c:pt>
                <c:pt idx="69">
                  <c:v>194</c:v>
                </c:pt>
                <c:pt idx="70">
                  <c:v>201</c:v>
                </c:pt>
                <c:pt idx="71">
                  <c:v>259</c:v>
                </c:pt>
                <c:pt idx="72">
                  <c:v>228</c:v>
                </c:pt>
                <c:pt idx="73">
                  <c:v>203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92</c:v>
                </c:pt>
                <c:pt idx="86">
                  <c:v>53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90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76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15</c:v>
                </c:pt>
                <c:pt idx="104">
                  <c:v>130</c:v>
                </c:pt>
                <c:pt idx="105">
                  <c:v>71</c:v>
                </c:pt>
                <c:pt idx="106">
                  <c:v>94</c:v>
                </c:pt>
                <c:pt idx="107">
                  <c:v>50</c:v>
                </c:pt>
                <c:pt idx="108">
                  <c:v>74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109</c:v>
                </c:pt>
                <c:pt idx="113">
                  <c:v>115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45</c:v>
                </c:pt>
                <c:pt idx="118">
                  <c:v>189</c:v>
                </c:pt>
                <c:pt idx="119">
                  <c:v>144</c:v>
                </c:pt>
                <c:pt idx="120">
                  <c:v>108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34</c:v>
                </c:pt>
                <c:pt idx="125">
                  <c:v>262</c:v>
                </c:pt>
                <c:pt idx="126">
                  <c:v>143</c:v>
                </c:pt>
                <c:pt idx="127">
                  <c:v>111</c:v>
                </c:pt>
                <c:pt idx="128">
                  <c:v>97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63</c:v>
                </c:pt>
                <c:pt idx="137">
                  <c:v>31</c:v>
                </c:pt>
                <c:pt idx="138">
                  <c:v>26</c:v>
                </c:pt>
                <c:pt idx="139">
                  <c:v>122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57</c:v>
                </c:pt>
                <c:pt idx="149">
                  <c:v>32</c:v>
                </c:pt>
                <c:pt idx="150">
                  <c:v>45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9</c:v>
                </c:pt>
                <c:pt idx="167">
                  <c:v>62</c:v>
                </c:pt>
                <c:pt idx="168">
                  <c:v>32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38</c:v>
                </c:pt>
                <c:pt idx="183">
                  <c:v>55</c:v>
                </c:pt>
                <c:pt idx="184">
                  <c:v>33</c:v>
                </c:pt>
                <c:pt idx="185">
                  <c:v>28</c:v>
                </c:pt>
                <c:pt idx="186">
                  <c:v>13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25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15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1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4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3</c:v>
                </c:pt>
                <c:pt idx="385">
                  <c:v>4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2</c:v>
                </c:pt>
                <c:pt idx="395">
                  <c:v>1</c:v>
                </c:pt>
                <c:pt idx="396">
                  <c:v>2</c:v>
                </c:pt>
                <c:pt idx="397">
                  <c:v>0</c:v>
                </c:pt>
                <c:pt idx="398">
                  <c:v>2</c:v>
                </c:pt>
                <c:pt idx="399">
                  <c:v>2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Sheet1!$A$2:$A$405</c:f>
              <c:numCache>
                <c:formatCode>m/d/yyyy</c:formatCode>
                <c:ptCount val="4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</c:numCache>
            </c:numRef>
          </c:cat>
          <c:val>
            <c:numRef>
              <c:f>Sheet1!$B$2:$B$405</c:f>
              <c:numCache>
                <c:formatCode>#\ ##0_ ;\-#\ ##0\ </c:formatCode>
                <c:ptCount val="404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151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80</c:v>
                </c:pt>
                <c:pt idx="40">
                  <c:v>36</c:v>
                </c:pt>
                <c:pt idx="41">
                  <c:v>292</c:v>
                </c:pt>
                <c:pt idx="42">
                  <c:v>375</c:v>
                </c:pt>
                <c:pt idx="43">
                  <c:v>371</c:v>
                </c:pt>
                <c:pt idx="44">
                  <c:v>383</c:v>
                </c:pt>
                <c:pt idx="45">
                  <c:v>414</c:v>
                </c:pt>
                <c:pt idx="46">
                  <c:v>258</c:v>
                </c:pt>
                <c:pt idx="47">
                  <c:v>89</c:v>
                </c:pt>
                <c:pt idx="48">
                  <c:v>427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1002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749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124</c:v>
                </c:pt>
                <c:pt idx="69">
                  <c:v>396</c:v>
                </c:pt>
                <c:pt idx="70">
                  <c:v>586</c:v>
                </c:pt>
                <c:pt idx="71">
                  <c:v>933</c:v>
                </c:pt>
                <c:pt idx="72">
                  <c:v>727</c:v>
                </c:pt>
                <c:pt idx="73">
                  <c:v>683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517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165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336</c:v>
                </c:pt>
                <c:pt idx="112">
                  <c:v>283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92</c:v>
                </c:pt>
                <c:pt idx="123">
                  <c:v>116</c:v>
                </c:pt>
                <c:pt idx="124">
                  <c:v>75</c:v>
                </c:pt>
                <c:pt idx="125">
                  <c:v>529</c:v>
                </c:pt>
                <c:pt idx="126">
                  <c:v>294</c:v>
                </c:pt>
                <c:pt idx="127">
                  <c:v>275</c:v>
                </c:pt>
                <c:pt idx="128">
                  <c:v>328</c:v>
                </c:pt>
                <c:pt idx="129">
                  <c:v>304</c:v>
                </c:pt>
                <c:pt idx="130">
                  <c:v>108</c:v>
                </c:pt>
                <c:pt idx="131">
                  <c:v>52</c:v>
                </c:pt>
                <c:pt idx="132">
                  <c:v>464</c:v>
                </c:pt>
                <c:pt idx="133">
                  <c:v>220</c:v>
                </c:pt>
                <c:pt idx="134">
                  <c:v>281</c:v>
                </c:pt>
                <c:pt idx="135">
                  <c:v>150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82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85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86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44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22</c:v>
                </c:pt>
                <c:pt idx="211">
                  <c:v>21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0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7</c:v>
                </c:pt>
                <c:pt idx="386">
                  <c:v>2</c:v>
                </c:pt>
                <c:pt idx="387">
                  <c:v>1</c:v>
                </c:pt>
                <c:pt idx="388">
                  <c:v>0</c:v>
                </c:pt>
                <c:pt idx="389">
                  <c:v>1</c:v>
                </c:pt>
                <c:pt idx="390" formatCode="General">
                  <c:v>0</c:v>
                </c:pt>
                <c:pt idx="391" formatCode="General">
                  <c:v>5</c:v>
                </c:pt>
                <c:pt idx="392" formatCode="General">
                  <c:v>2</c:v>
                </c:pt>
                <c:pt idx="393" formatCode="General">
                  <c:v>7</c:v>
                </c:pt>
                <c:pt idx="394" formatCode="General">
                  <c:v>2</c:v>
                </c:pt>
                <c:pt idx="395" formatCode="General">
                  <c:v>2</c:v>
                </c:pt>
                <c:pt idx="396" formatCode="General">
                  <c:v>3</c:v>
                </c:pt>
                <c:pt idx="397" formatCode="General">
                  <c:v>0</c:v>
                </c:pt>
                <c:pt idx="398" formatCode="General">
                  <c:v>2</c:v>
                </c:pt>
                <c:pt idx="399" formatCode="General">
                  <c:v>3</c:v>
                </c:pt>
                <c:pt idx="400" formatCode="General">
                  <c:v>7</c:v>
                </c:pt>
                <c:pt idx="401" formatCode="General">
                  <c:v>2</c:v>
                </c:pt>
                <c:pt idx="402" formatCode="General">
                  <c:v>5</c:v>
                </c:pt>
                <c:pt idx="40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41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37</c:v>
                </c:pt>
                <c:pt idx="70">
                  <c:v>44</c:v>
                </c:pt>
                <c:pt idx="71">
                  <c:v>41</c:v>
                </c:pt>
                <c:pt idx="72">
                  <c:v>49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35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Sheet1!$A$2:$A$305</c:f>
              <c:numCache>
                <c:formatCode>m/d/yyyy</c:formatCode>
                <c:ptCount val="304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44349</c:v>
                </c:pt>
                <c:pt idx="257">
                  <c:v>44350</c:v>
                </c:pt>
                <c:pt idx="258">
                  <c:v>44358</c:v>
                </c:pt>
                <c:pt idx="259">
                  <c:v>44364</c:v>
                </c:pt>
                <c:pt idx="260">
                  <c:v>44370</c:v>
                </c:pt>
                <c:pt idx="261">
                  <c:v>44371</c:v>
                </c:pt>
                <c:pt idx="262">
                  <c:v>44377</c:v>
                </c:pt>
                <c:pt idx="263">
                  <c:v>44378</c:v>
                </c:pt>
                <c:pt idx="264">
                  <c:v>44381</c:v>
                </c:pt>
                <c:pt idx="265">
                  <c:v>44385</c:v>
                </c:pt>
                <c:pt idx="266">
                  <c:v>44388</c:v>
                </c:pt>
                <c:pt idx="267">
                  <c:v>44398</c:v>
                </c:pt>
                <c:pt idx="268">
                  <c:v>44405</c:v>
                </c:pt>
                <c:pt idx="269">
                  <c:v>44416</c:v>
                </c:pt>
                <c:pt idx="270">
                  <c:v>44419</c:v>
                </c:pt>
                <c:pt idx="271">
                  <c:v>44424</c:v>
                </c:pt>
                <c:pt idx="272">
                  <c:v>44425</c:v>
                </c:pt>
                <c:pt idx="273">
                  <c:v>44427</c:v>
                </c:pt>
                <c:pt idx="274">
                  <c:v>44431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44440</c:v>
                </c:pt>
                <c:pt idx="279">
                  <c:v>44441</c:v>
                </c:pt>
                <c:pt idx="280">
                  <c:v>44442</c:v>
                </c:pt>
                <c:pt idx="281">
                  <c:v>44443</c:v>
                </c:pt>
                <c:pt idx="282">
                  <c:v>44445</c:v>
                </c:pt>
                <c:pt idx="283">
                  <c:v>44446</c:v>
                </c:pt>
                <c:pt idx="284">
                  <c:v>44448</c:v>
                </c:pt>
                <c:pt idx="285">
                  <c:v>44452</c:v>
                </c:pt>
                <c:pt idx="286">
                  <c:v>44453</c:v>
                </c:pt>
                <c:pt idx="287">
                  <c:v>44457</c:v>
                </c:pt>
                <c:pt idx="288">
                  <c:v>44459</c:v>
                </c:pt>
                <c:pt idx="289">
                  <c:v>44460</c:v>
                </c:pt>
                <c:pt idx="290">
                  <c:v>44461</c:v>
                </c:pt>
                <c:pt idx="291">
                  <c:v>44462</c:v>
                </c:pt>
                <c:pt idx="292">
                  <c:v>44464</c:v>
                </c:pt>
                <c:pt idx="293">
                  <c:v>44466</c:v>
                </c:pt>
                <c:pt idx="294">
                  <c:v>44467</c:v>
                </c:pt>
                <c:pt idx="295">
                  <c:v>44468</c:v>
                </c:pt>
                <c:pt idx="296">
                  <c:v>44469</c:v>
                </c:pt>
                <c:pt idx="297">
                  <c:v>44470</c:v>
                </c:pt>
                <c:pt idx="298">
                  <c:v>44471</c:v>
                </c:pt>
                <c:pt idx="299">
                  <c:v>44473</c:v>
                </c:pt>
                <c:pt idx="300">
                  <c:v>44474</c:v>
                </c:pt>
                <c:pt idx="301">
                  <c:v>44475</c:v>
                </c:pt>
                <c:pt idx="302">
                  <c:v>44476</c:v>
                </c:pt>
                <c:pt idx="303">
                  <c:v>44477</c:v>
                </c:pt>
              </c:numCache>
            </c:numRef>
          </c:cat>
          <c:val>
            <c:numRef>
              <c:f>Sheet1!$B$2:$B$305</c:f>
              <c:numCache>
                <c:formatCode>General</c:formatCode>
                <c:ptCount val="30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37</c:v>
                </c:pt>
                <c:pt idx="30">
                  <c:v>15</c:v>
                </c:pt>
                <c:pt idx="31">
                  <c:v>8</c:v>
                </c:pt>
                <c:pt idx="32">
                  <c:v>16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39</c:v>
                </c:pt>
                <c:pt idx="41">
                  <c:v>25</c:v>
                </c:pt>
                <c:pt idx="42">
                  <c:v>16</c:v>
                </c:pt>
                <c:pt idx="43">
                  <c:v>41</c:v>
                </c:pt>
                <c:pt idx="44">
                  <c:v>40</c:v>
                </c:pt>
                <c:pt idx="45">
                  <c:v>50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68</c:v>
                </c:pt>
                <c:pt idx="52">
                  <c:v>41</c:v>
                </c:pt>
                <c:pt idx="53">
                  <c:v>83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61</c:v>
                </c:pt>
                <c:pt idx="58">
                  <c:v>62</c:v>
                </c:pt>
                <c:pt idx="59">
                  <c:v>64</c:v>
                </c:pt>
                <c:pt idx="60">
                  <c:v>76</c:v>
                </c:pt>
                <c:pt idx="61">
                  <c:v>83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71</c:v>
                </c:pt>
                <c:pt idx="66">
                  <c:v>115</c:v>
                </c:pt>
                <c:pt idx="67">
                  <c:v>92</c:v>
                </c:pt>
                <c:pt idx="68">
                  <c:v>74</c:v>
                </c:pt>
                <c:pt idx="69">
                  <c:v>42</c:v>
                </c:pt>
                <c:pt idx="70">
                  <c:v>23</c:v>
                </c:pt>
                <c:pt idx="71">
                  <c:v>64</c:v>
                </c:pt>
                <c:pt idx="72">
                  <c:v>26</c:v>
                </c:pt>
                <c:pt idx="73">
                  <c:v>47</c:v>
                </c:pt>
                <c:pt idx="74">
                  <c:v>58</c:v>
                </c:pt>
                <c:pt idx="75">
                  <c:v>49</c:v>
                </c:pt>
                <c:pt idx="76">
                  <c:v>18</c:v>
                </c:pt>
                <c:pt idx="77">
                  <c:v>13</c:v>
                </c:pt>
                <c:pt idx="78">
                  <c:v>64</c:v>
                </c:pt>
                <c:pt idx="79">
                  <c:v>39</c:v>
                </c:pt>
                <c:pt idx="80">
                  <c:v>25</c:v>
                </c:pt>
                <c:pt idx="81">
                  <c:v>34</c:v>
                </c:pt>
                <c:pt idx="82">
                  <c:v>28</c:v>
                </c:pt>
                <c:pt idx="83">
                  <c:v>15</c:v>
                </c:pt>
                <c:pt idx="84">
                  <c:v>13</c:v>
                </c:pt>
                <c:pt idx="85">
                  <c:v>42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35</c:v>
                </c:pt>
                <c:pt idx="90">
                  <c:v>19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23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29</c:v>
                </c:pt>
                <c:pt idx="107">
                  <c:v>40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24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29</c:v>
                </c:pt>
                <c:pt idx="121">
                  <c:v>28</c:v>
                </c:pt>
                <c:pt idx="122">
                  <c:v>40</c:v>
                </c:pt>
                <c:pt idx="123">
                  <c:v>38</c:v>
                </c:pt>
                <c:pt idx="124">
                  <c:v>32</c:v>
                </c:pt>
                <c:pt idx="125">
                  <c:v>15</c:v>
                </c:pt>
                <c:pt idx="126">
                  <c:v>6</c:v>
                </c:pt>
                <c:pt idx="127">
                  <c:v>50</c:v>
                </c:pt>
                <c:pt idx="128">
                  <c:v>23</c:v>
                </c:pt>
                <c:pt idx="129">
                  <c:v>23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28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22</c:v>
                </c:pt>
                <c:pt idx="142">
                  <c:v>11</c:v>
                </c:pt>
                <c:pt idx="143">
                  <c:v>20</c:v>
                </c:pt>
                <c:pt idx="144">
                  <c:v>10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13</c:v>
                </c:pt>
                <c:pt idx="156">
                  <c:v>13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2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8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8</c:v>
                </c:pt>
                <c:pt idx="172">
                  <c:v>10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1</c:v>
                </c:pt>
                <c:pt idx="182">
                  <c:v>3</c:v>
                </c:pt>
                <c:pt idx="183">
                  <c:v>5</c:v>
                </c:pt>
                <c:pt idx="184">
                  <c:v>6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10</c:v>
                </c:pt>
                <c:pt idx="192">
                  <c:v>1</c:v>
                </c:pt>
                <c:pt idx="193">
                  <c:v>7</c:v>
                </c:pt>
                <c:pt idx="194">
                  <c:v>11</c:v>
                </c:pt>
                <c:pt idx="195">
                  <c:v>2</c:v>
                </c:pt>
                <c:pt idx="196">
                  <c:v>2</c:v>
                </c:pt>
                <c:pt idx="197">
                  <c:v>5</c:v>
                </c:pt>
                <c:pt idx="198">
                  <c:v>5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3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1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2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2</c:v>
                </c:pt>
                <c:pt idx="280">
                  <c:v>1</c:v>
                </c:pt>
                <c:pt idx="281">
                  <c:v>0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2</c:v>
                </c:pt>
                <c:pt idx="302">
                  <c:v>0</c:v>
                </c:pt>
                <c:pt idx="3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Sheet1!$A$2:$A$305</c:f>
              <c:numCache>
                <c:formatCode>m/d/yyyy</c:formatCode>
                <c:ptCount val="304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44349</c:v>
                </c:pt>
                <c:pt idx="257">
                  <c:v>44350</c:v>
                </c:pt>
                <c:pt idx="258">
                  <c:v>44358</c:v>
                </c:pt>
                <c:pt idx="259">
                  <c:v>44364</c:v>
                </c:pt>
                <c:pt idx="260">
                  <c:v>44370</c:v>
                </c:pt>
                <c:pt idx="261">
                  <c:v>44371</c:v>
                </c:pt>
                <c:pt idx="262">
                  <c:v>44377</c:v>
                </c:pt>
                <c:pt idx="263">
                  <c:v>44378</c:v>
                </c:pt>
                <c:pt idx="264">
                  <c:v>44381</c:v>
                </c:pt>
                <c:pt idx="265">
                  <c:v>44385</c:v>
                </c:pt>
                <c:pt idx="266">
                  <c:v>44388</c:v>
                </c:pt>
                <c:pt idx="267">
                  <c:v>44398</c:v>
                </c:pt>
                <c:pt idx="268">
                  <c:v>44405</c:v>
                </c:pt>
                <c:pt idx="269">
                  <c:v>44416</c:v>
                </c:pt>
                <c:pt idx="270">
                  <c:v>44419</c:v>
                </c:pt>
                <c:pt idx="271">
                  <c:v>44424</c:v>
                </c:pt>
                <c:pt idx="272">
                  <c:v>44425</c:v>
                </c:pt>
                <c:pt idx="273">
                  <c:v>44427</c:v>
                </c:pt>
                <c:pt idx="274">
                  <c:v>44431</c:v>
                </c:pt>
                <c:pt idx="275">
                  <c:v>44434</c:v>
                </c:pt>
                <c:pt idx="276">
                  <c:v>44435</c:v>
                </c:pt>
                <c:pt idx="277">
                  <c:v>44436</c:v>
                </c:pt>
                <c:pt idx="278">
                  <c:v>44440</c:v>
                </c:pt>
                <c:pt idx="279">
                  <c:v>44441</c:v>
                </c:pt>
                <c:pt idx="280">
                  <c:v>44442</c:v>
                </c:pt>
                <c:pt idx="281">
                  <c:v>44443</c:v>
                </c:pt>
                <c:pt idx="282">
                  <c:v>44445</c:v>
                </c:pt>
                <c:pt idx="283">
                  <c:v>44446</c:v>
                </c:pt>
                <c:pt idx="284">
                  <c:v>44448</c:v>
                </c:pt>
                <c:pt idx="285">
                  <c:v>44452</c:v>
                </c:pt>
                <c:pt idx="286">
                  <c:v>44453</c:v>
                </c:pt>
                <c:pt idx="287">
                  <c:v>44457</c:v>
                </c:pt>
                <c:pt idx="288">
                  <c:v>44459</c:v>
                </c:pt>
                <c:pt idx="289">
                  <c:v>44460</c:v>
                </c:pt>
                <c:pt idx="290">
                  <c:v>44461</c:v>
                </c:pt>
                <c:pt idx="291">
                  <c:v>44462</c:v>
                </c:pt>
                <c:pt idx="292">
                  <c:v>44464</c:v>
                </c:pt>
                <c:pt idx="293">
                  <c:v>44466</c:v>
                </c:pt>
                <c:pt idx="294">
                  <c:v>44467</c:v>
                </c:pt>
                <c:pt idx="295">
                  <c:v>44468</c:v>
                </c:pt>
                <c:pt idx="296">
                  <c:v>44469</c:v>
                </c:pt>
                <c:pt idx="297">
                  <c:v>44470</c:v>
                </c:pt>
                <c:pt idx="298">
                  <c:v>44471</c:v>
                </c:pt>
                <c:pt idx="299">
                  <c:v>44473</c:v>
                </c:pt>
                <c:pt idx="300">
                  <c:v>44474</c:v>
                </c:pt>
                <c:pt idx="301">
                  <c:v>44475</c:v>
                </c:pt>
                <c:pt idx="302">
                  <c:v>44476</c:v>
                </c:pt>
                <c:pt idx="303">
                  <c:v>44477</c:v>
                </c:pt>
              </c:numCache>
            </c:numRef>
          </c:cat>
          <c:val>
            <c:numRef>
              <c:f>Sheet1!$B$2:$B$305</c:f>
              <c:numCache>
                <c:formatCode>General</c:formatCode>
                <c:ptCount val="3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22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17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27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17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12</c:v>
                </c:pt>
                <c:pt idx="59">
                  <c:v>21</c:v>
                </c:pt>
                <c:pt idx="60">
                  <c:v>9</c:v>
                </c:pt>
                <c:pt idx="61">
                  <c:v>15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18</c:v>
                </c:pt>
                <c:pt idx="69">
                  <c:v>9</c:v>
                </c:pt>
                <c:pt idx="70">
                  <c:v>4</c:v>
                </c:pt>
                <c:pt idx="71">
                  <c:v>17</c:v>
                </c:pt>
                <c:pt idx="72">
                  <c:v>9</c:v>
                </c:pt>
                <c:pt idx="73">
                  <c:v>13</c:v>
                </c:pt>
                <c:pt idx="74">
                  <c:v>11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14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2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8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8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1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2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2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List1!$B$1:$BY$1</c:f>
              <c:strCache>
                <c:ptCount val="76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</c:strCache>
            </c:strRef>
          </c:cat>
          <c:val>
            <c:numRef>
              <c:f>List1!$B$2:$BY$2</c:f>
              <c:numCache>
                <c:formatCode>General</c:formatCode>
                <c:ptCount val="76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17</c:v>
                </c:pt>
                <c:pt idx="7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0.81467005696139283</c:v>
                </c:pt>
                <c:pt idx="1">
                  <c:v>0.18532994303860717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0.79400000000000004</c:v>
                </c:pt>
                <c:pt idx="1">
                  <c:v>0.20599999999999999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0.65628160133246083</c:v>
                </c:pt>
                <c:pt idx="1">
                  <c:v>0.34371839866753912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0.91500000000000004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/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/>
        </p:nvGraphicFramePr>
        <p:xfrm>
          <a:off x="1540765" y="2971287"/>
          <a:ext cx="10115198" cy="32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2 776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38 881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30 501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96314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/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/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6371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79255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63891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99479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/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7888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5526"/>
              </p:ext>
            </p:extLst>
          </p:nvPr>
        </p:nvGraphicFramePr>
        <p:xfrm>
          <a:off x="136358" y="948263"/>
          <a:ext cx="11895212" cy="55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b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</a:br>
                      <a:r>
                        <a:rPr lang="cs-CZ" sz="1000" dirty="0"/>
                        <a:t>– do 10.10.</a:t>
                      </a:r>
                      <a:endParaRPr kumimoji="0" lang="cs-CZ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5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412061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92308"/>
              </p:ext>
            </p:extLst>
          </p:nvPr>
        </p:nvGraphicFramePr>
        <p:xfrm>
          <a:off x="136358" y="948263"/>
          <a:ext cx="11895212" cy="55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7966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b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</a:br>
                      <a:r>
                        <a:rPr lang="cs-CZ" sz="1000" dirty="0"/>
                        <a:t>– do 10.10.</a:t>
                      </a:r>
                      <a:endParaRPr kumimoji="0" lang="cs-CZ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7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093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52446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Přílohy – retrospektivní přehled dat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o nahlášených ohniscích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hlášená z KHS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2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177232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24491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365560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42042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2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3495415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415804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165064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A2834D6-6515-469B-B8A9-3FF838B1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71396"/>
              </p:ext>
            </p:extLst>
          </p:nvPr>
        </p:nvGraphicFramePr>
        <p:xfrm>
          <a:off x="7429501" y="5737703"/>
          <a:ext cx="4564872" cy="731520"/>
        </p:xfrm>
        <a:graphic>
          <a:graphicData uri="http://schemas.openxmlformats.org/drawingml/2006/table">
            <a:tbl>
              <a:tblPr/>
              <a:tblGrid>
                <a:gridCol w="253604">
                  <a:extLst>
                    <a:ext uri="{9D8B030D-6E8A-4147-A177-3AD203B41FA5}">
                      <a16:colId xmlns:a16="http://schemas.microsoft.com/office/drawing/2014/main" val="145578083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55207137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77556801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21620998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96772074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7860648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97212880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412319557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35312268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7294788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393712346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439565078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66646300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43347883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365396267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293673706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44188588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1631232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28" marR="9128" marT="91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740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3514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821374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47075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10/2021 k 10. 10.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10. 10.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023"/>
              </p:ext>
            </p:extLst>
          </p:nvPr>
        </p:nvGraphicFramePr>
        <p:xfrm>
          <a:off x="47625" y="989354"/>
          <a:ext cx="6590128" cy="5487013"/>
        </p:xfrm>
        <a:graphic>
          <a:graphicData uri="http://schemas.openxmlformats.org/drawingml/2006/table">
            <a:tbl>
              <a:tblPr/>
              <a:tblGrid>
                <a:gridCol w="522584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33396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 k 10. 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7E1C9B92-B64C-4B49-ABA9-933AA331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8762"/>
              </p:ext>
            </p:extLst>
          </p:nvPr>
        </p:nvGraphicFramePr>
        <p:xfrm>
          <a:off x="7429500" y="1100766"/>
          <a:ext cx="4564872" cy="606114"/>
        </p:xfrm>
        <a:graphic>
          <a:graphicData uri="http://schemas.openxmlformats.org/drawingml/2006/table">
            <a:tbl>
              <a:tblPr/>
              <a:tblGrid>
                <a:gridCol w="253604">
                  <a:extLst>
                    <a:ext uri="{9D8B030D-6E8A-4147-A177-3AD203B41FA5}">
                      <a16:colId xmlns:a16="http://schemas.microsoft.com/office/drawing/2014/main" val="77155614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54056754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439568113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37435780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42468532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272629421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409252717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733965852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06978557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406920486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295242353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655974284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506282537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1632515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65091981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1962891519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890759260"/>
                    </a:ext>
                  </a:extLst>
                </a:gridCol>
                <a:gridCol w="253604">
                  <a:extLst>
                    <a:ext uri="{9D8B030D-6E8A-4147-A177-3AD203B41FA5}">
                      <a16:colId xmlns:a16="http://schemas.microsoft.com/office/drawing/2014/main" val="3406142914"/>
                    </a:ext>
                  </a:extLst>
                </a:gridCol>
              </a:tblGrid>
              <a:tr h="25124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221159"/>
                  </a:ext>
                </a:extLst>
              </a:tr>
              <a:tr h="3548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128" marR="9128" marT="91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0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30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270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48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76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1611596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885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637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1414606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1837A6D-96F4-42AE-9D45-3D9F8F5BF211}"/>
              </a:ext>
            </a:extLst>
          </p:cNvPr>
          <p:cNvGraphicFramePr>
            <a:graphicFrameLocks noGrp="1"/>
          </p:cNvGraphicFramePr>
          <p:nvPr/>
        </p:nvGraphicFramePr>
        <p:xfrm>
          <a:off x="7360022" y="5543019"/>
          <a:ext cx="4557445" cy="866618"/>
        </p:xfrm>
        <a:graphic>
          <a:graphicData uri="http://schemas.openxmlformats.org/drawingml/2006/table">
            <a:tbl>
              <a:tblPr/>
              <a:tblGrid>
                <a:gridCol w="911489">
                  <a:extLst>
                    <a:ext uri="{9D8B030D-6E8A-4147-A177-3AD203B41FA5}">
                      <a16:colId xmlns:a16="http://schemas.microsoft.com/office/drawing/2014/main" val="3309565897"/>
                    </a:ext>
                  </a:extLst>
                </a:gridCol>
                <a:gridCol w="911489">
                  <a:extLst>
                    <a:ext uri="{9D8B030D-6E8A-4147-A177-3AD203B41FA5}">
                      <a16:colId xmlns:a16="http://schemas.microsoft.com/office/drawing/2014/main" val="1173663814"/>
                    </a:ext>
                  </a:extLst>
                </a:gridCol>
                <a:gridCol w="911489">
                  <a:extLst>
                    <a:ext uri="{9D8B030D-6E8A-4147-A177-3AD203B41FA5}">
                      <a16:colId xmlns:a16="http://schemas.microsoft.com/office/drawing/2014/main" val="1566147417"/>
                    </a:ext>
                  </a:extLst>
                </a:gridCol>
                <a:gridCol w="911489">
                  <a:extLst>
                    <a:ext uri="{9D8B030D-6E8A-4147-A177-3AD203B41FA5}">
                      <a16:colId xmlns:a16="http://schemas.microsoft.com/office/drawing/2014/main" val="1156719108"/>
                    </a:ext>
                  </a:extLst>
                </a:gridCol>
                <a:gridCol w="911489">
                  <a:extLst>
                    <a:ext uri="{9D8B030D-6E8A-4147-A177-3AD203B41FA5}">
                      <a16:colId xmlns:a16="http://schemas.microsoft.com/office/drawing/2014/main" val="4246070236"/>
                    </a:ext>
                  </a:extLst>
                </a:gridCol>
              </a:tblGrid>
              <a:tr h="433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36466"/>
                  </a:ext>
                </a:extLst>
              </a:tr>
              <a:tr h="433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0569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87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17CB7C-DC15-4013-9C62-3625287D0DF6}"/>
              </a:ext>
            </a:extLst>
          </p:cNvPr>
          <p:cNvGraphicFramePr>
            <a:graphicFrameLocks noGrp="1"/>
          </p:cNvGraphicFramePr>
          <p:nvPr/>
        </p:nvGraphicFramePr>
        <p:xfrm>
          <a:off x="7368988" y="5543019"/>
          <a:ext cx="4548480" cy="866620"/>
        </p:xfrm>
        <a:graphic>
          <a:graphicData uri="http://schemas.openxmlformats.org/drawingml/2006/table">
            <a:tbl>
              <a:tblPr/>
              <a:tblGrid>
                <a:gridCol w="909696">
                  <a:extLst>
                    <a:ext uri="{9D8B030D-6E8A-4147-A177-3AD203B41FA5}">
                      <a16:colId xmlns:a16="http://schemas.microsoft.com/office/drawing/2014/main" val="1763876401"/>
                    </a:ext>
                  </a:extLst>
                </a:gridCol>
                <a:gridCol w="909696">
                  <a:extLst>
                    <a:ext uri="{9D8B030D-6E8A-4147-A177-3AD203B41FA5}">
                      <a16:colId xmlns:a16="http://schemas.microsoft.com/office/drawing/2014/main" val="3145478578"/>
                    </a:ext>
                  </a:extLst>
                </a:gridCol>
                <a:gridCol w="909696">
                  <a:extLst>
                    <a:ext uri="{9D8B030D-6E8A-4147-A177-3AD203B41FA5}">
                      <a16:colId xmlns:a16="http://schemas.microsoft.com/office/drawing/2014/main" val="2190360726"/>
                    </a:ext>
                  </a:extLst>
                </a:gridCol>
                <a:gridCol w="909696">
                  <a:extLst>
                    <a:ext uri="{9D8B030D-6E8A-4147-A177-3AD203B41FA5}">
                      <a16:colId xmlns:a16="http://schemas.microsoft.com/office/drawing/2014/main" val="2528623190"/>
                    </a:ext>
                  </a:extLst>
                </a:gridCol>
                <a:gridCol w="909696">
                  <a:extLst>
                    <a:ext uri="{9D8B030D-6E8A-4147-A177-3AD203B41FA5}">
                      <a16:colId xmlns:a16="http://schemas.microsoft.com/office/drawing/2014/main" val="358583161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48462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26738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10.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 k 10. 10.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DB36567-DD5D-406B-9E95-F1C0D8B0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69618"/>
              </p:ext>
            </p:extLst>
          </p:nvPr>
        </p:nvGraphicFramePr>
        <p:xfrm>
          <a:off x="1005204" y="5723959"/>
          <a:ext cx="10939136" cy="731520"/>
        </p:xfrm>
        <a:graphic>
          <a:graphicData uri="http://schemas.openxmlformats.org/drawingml/2006/table">
            <a:tbl>
              <a:tblPr/>
              <a:tblGrid>
                <a:gridCol w="143936">
                  <a:extLst>
                    <a:ext uri="{9D8B030D-6E8A-4147-A177-3AD203B41FA5}">
                      <a16:colId xmlns:a16="http://schemas.microsoft.com/office/drawing/2014/main" val="253843673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36398289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69050831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90878981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48449343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56351495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12127070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28465322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39600210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62359262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686583998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48608264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710186347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45835876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41411905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35629447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134432503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3516546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635140437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86275184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12164041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89411365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10666950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44725451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39598924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215273338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19547858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66580025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86882181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84177921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29271563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607342993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4581736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43485050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92506545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4527613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92844464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77881203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60707955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12289818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83134150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8089204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81814502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85544856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419720727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267322547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09997507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138582592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50265789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990344599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839612538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53956691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4963873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56680809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43804109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60459548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66173797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63745498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824426687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487848193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29501495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04334387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51644101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9063763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999584170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49615869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3229416363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00695998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32157999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5739107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1605897865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807842526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079225834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4027842639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2538204591"/>
                    </a:ext>
                  </a:extLst>
                </a:gridCol>
                <a:gridCol w="143936">
                  <a:extLst>
                    <a:ext uri="{9D8B030D-6E8A-4147-A177-3AD203B41FA5}">
                      <a16:colId xmlns:a16="http://schemas.microsoft.com/office/drawing/2014/main" val="6864367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2" marR="2162" marT="21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162" marR="2162" marT="21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5067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138000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BCAE7BCC-4BF4-4CCF-8D5C-4ED2FCB917C3}"/>
              </a:ext>
            </a:extLst>
          </p:cNvPr>
          <p:cNvGraphicFramePr>
            <a:graphicFrameLocks noGrp="1"/>
          </p:cNvGraphicFramePr>
          <p:nvPr/>
        </p:nvGraphicFramePr>
        <p:xfrm>
          <a:off x="7496615" y="902256"/>
          <a:ext cx="921244" cy="5620941"/>
        </p:xfrm>
        <a:graphic>
          <a:graphicData uri="http://schemas.openxmlformats.org/drawingml/2006/table">
            <a:tbl>
              <a:tblPr/>
              <a:tblGrid>
                <a:gridCol w="921244">
                  <a:extLst>
                    <a:ext uri="{9D8B030D-6E8A-4147-A177-3AD203B41FA5}">
                      <a16:colId xmlns:a16="http://schemas.microsoft.com/office/drawing/2014/main" val="3586175066"/>
                    </a:ext>
                  </a:extLst>
                </a:gridCol>
              </a:tblGrid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39245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62250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23901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237700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1071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36902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0697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3060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67010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37076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27486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075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0247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85567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32021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6972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2825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2846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67266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7551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98311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73107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236840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32517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713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5794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5133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10.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/>
        </p:nvGraphicFramePr>
        <p:xfrm>
          <a:off x="1093233" y="681680"/>
          <a:ext cx="7794665" cy="5841504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162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Divadlo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2080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1BDFEAA-28BD-4E47-BB4B-A335691E6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92246"/>
              </p:ext>
            </p:extLst>
          </p:nvPr>
        </p:nvGraphicFramePr>
        <p:xfrm>
          <a:off x="7491276" y="1162234"/>
          <a:ext cx="998301" cy="5335608"/>
        </p:xfrm>
        <a:graphic>
          <a:graphicData uri="http://schemas.openxmlformats.org/drawingml/2006/table">
            <a:tbl>
              <a:tblPr/>
              <a:tblGrid>
                <a:gridCol w="998301">
                  <a:extLst>
                    <a:ext uri="{9D8B030D-6E8A-4147-A177-3AD203B41FA5}">
                      <a16:colId xmlns:a16="http://schemas.microsoft.com/office/drawing/2014/main" val="2920680480"/>
                    </a:ext>
                  </a:extLst>
                </a:gridCol>
              </a:tblGrid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35296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66593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24881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572565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021651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24942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4603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91019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103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3939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08082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347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695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921633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62466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65899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5875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44485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59307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12154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4122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95372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22639"/>
                  </a:ext>
                </a:extLst>
              </a:tr>
              <a:tr h="222317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2393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46443"/>
              </p:ext>
            </p:extLst>
          </p:nvPr>
        </p:nvGraphicFramePr>
        <p:xfrm>
          <a:off x="1133476" y="725519"/>
          <a:ext cx="7794665" cy="5772333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1939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29 895 (2 426)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2 899 (292)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9 828 (1 798)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1 965 (221)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6 387 (79)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264 (9)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3 797 (91)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2 084 (172)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1 875 (81)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 (21)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 (32)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 (27)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 (27)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22233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23 100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15 700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63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 září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hlášení patrný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jen mírný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nárůst počtu nakažených ve srovnání s srpnem 2021. Za měsíc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září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bylo nahlášeno 19 nákaz pracovníků a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34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dosáhnul v září hodnoty 3.</a:t>
            </a:r>
            <a:endParaRPr lang="cs-CZ" sz="240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224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/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/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185129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7495"/>
              </p:ext>
            </p:extLst>
          </p:nvPr>
        </p:nvGraphicFramePr>
        <p:xfrm>
          <a:off x="1563624" y="32275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23 132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15 749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38 881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/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/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10. 10. 2021</a:t>
            </a:r>
          </a:p>
        </p:txBody>
      </p:sp>
    </p:spTree>
    <p:extLst>
      <p:ext uri="{BB962C8B-B14F-4D97-AF65-F5344CB8AC3E}">
        <p14:creationId xmlns:p14="http://schemas.microsoft.com/office/powerpoint/2010/main" val="21353523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7779</TotalTime>
  <Words>9457</Words>
  <Application>Microsoft Office PowerPoint</Application>
  <PresentationFormat>Širokoúhlá obrazovka</PresentationFormat>
  <Paragraphs>4272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Zařízení sociálních služeb jako ohniska nákazy COVID-19</vt:lpstr>
      <vt:lpstr>Zařízení sociálních služeb jako ohniska nákazy COVID-19</vt:lpstr>
      <vt:lpstr>Události řešené od 1. ledna 2021 – celá ČR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471</cp:revision>
  <dcterms:created xsi:type="dcterms:W3CDTF">2020-11-14T10:09:00Z</dcterms:created>
  <dcterms:modified xsi:type="dcterms:W3CDTF">2021-10-11T02:35:33Z</dcterms:modified>
</cp:coreProperties>
</file>