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2"/>
  </p:notesMasterIdLst>
  <p:sldIdLst>
    <p:sldId id="1722" r:id="rId2"/>
    <p:sldId id="1731" r:id="rId3"/>
    <p:sldId id="1635" r:id="rId4"/>
    <p:sldId id="2261" r:id="rId5"/>
    <p:sldId id="2260" r:id="rId6"/>
    <p:sldId id="2244" r:id="rId7"/>
    <p:sldId id="1482" r:id="rId8"/>
    <p:sldId id="1091" r:id="rId9"/>
    <p:sldId id="1171" r:id="rId10"/>
    <p:sldId id="1483" r:id="rId11"/>
    <p:sldId id="1726" r:id="rId12"/>
    <p:sldId id="1593" r:id="rId13"/>
    <p:sldId id="1728" r:id="rId14"/>
    <p:sldId id="2262" r:id="rId15"/>
    <p:sldId id="2278" r:id="rId16"/>
    <p:sldId id="2263" r:id="rId17"/>
    <p:sldId id="2264" r:id="rId18"/>
    <p:sldId id="2272" r:id="rId19"/>
    <p:sldId id="2274" r:id="rId20"/>
    <p:sldId id="2276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0000FF"/>
    <a:srgbClr val="000000"/>
    <a:srgbClr val="F3D9DC"/>
    <a:srgbClr val="EFCCCF"/>
    <a:srgbClr val="FFFFFF"/>
    <a:srgbClr val="F7E7E9"/>
    <a:srgbClr val="B0C2E5"/>
    <a:srgbClr val="71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378" y="108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76661183243453179"/>
          <c:h val="0.8702638048354625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ZP celkem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List1!$B$1:$KC$1</c:f>
              <c:strCache>
                <c:ptCount val="288"/>
                <c:pt idx="0">
                  <c:v>26-XII.</c:v>
                </c:pt>
                <c:pt idx="1">
                  <c:v>27-XII.</c:v>
                </c:pt>
                <c:pt idx="2">
                  <c:v>28-XII.</c:v>
                </c:pt>
                <c:pt idx="3">
                  <c:v>29-XII.</c:v>
                </c:pt>
                <c:pt idx="4">
                  <c:v>30-XII.</c:v>
                </c:pt>
                <c:pt idx="5">
                  <c:v>31-XII.</c:v>
                </c:pt>
                <c:pt idx="6">
                  <c:v>1-I.</c:v>
                </c:pt>
                <c:pt idx="7">
                  <c:v>2-I.</c:v>
                </c:pt>
                <c:pt idx="8">
                  <c:v>3-I.</c:v>
                </c:pt>
                <c:pt idx="9">
                  <c:v>4-I.</c:v>
                </c:pt>
                <c:pt idx="10">
                  <c:v>5-I.</c:v>
                </c:pt>
                <c:pt idx="11">
                  <c:v>6-I.</c:v>
                </c:pt>
                <c:pt idx="12">
                  <c:v>7-I.</c:v>
                </c:pt>
                <c:pt idx="13">
                  <c:v>8-I.</c:v>
                </c:pt>
                <c:pt idx="14">
                  <c:v>9-I.</c:v>
                </c:pt>
                <c:pt idx="15">
                  <c:v>10-I.</c:v>
                </c:pt>
                <c:pt idx="16">
                  <c:v>11-I.</c:v>
                </c:pt>
                <c:pt idx="17">
                  <c:v>12-I.</c:v>
                </c:pt>
                <c:pt idx="18">
                  <c:v>13-I.</c:v>
                </c:pt>
                <c:pt idx="19">
                  <c:v>14-I.</c:v>
                </c:pt>
                <c:pt idx="20">
                  <c:v>15-I.</c:v>
                </c:pt>
                <c:pt idx="21">
                  <c:v>16-I.</c:v>
                </c:pt>
                <c:pt idx="22">
                  <c:v>17-I.</c:v>
                </c:pt>
                <c:pt idx="23">
                  <c:v>18-I.</c:v>
                </c:pt>
                <c:pt idx="24">
                  <c:v>19-I.</c:v>
                </c:pt>
                <c:pt idx="25">
                  <c:v>20-I.</c:v>
                </c:pt>
                <c:pt idx="26">
                  <c:v>21-I.</c:v>
                </c:pt>
                <c:pt idx="27">
                  <c:v>22-I.</c:v>
                </c:pt>
                <c:pt idx="28">
                  <c:v>23-I.</c:v>
                </c:pt>
                <c:pt idx="29">
                  <c:v>24-I.</c:v>
                </c:pt>
                <c:pt idx="30">
                  <c:v>25-I.</c:v>
                </c:pt>
                <c:pt idx="31">
                  <c:v>26-I.</c:v>
                </c:pt>
                <c:pt idx="32">
                  <c:v>27-I.</c:v>
                </c:pt>
                <c:pt idx="33">
                  <c:v>28-I.</c:v>
                </c:pt>
                <c:pt idx="34">
                  <c:v>29-I.</c:v>
                </c:pt>
                <c:pt idx="35">
                  <c:v>30-I.</c:v>
                </c:pt>
                <c:pt idx="36">
                  <c:v>31-I.</c:v>
                </c:pt>
                <c:pt idx="37">
                  <c:v>1-II.</c:v>
                </c:pt>
                <c:pt idx="38">
                  <c:v>2-II.</c:v>
                </c:pt>
                <c:pt idx="39">
                  <c:v>3-II.</c:v>
                </c:pt>
                <c:pt idx="40">
                  <c:v>4-II.</c:v>
                </c:pt>
                <c:pt idx="41">
                  <c:v>5-II.</c:v>
                </c:pt>
                <c:pt idx="42">
                  <c:v>6-II.</c:v>
                </c:pt>
                <c:pt idx="43">
                  <c:v>7-II.</c:v>
                </c:pt>
                <c:pt idx="44">
                  <c:v>8-II.</c:v>
                </c:pt>
                <c:pt idx="45">
                  <c:v>9-II.</c:v>
                </c:pt>
                <c:pt idx="46">
                  <c:v>10-II.</c:v>
                </c:pt>
                <c:pt idx="47">
                  <c:v>11-II.</c:v>
                </c:pt>
                <c:pt idx="48">
                  <c:v>12-II.</c:v>
                </c:pt>
                <c:pt idx="49">
                  <c:v>13-II.</c:v>
                </c:pt>
                <c:pt idx="50">
                  <c:v>14-II.</c:v>
                </c:pt>
                <c:pt idx="51">
                  <c:v>15-II.</c:v>
                </c:pt>
                <c:pt idx="52">
                  <c:v>16-II.</c:v>
                </c:pt>
                <c:pt idx="53">
                  <c:v>17-II.</c:v>
                </c:pt>
                <c:pt idx="54">
                  <c:v>18-II.</c:v>
                </c:pt>
                <c:pt idx="55">
                  <c:v>19-II.</c:v>
                </c:pt>
                <c:pt idx="56">
                  <c:v>20-II.</c:v>
                </c:pt>
                <c:pt idx="57">
                  <c:v>21-II.</c:v>
                </c:pt>
                <c:pt idx="58">
                  <c:v>22-II.</c:v>
                </c:pt>
                <c:pt idx="59">
                  <c:v>23-II.</c:v>
                </c:pt>
                <c:pt idx="60">
                  <c:v>24-II.</c:v>
                </c:pt>
                <c:pt idx="61">
                  <c:v>25-II.</c:v>
                </c:pt>
                <c:pt idx="62">
                  <c:v>26-II.</c:v>
                </c:pt>
                <c:pt idx="63">
                  <c:v>27-II.</c:v>
                </c:pt>
                <c:pt idx="64">
                  <c:v>28-II.</c:v>
                </c:pt>
                <c:pt idx="65">
                  <c:v>1-III.</c:v>
                </c:pt>
                <c:pt idx="66">
                  <c:v>2-III.</c:v>
                </c:pt>
                <c:pt idx="67">
                  <c:v>3-III.</c:v>
                </c:pt>
                <c:pt idx="68">
                  <c:v>4-III.</c:v>
                </c:pt>
                <c:pt idx="69">
                  <c:v>5-III.</c:v>
                </c:pt>
                <c:pt idx="70">
                  <c:v>6-III.</c:v>
                </c:pt>
                <c:pt idx="71">
                  <c:v>7-III.</c:v>
                </c:pt>
                <c:pt idx="72">
                  <c:v>8-III.</c:v>
                </c:pt>
                <c:pt idx="73">
                  <c:v>9-III.</c:v>
                </c:pt>
                <c:pt idx="74">
                  <c:v>10-III.</c:v>
                </c:pt>
                <c:pt idx="75">
                  <c:v>11-III.</c:v>
                </c:pt>
                <c:pt idx="76">
                  <c:v>12-III.</c:v>
                </c:pt>
                <c:pt idx="77">
                  <c:v>13-III.</c:v>
                </c:pt>
                <c:pt idx="78">
                  <c:v>14-III.</c:v>
                </c:pt>
                <c:pt idx="79">
                  <c:v>15-III.</c:v>
                </c:pt>
                <c:pt idx="80">
                  <c:v>16-III.</c:v>
                </c:pt>
                <c:pt idx="81">
                  <c:v>17-III.</c:v>
                </c:pt>
                <c:pt idx="82">
                  <c:v>18-III.</c:v>
                </c:pt>
                <c:pt idx="83">
                  <c:v>19-III.</c:v>
                </c:pt>
                <c:pt idx="84">
                  <c:v>20-III.</c:v>
                </c:pt>
                <c:pt idx="85">
                  <c:v>21-III.</c:v>
                </c:pt>
                <c:pt idx="86">
                  <c:v>22-III.</c:v>
                </c:pt>
                <c:pt idx="87">
                  <c:v>23-III.</c:v>
                </c:pt>
                <c:pt idx="88">
                  <c:v>24-III.</c:v>
                </c:pt>
                <c:pt idx="89">
                  <c:v>25-III.</c:v>
                </c:pt>
                <c:pt idx="90">
                  <c:v>26-III.</c:v>
                </c:pt>
                <c:pt idx="91">
                  <c:v>27-III.</c:v>
                </c:pt>
                <c:pt idx="92">
                  <c:v>28-III.</c:v>
                </c:pt>
                <c:pt idx="93">
                  <c:v>29-III.</c:v>
                </c:pt>
                <c:pt idx="94">
                  <c:v>30-III.</c:v>
                </c:pt>
                <c:pt idx="95">
                  <c:v>31-III.</c:v>
                </c:pt>
                <c:pt idx="96">
                  <c:v>1-IV.</c:v>
                </c:pt>
                <c:pt idx="97">
                  <c:v>2-IV.</c:v>
                </c:pt>
                <c:pt idx="98">
                  <c:v>3-IV.</c:v>
                </c:pt>
                <c:pt idx="99">
                  <c:v>4-IV.</c:v>
                </c:pt>
                <c:pt idx="100">
                  <c:v>5-IV.</c:v>
                </c:pt>
                <c:pt idx="101">
                  <c:v>6-IV.</c:v>
                </c:pt>
                <c:pt idx="102">
                  <c:v>7-IV.</c:v>
                </c:pt>
                <c:pt idx="103">
                  <c:v>8-IV.</c:v>
                </c:pt>
                <c:pt idx="104">
                  <c:v>9-IV.</c:v>
                </c:pt>
                <c:pt idx="105">
                  <c:v>10-IV.</c:v>
                </c:pt>
                <c:pt idx="106">
                  <c:v>11-IV.</c:v>
                </c:pt>
                <c:pt idx="107">
                  <c:v>12-IV.</c:v>
                </c:pt>
                <c:pt idx="108">
                  <c:v>13-IV.</c:v>
                </c:pt>
                <c:pt idx="109">
                  <c:v>14-IV.</c:v>
                </c:pt>
                <c:pt idx="110">
                  <c:v>15-IV.</c:v>
                </c:pt>
                <c:pt idx="111">
                  <c:v>16-IV.</c:v>
                </c:pt>
                <c:pt idx="112">
                  <c:v>17-IV.</c:v>
                </c:pt>
                <c:pt idx="113">
                  <c:v>18-IV.</c:v>
                </c:pt>
                <c:pt idx="114">
                  <c:v>19-IV.</c:v>
                </c:pt>
                <c:pt idx="115">
                  <c:v>20-IV.</c:v>
                </c:pt>
                <c:pt idx="116">
                  <c:v>21-IV.</c:v>
                </c:pt>
                <c:pt idx="117">
                  <c:v>22-IV.</c:v>
                </c:pt>
                <c:pt idx="118">
                  <c:v>23-IV.</c:v>
                </c:pt>
                <c:pt idx="119">
                  <c:v>24-IV.</c:v>
                </c:pt>
                <c:pt idx="120">
                  <c:v>25-IV.</c:v>
                </c:pt>
                <c:pt idx="121">
                  <c:v>26-IV.</c:v>
                </c:pt>
                <c:pt idx="122">
                  <c:v>27-IV.</c:v>
                </c:pt>
                <c:pt idx="123">
                  <c:v>28-IV.</c:v>
                </c:pt>
                <c:pt idx="124">
                  <c:v>29-IV.</c:v>
                </c:pt>
                <c:pt idx="125">
                  <c:v>30-IV.</c:v>
                </c:pt>
                <c:pt idx="126">
                  <c:v>1-V.</c:v>
                </c:pt>
                <c:pt idx="127">
                  <c:v>2-V.</c:v>
                </c:pt>
                <c:pt idx="128">
                  <c:v>3-V.</c:v>
                </c:pt>
                <c:pt idx="129">
                  <c:v>4-V.</c:v>
                </c:pt>
                <c:pt idx="130">
                  <c:v>5-V.</c:v>
                </c:pt>
                <c:pt idx="131">
                  <c:v>6-V.</c:v>
                </c:pt>
                <c:pt idx="132">
                  <c:v>7-V.</c:v>
                </c:pt>
                <c:pt idx="133">
                  <c:v>8-V.</c:v>
                </c:pt>
                <c:pt idx="134">
                  <c:v>9-V.</c:v>
                </c:pt>
                <c:pt idx="135">
                  <c:v>10-V.</c:v>
                </c:pt>
                <c:pt idx="136">
                  <c:v>11-V.</c:v>
                </c:pt>
                <c:pt idx="137">
                  <c:v>12-V.</c:v>
                </c:pt>
                <c:pt idx="138">
                  <c:v>13-V.</c:v>
                </c:pt>
                <c:pt idx="139">
                  <c:v>14-V.</c:v>
                </c:pt>
                <c:pt idx="140">
                  <c:v>15-V.</c:v>
                </c:pt>
                <c:pt idx="141">
                  <c:v>16-V.</c:v>
                </c:pt>
                <c:pt idx="142">
                  <c:v>17-V.</c:v>
                </c:pt>
                <c:pt idx="143">
                  <c:v>18-V.</c:v>
                </c:pt>
                <c:pt idx="144">
                  <c:v>19-V.</c:v>
                </c:pt>
                <c:pt idx="145">
                  <c:v>20-V.</c:v>
                </c:pt>
                <c:pt idx="146">
                  <c:v>21-V.</c:v>
                </c:pt>
                <c:pt idx="147">
                  <c:v>22-V.</c:v>
                </c:pt>
                <c:pt idx="148">
                  <c:v>23-V.</c:v>
                </c:pt>
                <c:pt idx="149">
                  <c:v>24-V.</c:v>
                </c:pt>
                <c:pt idx="150">
                  <c:v>25-V.</c:v>
                </c:pt>
                <c:pt idx="151">
                  <c:v>26-V.</c:v>
                </c:pt>
                <c:pt idx="152">
                  <c:v>27-V.</c:v>
                </c:pt>
                <c:pt idx="153">
                  <c:v>28-V.</c:v>
                </c:pt>
                <c:pt idx="154">
                  <c:v>29-V.</c:v>
                </c:pt>
                <c:pt idx="155">
                  <c:v>30-V.</c:v>
                </c:pt>
                <c:pt idx="156">
                  <c:v>31-V.</c:v>
                </c:pt>
                <c:pt idx="157">
                  <c:v>1-VI.</c:v>
                </c:pt>
                <c:pt idx="158">
                  <c:v>2-VI.</c:v>
                </c:pt>
                <c:pt idx="159">
                  <c:v>3-VI.</c:v>
                </c:pt>
                <c:pt idx="160">
                  <c:v>4-VI.</c:v>
                </c:pt>
                <c:pt idx="161">
                  <c:v>5-VI.</c:v>
                </c:pt>
                <c:pt idx="162">
                  <c:v>6-VI.</c:v>
                </c:pt>
                <c:pt idx="163">
                  <c:v>7-VI.</c:v>
                </c:pt>
                <c:pt idx="164">
                  <c:v>8-VI.</c:v>
                </c:pt>
                <c:pt idx="165">
                  <c:v>9-VI.</c:v>
                </c:pt>
                <c:pt idx="166">
                  <c:v>10-VI.</c:v>
                </c:pt>
                <c:pt idx="167">
                  <c:v>11-VI.</c:v>
                </c:pt>
                <c:pt idx="168">
                  <c:v>12-VI.</c:v>
                </c:pt>
                <c:pt idx="169">
                  <c:v>13-VI.</c:v>
                </c:pt>
                <c:pt idx="170">
                  <c:v>14-VI.</c:v>
                </c:pt>
                <c:pt idx="171">
                  <c:v>15-VI.</c:v>
                </c:pt>
                <c:pt idx="172">
                  <c:v>16-VI.</c:v>
                </c:pt>
                <c:pt idx="173">
                  <c:v>17-VI.</c:v>
                </c:pt>
                <c:pt idx="174">
                  <c:v>18-VI.</c:v>
                </c:pt>
                <c:pt idx="175">
                  <c:v>19-VI.</c:v>
                </c:pt>
                <c:pt idx="176">
                  <c:v>20-VI.</c:v>
                </c:pt>
                <c:pt idx="177">
                  <c:v>21-VI.</c:v>
                </c:pt>
                <c:pt idx="178">
                  <c:v>22-VI.</c:v>
                </c:pt>
                <c:pt idx="179">
                  <c:v>23-VI.</c:v>
                </c:pt>
                <c:pt idx="180">
                  <c:v>24-VI.</c:v>
                </c:pt>
                <c:pt idx="181">
                  <c:v>25-VI.</c:v>
                </c:pt>
                <c:pt idx="182">
                  <c:v>26-VI.</c:v>
                </c:pt>
                <c:pt idx="183">
                  <c:v>27-VI.</c:v>
                </c:pt>
                <c:pt idx="184">
                  <c:v>28-VI.</c:v>
                </c:pt>
                <c:pt idx="185">
                  <c:v>29-VI.</c:v>
                </c:pt>
                <c:pt idx="186">
                  <c:v>30-VI.</c:v>
                </c:pt>
                <c:pt idx="187">
                  <c:v>1-VII.</c:v>
                </c:pt>
                <c:pt idx="188">
                  <c:v>2-VII.</c:v>
                </c:pt>
                <c:pt idx="189">
                  <c:v>3-VII.</c:v>
                </c:pt>
                <c:pt idx="190">
                  <c:v>4-VII.</c:v>
                </c:pt>
                <c:pt idx="191">
                  <c:v>5-VII.</c:v>
                </c:pt>
                <c:pt idx="192">
                  <c:v>6-VII.</c:v>
                </c:pt>
                <c:pt idx="193">
                  <c:v>7-VII.</c:v>
                </c:pt>
                <c:pt idx="194">
                  <c:v>8-VII.</c:v>
                </c:pt>
                <c:pt idx="195">
                  <c:v>9-VII.</c:v>
                </c:pt>
                <c:pt idx="196">
                  <c:v>10-VII.</c:v>
                </c:pt>
                <c:pt idx="197">
                  <c:v>11-VII.</c:v>
                </c:pt>
                <c:pt idx="198">
                  <c:v>12-VII.</c:v>
                </c:pt>
                <c:pt idx="199">
                  <c:v>13-VII.</c:v>
                </c:pt>
                <c:pt idx="200">
                  <c:v>14-VII.</c:v>
                </c:pt>
                <c:pt idx="201">
                  <c:v>15-VII.</c:v>
                </c:pt>
                <c:pt idx="202">
                  <c:v>16-VII.</c:v>
                </c:pt>
                <c:pt idx="203">
                  <c:v>17-VII.</c:v>
                </c:pt>
                <c:pt idx="204">
                  <c:v>18-VII.</c:v>
                </c:pt>
                <c:pt idx="205">
                  <c:v>19-VII.</c:v>
                </c:pt>
                <c:pt idx="206">
                  <c:v>20-VII.</c:v>
                </c:pt>
                <c:pt idx="207">
                  <c:v>21-VII.</c:v>
                </c:pt>
                <c:pt idx="208">
                  <c:v>22-VII.</c:v>
                </c:pt>
                <c:pt idx="209">
                  <c:v>23-VII.</c:v>
                </c:pt>
                <c:pt idx="210">
                  <c:v>24-VII.</c:v>
                </c:pt>
                <c:pt idx="211">
                  <c:v>25-VII.</c:v>
                </c:pt>
                <c:pt idx="212">
                  <c:v>26-VII.</c:v>
                </c:pt>
                <c:pt idx="213">
                  <c:v>27-VII.</c:v>
                </c:pt>
                <c:pt idx="214">
                  <c:v>28-VII.</c:v>
                </c:pt>
                <c:pt idx="215">
                  <c:v>29-VII.</c:v>
                </c:pt>
                <c:pt idx="216">
                  <c:v>30-VII.</c:v>
                </c:pt>
                <c:pt idx="217">
                  <c:v>31-VII.</c:v>
                </c:pt>
                <c:pt idx="218">
                  <c:v>1-VIII.</c:v>
                </c:pt>
                <c:pt idx="219">
                  <c:v>2-VIII.</c:v>
                </c:pt>
                <c:pt idx="220">
                  <c:v>3-VIII.</c:v>
                </c:pt>
                <c:pt idx="221">
                  <c:v>4-VIII.</c:v>
                </c:pt>
                <c:pt idx="222">
                  <c:v>5-VIII.</c:v>
                </c:pt>
                <c:pt idx="223">
                  <c:v>6-VIII.</c:v>
                </c:pt>
                <c:pt idx="224">
                  <c:v>7-VIII.</c:v>
                </c:pt>
                <c:pt idx="225">
                  <c:v>8-VIII.</c:v>
                </c:pt>
                <c:pt idx="226">
                  <c:v>9-VIII.</c:v>
                </c:pt>
                <c:pt idx="227">
                  <c:v>10-VIII.</c:v>
                </c:pt>
                <c:pt idx="228">
                  <c:v>11-VIII.</c:v>
                </c:pt>
                <c:pt idx="229">
                  <c:v>12-VIII.</c:v>
                </c:pt>
                <c:pt idx="230">
                  <c:v>13-VIII.</c:v>
                </c:pt>
                <c:pt idx="231">
                  <c:v>14-VIII.</c:v>
                </c:pt>
                <c:pt idx="232">
                  <c:v>15-VIII.</c:v>
                </c:pt>
                <c:pt idx="233">
                  <c:v>16-VIII.</c:v>
                </c:pt>
                <c:pt idx="234">
                  <c:v>17-VIII.</c:v>
                </c:pt>
                <c:pt idx="235">
                  <c:v>18-VIII.</c:v>
                </c:pt>
                <c:pt idx="236">
                  <c:v>19-VIII.</c:v>
                </c:pt>
                <c:pt idx="237">
                  <c:v>20-VIII.</c:v>
                </c:pt>
                <c:pt idx="238">
                  <c:v>21-VIII.</c:v>
                </c:pt>
                <c:pt idx="239">
                  <c:v>22-VIII.</c:v>
                </c:pt>
                <c:pt idx="240">
                  <c:v>23-VIII.</c:v>
                </c:pt>
                <c:pt idx="241">
                  <c:v>24-VIII.</c:v>
                </c:pt>
                <c:pt idx="242">
                  <c:v>25-VIII.</c:v>
                </c:pt>
                <c:pt idx="243">
                  <c:v>26-VIII.</c:v>
                </c:pt>
                <c:pt idx="244">
                  <c:v>27-VIII.</c:v>
                </c:pt>
                <c:pt idx="245">
                  <c:v>28-VIII.</c:v>
                </c:pt>
                <c:pt idx="246">
                  <c:v>29-VIII.</c:v>
                </c:pt>
                <c:pt idx="247">
                  <c:v>30-VIII.</c:v>
                </c:pt>
                <c:pt idx="248">
                  <c:v>31-VIII.</c:v>
                </c:pt>
                <c:pt idx="249">
                  <c:v>1-IX.</c:v>
                </c:pt>
                <c:pt idx="250">
                  <c:v>2-IX.</c:v>
                </c:pt>
                <c:pt idx="251">
                  <c:v>3-IX.</c:v>
                </c:pt>
                <c:pt idx="252">
                  <c:v>4-IX.</c:v>
                </c:pt>
                <c:pt idx="253">
                  <c:v>5-IX.</c:v>
                </c:pt>
                <c:pt idx="254">
                  <c:v>6-IX.</c:v>
                </c:pt>
                <c:pt idx="255">
                  <c:v>7-IX.</c:v>
                </c:pt>
                <c:pt idx="256">
                  <c:v>8-IX.</c:v>
                </c:pt>
                <c:pt idx="257">
                  <c:v>9-IX.</c:v>
                </c:pt>
                <c:pt idx="258">
                  <c:v>10-IX.</c:v>
                </c:pt>
                <c:pt idx="259">
                  <c:v>11-IX.</c:v>
                </c:pt>
                <c:pt idx="260">
                  <c:v>12-IX.</c:v>
                </c:pt>
                <c:pt idx="261">
                  <c:v>13-IX.</c:v>
                </c:pt>
                <c:pt idx="262">
                  <c:v>14-IX.</c:v>
                </c:pt>
                <c:pt idx="263">
                  <c:v>15-IX.</c:v>
                </c:pt>
                <c:pt idx="264">
                  <c:v>16-IX.</c:v>
                </c:pt>
                <c:pt idx="265">
                  <c:v>17-IX.</c:v>
                </c:pt>
                <c:pt idx="266">
                  <c:v>18-IX.</c:v>
                </c:pt>
                <c:pt idx="267">
                  <c:v>19-IX.</c:v>
                </c:pt>
                <c:pt idx="268">
                  <c:v>20-IX.</c:v>
                </c:pt>
                <c:pt idx="269">
                  <c:v>21-IX.</c:v>
                </c:pt>
                <c:pt idx="270">
                  <c:v>22-IX.</c:v>
                </c:pt>
                <c:pt idx="271">
                  <c:v>23-IX.</c:v>
                </c:pt>
                <c:pt idx="272">
                  <c:v>24-IX.</c:v>
                </c:pt>
                <c:pt idx="273">
                  <c:v>25-IX.</c:v>
                </c:pt>
                <c:pt idx="274">
                  <c:v>26-IX.</c:v>
                </c:pt>
                <c:pt idx="275">
                  <c:v>27-IX.</c:v>
                </c:pt>
                <c:pt idx="276">
                  <c:v>28-IX.</c:v>
                </c:pt>
                <c:pt idx="277">
                  <c:v>29-IX.</c:v>
                </c:pt>
                <c:pt idx="278">
                  <c:v>30-IX.</c:v>
                </c:pt>
                <c:pt idx="279">
                  <c:v>1-X.</c:v>
                </c:pt>
                <c:pt idx="280">
                  <c:v>2-X.</c:v>
                </c:pt>
                <c:pt idx="281">
                  <c:v>3-X.</c:v>
                </c:pt>
                <c:pt idx="282">
                  <c:v>4-X.</c:v>
                </c:pt>
                <c:pt idx="283">
                  <c:v>5-X.</c:v>
                </c:pt>
                <c:pt idx="284">
                  <c:v>6-X.</c:v>
                </c:pt>
                <c:pt idx="285">
                  <c:v>7-X.</c:v>
                </c:pt>
                <c:pt idx="286">
                  <c:v>8-X.</c:v>
                </c:pt>
                <c:pt idx="287">
                  <c:v>9-X.</c:v>
                </c:pt>
              </c:strCache>
            </c:strRef>
          </c:cat>
          <c:val>
            <c:numRef>
              <c:f>List1!$B$2:$KC$2</c:f>
              <c:numCache>
                <c:formatCode>General</c:formatCode>
                <c:ptCount val="288"/>
                <c:pt idx="1">
                  <c:v>1048</c:v>
                </c:pt>
                <c:pt idx="2">
                  <c:v>2956</c:v>
                </c:pt>
                <c:pt idx="3">
                  <c:v>5628</c:v>
                </c:pt>
                <c:pt idx="4">
                  <c:v>8335</c:v>
                </c:pt>
                <c:pt idx="5">
                  <c:v>9229</c:v>
                </c:pt>
                <c:pt idx="6">
                  <c:v>9464</c:v>
                </c:pt>
                <c:pt idx="7">
                  <c:v>10631</c:v>
                </c:pt>
                <c:pt idx="8">
                  <c:v>11478</c:v>
                </c:pt>
                <c:pt idx="9">
                  <c:v>14652</c:v>
                </c:pt>
                <c:pt idx="10">
                  <c:v>18577</c:v>
                </c:pt>
                <c:pt idx="11">
                  <c:v>23512</c:v>
                </c:pt>
                <c:pt idx="12">
                  <c:v>29350</c:v>
                </c:pt>
                <c:pt idx="13">
                  <c:v>36134</c:v>
                </c:pt>
                <c:pt idx="14">
                  <c:v>37296</c:v>
                </c:pt>
                <c:pt idx="15">
                  <c:v>38247</c:v>
                </c:pt>
                <c:pt idx="16">
                  <c:v>44661</c:v>
                </c:pt>
                <c:pt idx="17">
                  <c:v>52110</c:v>
                </c:pt>
                <c:pt idx="18">
                  <c:v>58712</c:v>
                </c:pt>
                <c:pt idx="19">
                  <c:v>65687</c:v>
                </c:pt>
                <c:pt idx="20">
                  <c:v>71892</c:v>
                </c:pt>
                <c:pt idx="21">
                  <c:v>72826</c:v>
                </c:pt>
                <c:pt idx="22">
                  <c:v>73376</c:v>
                </c:pt>
                <c:pt idx="23">
                  <c:v>78065</c:v>
                </c:pt>
                <c:pt idx="24">
                  <c:v>81873</c:v>
                </c:pt>
                <c:pt idx="25">
                  <c:v>85583</c:v>
                </c:pt>
                <c:pt idx="26">
                  <c:v>88979</c:v>
                </c:pt>
                <c:pt idx="27">
                  <c:v>91863</c:v>
                </c:pt>
                <c:pt idx="28">
                  <c:v>92254</c:v>
                </c:pt>
                <c:pt idx="29">
                  <c:v>92488</c:v>
                </c:pt>
                <c:pt idx="30">
                  <c:v>94092</c:v>
                </c:pt>
                <c:pt idx="31">
                  <c:v>95861</c:v>
                </c:pt>
                <c:pt idx="32">
                  <c:v>97306</c:v>
                </c:pt>
                <c:pt idx="33">
                  <c:v>98686</c:v>
                </c:pt>
                <c:pt idx="34">
                  <c:v>99966</c:v>
                </c:pt>
                <c:pt idx="35">
                  <c:v>100038</c:v>
                </c:pt>
                <c:pt idx="36">
                  <c:v>100109</c:v>
                </c:pt>
                <c:pt idx="37">
                  <c:v>101004</c:v>
                </c:pt>
                <c:pt idx="38">
                  <c:v>101870</c:v>
                </c:pt>
                <c:pt idx="39">
                  <c:v>102687</c:v>
                </c:pt>
                <c:pt idx="40">
                  <c:v>103397</c:v>
                </c:pt>
                <c:pt idx="41">
                  <c:v>104327</c:v>
                </c:pt>
                <c:pt idx="42">
                  <c:v>104379</c:v>
                </c:pt>
                <c:pt idx="43">
                  <c:v>104429</c:v>
                </c:pt>
                <c:pt idx="44">
                  <c:v>105071</c:v>
                </c:pt>
                <c:pt idx="45">
                  <c:v>105728</c:v>
                </c:pt>
                <c:pt idx="46">
                  <c:v>106595</c:v>
                </c:pt>
                <c:pt idx="47">
                  <c:v>107649</c:v>
                </c:pt>
                <c:pt idx="48">
                  <c:v>108848</c:v>
                </c:pt>
                <c:pt idx="49">
                  <c:v>109227</c:v>
                </c:pt>
                <c:pt idx="50">
                  <c:v>109412</c:v>
                </c:pt>
                <c:pt idx="51">
                  <c:v>110735</c:v>
                </c:pt>
                <c:pt idx="52">
                  <c:v>112030</c:v>
                </c:pt>
                <c:pt idx="53">
                  <c:v>113407</c:v>
                </c:pt>
                <c:pt idx="54">
                  <c:v>114973</c:v>
                </c:pt>
                <c:pt idx="55">
                  <c:v>116825</c:v>
                </c:pt>
                <c:pt idx="56">
                  <c:v>117283</c:v>
                </c:pt>
                <c:pt idx="57">
                  <c:v>117444</c:v>
                </c:pt>
                <c:pt idx="58">
                  <c:v>119036</c:v>
                </c:pt>
                <c:pt idx="59">
                  <c:v>121330</c:v>
                </c:pt>
                <c:pt idx="60">
                  <c:v>123830</c:v>
                </c:pt>
                <c:pt idx="61">
                  <c:v>126860</c:v>
                </c:pt>
                <c:pt idx="62">
                  <c:v>129470</c:v>
                </c:pt>
                <c:pt idx="63">
                  <c:v>129780</c:v>
                </c:pt>
                <c:pt idx="64">
                  <c:v>129998</c:v>
                </c:pt>
                <c:pt idx="65">
                  <c:v>132542</c:v>
                </c:pt>
                <c:pt idx="66">
                  <c:v>135302</c:v>
                </c:pt>
                <c:pt idx="67">
                  <c:v>137961</c:v>
                </c:pt>
                <c:pt idx="68">
                  <c:v>140413</c:v>
                </c:pt>
                <c:pt idx="69">
                  <c:v>143380</c:v>
                </c:pt>
                <c:pt idx="70">
                  <c:v>144083</c:v>
                </c:pt>
                <c:pt idx="71">
                  <c:v>144592</c:v>
                </c:pt>
                <c:pt idx="72">
                  <c:v>146539</c:v>
                </c:pt>
                <c:pt idx="73">
                  <c:v>148672</c:v>
                </c:pt>
                <c:pt idx="74">
                  <c:v>150915</c:v>
                </c:pt>
                <c:pt idx="75">
                  <c:v>153915</c:v>
                </c:pt>
                <c:pt idx="76">
                  <c:v>156525</c:v>
                </c:pt>
                <c:pt idx="77">
                  <c:v>157184</c:v>
                </c:pt>
                <c:pt idx="78">
                  <c:v>157751</c:v>
                </c:pt>
                <c:pt idx="79">
                  <c:v>159330</c:v>
                </c:pt>
                <c:pt idx="80">
                  <c:v>161658</c:v>
                </c:pt>
                <c:pt idx="81">
                  <c:v>163973</c:v>
                </c:pt>
                <c:pt idx="82">
                  <c:v>165997</c:v>
                </c:pt>
                <c:pt idx="83">
                  <c:v>168255</c:v>
                </c:pt>
                <c:pt idx="84">
                  <c:v>169131</c:v>
                </c:pt>
                <c:pt idx="85">
                  <c:v>169578</c:v>
                </c:pt>
                <c:pt idx="86">
                  <c:v>170731</c:v>
                </c:pt>
                <c:pt idx="87">
                  <c:v>171970</c:v>
                </c:pt>
                <c:pt idx="88">
                  <c:v>173037</c:v>
                </c:pt>
                <c:pt idx="89">
                  <c:v>174334</c:v>
                </c:pt>
                <c:pt idx="90">
                  <c:v>175708</c:v>
                </c:pt>
                <c:pt idx="91">
                  <c:v>176082</c:v>
                </c:pt>
                <c:pt idx="92">
                  <c:v>176425</c:v>
                </c:pt>
                <c:pt idx="93">
                  <c:v>177208</c:v>
                </c:pt>
                <c:pt idx="94">
                  <c:v>178237</c:v>
                </c:pt>
                <c:pt idx="95">
                  <c:v>179365</c:v>
                </c:pt>
                <c:pt idx="96">
                  <c:v>180464</c:v>
                </c:pt>
                <c:pt idx="97">
                  <c:v>180734</c:v>
                </c:pt>
                <c:pt idx="98">
                  <c:v>180855</c:v>
                </c:pt>
                <c:pt idx="99">
                  <c:v>180971</c:v>
                </c:pt>
                <c:pt idx="100">
                  <c:v>181042</c:v>
                </c:pt>
                <c:pt idx="101">
                  <c:v>181621</c:v>
                </c:pt>
                <c:pt idx="102">
                  <c:v>182293</c:v>
                </c:pt>
                <c:pt idx="103">
                  <c:v>183534</c:v>
                </c:pt>
                <c:pt idx="104">
                  <c:v>184803</c:v>
                </c:pt>
                <c:pt idx="105">
                  <c:v>185179</c:v>
                </c:pt>
                <c:pt idx="106">
                  <c:v>185426</c:v>
                </c:pt>
                <c:pt idx="107">
                  <c:v>186361</c:v>
                </c:pt>
                <c:pt idx="108">
                  <c:v>187170</c:v>
                </c:pt>
                <c:pt idx="109">
                  <c:v>188113</c:v>
                </c:pt>
                <c:pt idx="110">
                  <c:v>189479</c:v>
                </c:pt>
                <c:pt idx="111">
                  <c:v>191023</c:v>
                </c:pt>
                <c:pt idx="112">
                  <c:v>191442</c:v>
                </c:pt>
                <c:pt idx="113">
                  <c:v>191883</c:v>
                </c:pt>
                <c:pt idx="114">
                  <c:v>192979</c:v>
                </c:pt>
                <c:pt idx="115">
                  <c:v>194025</c:v>
                </c:pt>
                <c:pt idx="116">
                  <c:v>195318</c:v>
                </c:pt>
                <c:pt idx="117">
                  <c:v>196789</c:v>
                </c:pt>
                <c:pt idx="118">
                  <c:v>198300</c:v>
                </c:pt>
                <c:pt idx="119">
                  <c:v>198736</c:v>
                </c:pt>
                <c:pt idx="120">
                  <c:v>199110</c:v>
                </c:pt>
                <c:pt idx="121">
                  <c:v>200316</c:v>
                </c:pt>
                <c:pt idx="122">
                  <c:v>201407</c:v>
                </c:pt>
                <c:pt idx="123">
                  <c:v>202789</c:v>
                </c:pt>
                <c:pt idx="124">
                  <c:v>204263</c:v>
                </c:pt>
                <c:pt idx="125">
                  <c:v>205660</c:v>
                </c:pt>
                <c:pt idx="126">
                  <c:v>205997</c:v>
                </c:pt>
                <c:pt idx="127">
                  <c:v>206335</c:v>
                </c:pt>
                <c:pt idx="128">
                  <c:v>207414</c:v>
                </c:pt>
                <c:pt idx="129">
                  <c:v>208513</c:v>
                </c:pt>
                <c:pt idx="130">
                  <c:v>209650</c:v>
                </c:pt>
                <c:pt idx="131">
                  <c:v>210841</c:v>
                </c:pt>
                <c:pt idx="132">
                  <c:v>212139</c:v>
                </c:pt>
                <c:pt idx="133">
                  <c:v>212637</c:v>
                </c:pt>
                <c:pt idx="134">
                  <c:v>212947</c:v>
                </c:pt>
                <c:pt idx="135">
                  <c:v>213918</c:v>
                </c:pt>
                <c:pt idx="136">
                  <c:v>214938</c:v>
                </c:pt>
                <c:pt idx="137">
                  <c:v>215972</c:v>
                </c:pt>
                <c:pt idx="138">
                  <c:v>217101</c:v>
                </c:pt>
                <c:pt idx="139">
                  <c:v>218094</c:v>
                </c:pt>
                <c:pt idx="140">
                  <c:v>218532</c:v>
                </c:pt>
                <c:pt idx="141">
                  <c:v>218816</c:v>
                </c:pt>
                <c:pt idx="142">
                  <c:v>219599</c:v>
                </c:pt>
                <c:pt idx="143">
                  <c:v>220476</c:v>
                </c:pt>
                <c:pt idx="144">
                  <c:v>221375</c:v>
                </c:pt>
                <c:pt idx="145">
                  <c:v>222300</c:v>
                </c:pt>
                <c:pt idx="146">
                  <c:v>223217</c:v>
                </c:pt>
                <c:pt idx="147">
                  <c:v>223567</c:v>
                </c:pt>
                <c:pt idx="148">
                  <c:v>223795</c:v>
                </c:pt>
                <c:pt idx="149">
                  <c:v>224342</c:v>
                </c:pt>
                <c:pt idx="150">
                  <c:v>224967</c:v>
                </c:pt>
                <c:pt idx="151">
                  <c:v>225816</c:v>
                </c:pt>
                <c:pt idx="152">
                  <c:v>226594</c:v>
                </c:pt>
                <c:pt idx="153">
                  <c:v>227414</c:v>
                </c:pt>
                <c:pt idx="154">
                  <c:v>227774</c:v>
                </c:pt>
                <c:pt idx="155">
                  <c:v>228063</c:v>
                </c:pt>
                <c:pt idx="156">
                  <c:v>228751</c:v>
                </c:pt>
                <c:pt idx="157">
                  <c:v>229472</c:v>
                </c:pt>
                <c:pt idx="158">
                  <c:v>230356</c:v>
                </c:pt>
                <c:pt idx="159">
                  <c:v>231190</c:v>
                </c:pt>
                <c:pt idx="160">
                  <c:v>232068</c:v>
                </c:pt>
                <c:pt idx="161">
                  <c:v>232486</c:v>
                </c:pt>
                <c:pt idx="162">
                  <c:v>232884</c:v>
                </c:pt>
                <c:pt idx="163">
                  <c:v>233770</c:v>
                </c:pt>
                <c:pt idx="164">
                  <c:v>234743</c:v>
                </c:pt>
                <c:pt idx="165">
                  <c:v>235653</c:v>
                </c:pt>
                <c:pt idx="166">
                  <c:v>236524</c:v>
                </c:pt>
                <c:pt idx="167">
                  <c:v>237369</c:v>
                </c:pt>
                <c:pt idx="168">
                  <c:v>237886</c:v>
                </c:pt>
                <c:pt idx="169">
                  <c:v>238251</c:v>
                </c:pt>
                <c:pt idx="170">
                  <c:v>238918</c:v>
                </c:pt>
                <c:pt idx="171">
                  <c:v>239658</c:v>
                </c:pt>
                <c:pt idx="172">
                  <c:v>240358</c:v>
                </c:pt>
                <c:pt idx="173">
                  <c:v>241053</c:v>
                </c:pt>
                <c:pt idx="174">
                  <c:v>241713</c:v>
                </c:pt>
                <c:pt idx="175">
                  <c:v>242041</c:v>
                </c:pt>
                <c:pt idx="176">
                  <c:v>242296</c:v>
                </c:pt>
                <c:pt idx="177">
                  <c:v>242800</c:v>
                </c:pt>
                <c:pt idx="178">
                  <c:v>243380</c:v>
                </c:pt>
                <c:pt idx="179">
                  <c:v>243867</c:v>
                </c:pt>
                <c:pt idx="180">
                  <c:v>244362</c:v>
                </c:pt>
                <c:pt idx="181">
                  <c:v>244853</c:v>
                </c:pt>
                <c:pt idx="182">
                  <c:v>245106</c:v>
                </c:pt>
                <c:pt idx="183">
                  <c:v>245290</c:v>
                </c:pt>
                <c:pt idx="184">
                  <c:v>245779</c:v>
                </c:pt>
                <c:pt idx="185">
                  <c:v>246231</c:v>
                </c:pt>
                <c:pt idx="186">
                  <c:v>246703</c:v>
                </c:pt>
                <c:pt idx="187">
                  <c:v>247059</c:v>
                </c:pt>
                <c:pt idx="188">
                  <c:v>247539</c:v>
                </c:pt>
                <c:pt idx="189">
                  <c:v>247637</c:v>
                </c:pt>
                <c:pt idx="190">
                  <c:v>247751</c:v>
                </c:pt>
                <c:pt idx="191">
                  <c:v>247859</c:v>
                </c:pt>
                <c:pt idx="192">
                  <c:v>247956</c:v>
                </c:pt>
                <c:pt idx="193">
                  <c:v>248365</c:v>
                </c:pt>
                <c:pt idx="194">
                  <c:v>248806</c:v>
                </c:pt>
                <c:pt idx="195">
                  <c:v>249244</c:v>
                </c:pt>
                <c:pt idx="196">
                  <c:v>249409</c:v>
                </c:pt>
                <c:pt idx="197">
                  <c:v>249529</c:v>
                </c:pt>
                <c:pt idx="198">
                  <c:v>249967</c:v>
                </c:pt>
                <c:pt idx="199">
                  <c:v>250410</c:v>
                </c:pt>
                <c:pt idx="200">
                  <c:v>250890</c:v>
                </c:pt>
                <c:pt idx="201">
                  <c:v>251378</c:v>
                </c:pt>
                <c:pt idx="202">
                  <c:v>251860</c:v>
                </c:pt>
                <c:pt idx="203">
                  <c:v>252038</c:v>
                </c:pt>
                <c:pt idx="204">
                  <c:v>252183</c:v>
                </c:pt>
                <c:pt idx="205">
                  <c:v>252601</c:v>
                </c:pt>
                <c:pt idx="206">
                  <c:v>252953</c:v>
                </c:pt>
                <c:pt idx="207">
                  <c:v>253414</c:v>
                </c:pt>
                <c:pt idx="208">
                  <c:v>253804</c:v>
                </c:pt>
                <c:pt idx="209">
                  <c:v>254191</c:v>
                </c:pt>
                <c:pt idx="210">
                  <c:v>254303</c:v>
                </c:pt>
                <c:pt idx="211">
                  <c:v>254390</c:v>
                </c:pt>
                <c:pt idx="212">
                  <c:v>254775</c:v>
                </c:pt>
                <c:pt idx="213">
                  <c:v>255195</c:v>
                </c:pt>
                <c:pt idx="214">
                  <c:v>255550</c:v>
                </c:pt>
                <c:pt idx="215">
                  <c:v>255880</c:v>
                </c:pt>
                <c:pt idx="216">
                  <c:v>256294</c:v>
                </c:pt>
                <c:pt idx="217">
                  <c:v>256417</c:v>
                </c:pt>
                <c:pt idx="218">
                  <c:v>256517</c:v>
                </c:pt>
                <c:pt idx="219">
                  <c:v>256797</c:v>
                </c:pt>
                <c:pt idx="220">
                  <c:v>257059</c:v>
                </c:pt>
                <c:pt idx="221">
                  <c:v>257371</c:v>
                </c:pt>
                <c:pt idx="222">
                  <c:v>257634</c:v>
                </c:pt>
                <c:pt idx="223">
                  <c:v>257913</c:v>
                </c:pt>
                <c:pt idx="224">
                  <c:v>257985</c:v>
                </c:pt>
                <c:pt idx="225">
                  <c:v>258047</c:v>
                </c:pt>
                <c:pt idx="226">
                  <c:v>258254</c:v>
                </c:pt>
                <c:pt idx="227">
                  <c:v>258461</c:v>
                </c:pt>
                <c:pt idx="228">
                  <c:v>258622</c:v>
                </c:pt>
                <c:pt idx="229">
                  <c:v>258852</c:v>
                </c:pt>
                <c:pt idx="230">
                  <c:v>259041</c:v>
                </c:pt>
                <c:pt idx="231">
                  <c:v>259096</c:v>
                </c:pt>
                <c:pt idx="232">
                  <c:v>259141</c:v>
                </c:pt>
                <c:pt idx="233">
                  <c:v>259323</c:v>
                </c:pt>
                <c:pt idx="234">
                  <c:v>259504</c:v>
                </c:pt>
                <c:pt idx="235">
                  <c:v>259666</c:v>
                </c:pt>
                <c:pt idx="236">
                  <c:v>259827</c:v>
                </c:pt>
                <c:pt idx="237">
                  <c:v>260069</c:v>
                </c:pt>
                <c:pt idx="238">
                  <c:v>260111</c:v>
                </c:pt>
                <c:pt idx="239">
                  <c:v>260142</c:v>
                </c:pt>
                <c:pt idx="240">
                  <c:v>260340</c:v>
                </c:pt>
                <c:pt idx="241">
                  <c:v>260531</c:v>
                </c:pt>
                <c:pt idx="242">
                  <c:v>260695</c:v>
                </c:pt>
                <c:pt idx="243">
                  <c:v>260854</c:v>
                </c:pt>
                <c:pt idx="244">
                  <c:v>261070</c:v>
                </c:pt>
                <c:pt idx="245">
                  <c:v>261112</c:v>
                </c:pt>
                <c:pt idx="246">
                  <c:v>261145</c:v>
                </c:pt>
                <c:pt idx="247">
                  <c:v>261314</c:v>
                </c:pt>
                <c:pt idx="248">
                  <c:v>261476</c:v>
                </c:pt>
                <c:pt idx="249">
                  <c:v>261594</c:v>
                </c:pt>
                <c:pt idx="250">
                  <c:v>261767</c:v>
                </c:pt>
                <c:pt idx="251">
                  <c:v>261960</c:v>
                </c:pt>
                <c:pt idx="252">
                  <c:v>261995</c:v>
                </c:pt>
                <c:pt idx="253">
                  <c:v>262028</c:v>
                </c:pt>
                <c:pt idx="254">
                  <c:v>262160</c:v>
                </c:pt>
                <c:pt idx="255">
                  <c:v>262247</c:v>
                </c:pt>
                <c:pt idx="256">
                  <c:v>262369</c:v>
                </c:pt>
                <c:pt idx="257">
                  <c:v>262510</c:v>
                </c:pt>
                <c:pt idx="258">
                  <c:v>262653</c:v>
                </c:pt>
                <c:pt idx="259">
                  <c:v>262687</c:v>
                </c:pt>
                <c:pt idx="260">
                  <c:v>262710</c:v>
                </c:pt>
                <c:pt idx="261">
                  <c:v>262821</c:v>
                </c:pt>
                <c:pt idx="262">
                  <c:v>262952</c:v>
                </c:pt>
                <c:pt idx="263">
                  <c:v>263056</c:v>
                </c:pt>
                <c:pt idx="264">
                  <c:v>263176</c:v>
                </c:pt>
                <c:pt idx="265">
                  <c:v>263337</c:v>
                </c:pt>
                <c:pt idx="266">
                  <c:v>263378</c:v>
                </c:pt>
                <c:pt idx="267">
                  <c:v>263389</c:v>
                </c:pt>
                <c:pt idx="268">
                  <c:v>263486</c:v>
                </c:pt>
                <c:pt idx="269">
                  <c:v>263584</c:v>
                </c:pt>
                <c:pt idx="270">
                  <c:v>263675</c:v>
                </c:pt>
                <c:pt idx="271">
                  <c:v>263801</c:v>
                </c:pt>
                <c:pt idx="272">
                  <c:v>263967</c:v>
                </c:pt>
                <c:pt idx="273">
                  <c:v>263996</c:v>
                </c:pt>
                <c:pt idx="274">
                  <c:v>264006</c:v>
                </c:pt>
                <c:pt idx="275">
                  <c:v>264098</c:v>
                </c:pt>
                <c:pt idx="276">
                  <c:v>264104</c:v>
                </c:pt>
                <c:pt idx="277">
                  <c:v>264186</c:v>
                </c:pt>
                <c:pt idx="278">
                  <c:v>264280</c:v>
                </c:pt>
                <c:pt idx="279">
                  <c:v>264361</c:v>
                </c:pt>
                <c:pt idx="280">
                  <c:v>264382</c:v>
                </c:pt>
                <c:pt idx="281">
                  <c:v>264395</c:v>
                </c:pt>
                <c:pt idx="282">
                  <c:v>264459</c:v>
                </c:pt>
                <c:pt idx="283">
                  <c:v>264531</c:v>
                </c:pt>
                <c:pt idx="284">
                  <c:v>264622</c:v>
                </c:pt>
                <c:pt idx="285">
                  <c:v>264687</c:v>
                </c:pt>
                <c:pt idx="286">
                  <c:v>264788</c:v>
                </c:pt>
                <c:pt idx="287">
                  <c:v>264808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Sestry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cat>
            <c:strRef>
              <c:f>List1!$B$1:$KC$1</c:f>
              <c:strCache>
                <c:ptCount val="288"/>
                <c:pt idx="0">
                  <c:v>26-XII.</c:v>
                </c:pt>
                <c:pt idx="1">
                  <c:v>27-XII.</c:v>
                </c:pt>
                <c:pt idx="2">
                  <c:v>28-XII.</c:v>
                </c:pt>
                <c:pt idx="3">
                  <c:v>29-XII.</c:v>
                </c:pt>
                <c:pt idx="4">
                  <c:v>30-XII.</c:v>
                </c:pt>
                <c:pt idx="5">
                  <c:v>31-XII.</c:v>
                </c:pt>
                <c:pt idx="6">
                  <c:v>1-I.</c:v>
                </c:pt>
                <c:pt idx="7">
                  <c:v>2-I.</c:v>
                </c:pt>
                <c:pt idx="8">
                  <c:v>3-I.</c:v>
                </c:pt>
                <c:pt idx="9">
                  <c:v>4-I.</c:v>
                </c:pt>
                <c:pt idx="10">
                  <c:v>5-I.</c:v>
                </c:pt>
                <c:pt idx="11">
                  <c:v>6-I.</c:v>
                </c:pt>
                <c:pt idx="12">
                  <c:v>7-I.</c:v>
                </c:pt>
                <c:pt idx="13">
                  <c:v>8-I.</c:v>
                </c:pt>
                <c:pt idx="14">
                  <c:v>9-I.</c:v>
                </c:pt>
                <c:pt idx="15">
                  <c:v>10-I.</c:v>
                </c:pt>
                <c:pt idx="16">
                  <c:v>11-I.</c:v>
                </c:pt>
                <c:pt idx="17">
                  <c:v>12-I.</c:v>
                </c:pt>
                <c:pt idx="18">
                  <c:v>13-I.</c:v>
                </c:pt>
                <c:pt idx="19">
                  <c:v>14-I.</c:v>
                </c:pt>
                <c:pt idx="20">
                  <c:v>15-I.</c:v>
                </c:pt>
                <c:pt idx="21">
                  <c:v>16-I.</c:v>
                </c:pt>
                <c:pt idx="22">
                  <c:v>17-I.</c:v>
                </c:pt>
                <c:pt idx="23">
                  <c:v>18-I.</c:v>
                </c:pt>
                <c:pt idx="24">
                  <c:v>19-I.</c:v>
                </c:pt>
                <c:pt idx="25">
                  <c:v>20-I.</c:v>
                </c:pt>
                <c:pt idx="26">
                  <c:v>21-I.</c:v>
                </c:pt>
                <c:pt idx="27">
                  <c:v>22-I.</c:v>
                </c:pt>
                <c:pt idx="28">
                  <c:v>23-I.</c:v>
                </c:pt>
                <c:pt idx="29">
                  <c:v>24-I.</c:v>
                </c:pt>
                <c:pt idx="30">
                  <c:v>25-I.</c:v>
                </c:pt>
                <c:pt idx="31">
                  <c:v>26-I.</c:v>
                </c:pt>
                <c:pt idx="32">
                  <c:v>27-I.</c:v>
                </c:pt>
                <c:pt idx="33">
                  <c:v>28-I.</c:v>
                </c:pt>
                <c:pt idx="34">
                  <c:v>29-I.</c:v>
                </c:pt>
                <c:pt idx="35">
                  <c:v>30-I.</c:v>
                </c:pt>
                <c:pt idx="36">
                  <c:v>31-I.</c:v>
                </c:pt>
                <c:pt idx="37">
                  <c:v>1-II.</c:v>
                </c:pt>
                <c:pt idx="38">
                  <c:v>2-II.</c:v>
                </c:pt>
                <c:pt idx="39">
                  <c:v>3-II.</c:v>
                </c:pt>
                <c:pt idx="40">
                  <c:v>4-II.</c:v>
                </c:pt>
                <c:pt idx="41">
                  <c:v>5-II.</c:v>
                </c:pt>
                <c:pt idx="42">
                  <c:v>6-II.</c:v>
                </c:pt>
                <c:pt idx="43">
                  <c:v>7-II.</c:v>
                </c:pt>
                <c:pt idx="44">
                  <c:v>8-II.</c:v>
                </c:pt>
                <c:pt idx="45">
                  <c:v>9-II.</c:v>
                </c:pt>
                <c:pt idx="46">
                  <c:v>10-II.</c:v>
                </c:pt>
                <c:pt idx="47">
                  <c:v>11-II.</c:v>
                </c:pt>
                <c:pt idx="48">
                  <c:v>12-II.</c:v>
                </c:pt>
                <c:pt idx="49">
                  <c:v>13-II.</c:v>
                </c:pt>
                <c:pt idx="50">
                  <c:v>14-II.</c:v>
                </c:pt>
                <c:pt idx="51">
                  <c:v>15-II.</c:v>
                </c:pt>
                <c:pt idx="52">
                  <c:v>16-II.</c:v>
                </c:pt>
                <c:pt idx="53">
                  <c:v>17-II.</c:v>
                </c:pt>
                <c:pt idx="54">
                  <c:v>18-II.</c:v>
                </c:pt>
                <c:pt idx="55">
                  <c:v>19-II.</c:v>
                </c:pt>
                <c:pt idx="56">
                  <c:v>20-II.</c:v>
                </c:pt>
                <c:pt idx="57">
                  <c:v>21-II.</c:v>
                </c:pt>
                <c:pt idx="58">
                  <c:v>22-II.</c:v>
                </c:pt>
                <c:pt idx="59">
                  <c:v>23-II.</c:v>
                </c:pt>
                <c:pt idx="60">
                  <c:v>24-II.</c:v>
                </c:pt>
                <c:pt idx="61">
                  <c:v>25-II.</c:v>
                </c:pt>
                <c:pt idx="62">
                  <c:v>26-II.</c:v>
                </c:pt>
                <c:pt idx="63">
                  <c:v>27-II.</c:v>
                </c:pt>
                <c:pt idx="64">
                  <c:v>28-II.</c:v>
                </c:pt>
                <c:pt idx="65">
                  <c:v>1-III.</c:v>
                </c:pt>
                <c:pt idx="66">
                  <c:v>2-III.</c:v>
                </c:pt>
                <c:pt idx="67">
                  <c:v>3-III.</c:v>
                </c:pt>
                <c:pt idx="68">
                  <c:v>4-III.</c:v>
                </c:pt>
                <c:pt idx="69">
                  <c:v>5-III.</c:v>
                </c:pt>
                <c:pt idx="70">
                  <c:v>6-III.</c:v>
                </c:pt>
                <c:pt idx="71">
                  <c:v>7-III.</c:v>
                </c:pt>
                <c:pt idx="72">
                  <c:v>8-III.</c:v>
                </c:pt>
                <c:pt idx="73">
                  <c:v>9-III.</c:v>
                </c:pt>
                <c:pt idx="74">
                  <c:v>10-III.</c:v>
                </c:pt>
                <c:pt idx="75">
                  <c:v>11-III.</c:v>
                </c:pt>
                <c:pt idx="76">
                  <c:v>12-III.</c:v>
                </c:pt>
                <c:pt idx="77">
                  <c:v>13-III.</c:v>
                </c:pt>
                <c:pt idx="78">
                  <c:v>14-III.</c:v>
                </c:pt>
                <c:pt idx="79">
                  <c:v>15-III.</c:v>
                </c:pt>
                <c:pt idx="80">
                  <c:v>16-III.</c:v>
                </c:pt>
                <c:pt idx="81">
                  <c:v>17-III.</c:v>
                </c:pt>
                <c:pt idx="82">
                  <c:v>18-III.</c:v>
                </c:pt>
                <c:pt idx="83">
                  <c:v>19-III.</c:v>
                </c:pt>
                <c:pt idx="84">
                  <c:v>20-III.</c:v>
                </c:pt>
                <c:pt idx="85">
                  <c:v>21-III.</c:v>
                </c:pt>
                <c:pt idx="86">
                  <c:v>22-III.</c:v>
                </c:pt>
                <c:pt idx="87">
                  <c:v>23-III.</c:v>
                </c:pt>
                <c:pt idx="88">
                  <c:v>24-III.</c:v>
                </c:pt>
                <c:pt idx="89">
                  <c:v>25-III.</c:v>
                </c:pt>
                <c:pt idx="90">
                  <c:v>26-III.</c:v>
                </c:pt>
                <c:pt idx="91">
                  <c:v>27-III.</c:v>
                </c:pt>
                <c:pt idx="92">
                  <c:v>28-III.</c:v>
                </c:pt>
                <c:pt idx="93">
                  <c:v>29-III.</c:v>
                </c:pt>
                <c:pt idx="94">
                  <c:v>30-III.</c:v>
                </c:pt>
                <c:pt idx="95">
                  <c:v>31-III.</c:v>
                </c:pt>
                <c:pt idx="96">
                  <c:v>1-IV.</c:v>
                </c:pt>
                <c:pt idx="97">
                  <c:v>2-IV.</c:v>
                </c:pt>
                <c:pt idx="98">
                  <c:v>3-IV.</c:v>
                </c:pt>
                <c:pt idx="99">
                  <c:v>4-IV.</c:v>
                </c:pt>
                <c:pt idx="100">
                  <c:v>5-IV.</c:v>
                </c:pt>
                <c:pt idx="101">
                  <c:v>6-IV.</c:v>
                </c:pt>
                <c:pt idx="102">
                  <c:v>7-IV.</c:v>
                </c:pt>
                <c:pt idx="103">
                  <c:v>8-IV.</c:v>
                </c:pt>
                <c:pt idx="104">
                  <c:v>9-IV.</c:v>
                </c:pt>
                <c:pt idx="105">
                  <c:v>10-IV.</c:v>
                </c:pt>
                <c:pt idx="106">
                  <c:v>11-IV.</c:v>
                </c:pt>
                <c:pt idx="107">
                  <c:v>12-IV.</c:v>
                </c:pt>
                <c:pt idx="108">
                  <c:v>13-IV.</c:v>
                </c:pt>
                <c:pt idx="109">
                  <c:v>14-IV.</c:v>
                </c:pt>
                <c:pt idx="110">
                  <c:v>15-IV.</c:v>
                </c:pt>
                <c:pt idx="111">
                  <c:v>16-IV.</c:v>
                </c:pt>
                <c:pt idx="112">
                  <c:v>17-IV.</c:v>
                </c:pt>
                <c:pt idx="113">
                  <c:v>18-IV.</c:v>
                </c:pt>
                <c:pt idx="114">
                  <c:v>19-IV.</c:v>
                </c:pt>
                <c:pt idx="115">
                  <c:v>20-IV.</c:v>
                </c:pt>
                <c:pt idx="116">
                  <c:v>21-IV.</c:v>
                </c:pt>
                <c:pt idx="117">
                  <c:v>22-IV.</c:v>
                </c:pt>
                <c:pt idx="118">
                  <c:v>23-IV.</c:v>
                </c:pt>
                <c:pt idx="119">
                  <c:v>24-IV.</c:v>
                </c:pt>
                <c:pt idx="120">
                  <c:v>25-IV.</c:v>
                </c:pt>
                <c:pt idx="121">
                  <c:v>26-IV.</c:v>
                </c:pt>
                <c:pt idx="122">
                  <c:v>27-IV.</c:v>
                </c:pt>
                <c:pt idx="123">
                  <c:v>28-IV.</c:v>
                </c:pt>
                <c:pt idx="124">
                  <c:v>29-IV.</c:v>
                </c:pt>
                <c:pt idx="125">
                  <c:v>30-IV.</c:v>
                </c:pt>
                <c:pt idx="126">
                  <c:v>1-V.</c:v>
                </c:pt>
                <c:pt idx="127">
                  <c:v>2-V.</c:v>
                </c:pt>
                <c:pt idx="128">
                  <c:v>3-V.</c:v>
                </c:pt>
                <c:pt idx="129">
                  <c:v>4-V.</c:v>
                </c:pt>
                <c:pt idx="130">
                  <c:v>5-V.</c:v>
                </c:pt>
                <c:pt idx="131">
                  <c:v>6-V.</c:v>
                </c:pt>
                <c:pt idx="132">
                  <c:v>7-V.</c:v>
                </c:pt>
                <c:pt idx="133">
                  <c:v>8-V.</c:v>
                </c:pt>
                <c:pt idx="134">
                  <c:v>9-V.</c:v>
                </c:pt>
                <c:pt idx="135">
                  <c:v>10-V.</c:v>
                </c:pt>
                <c:pt idx="136">
                  <c:v>11-V.</c:v>
                </c:pt>
                <c:pt idx="137">
                  <c:v>12-V.</c:v>
                </c:pt>
                <c:pt idx="138">
                  <c:v>13-V.</c:v>
                </c:pt>
                <c:pt idx="139">
                  <c:v>14-V.</c:v>
                </c:pt>
                <c:pt idx="140">
                  <c:v>15-V.</c:v>
                </c:pt>
                <c:pt idx="141">
                  <c:v>16-V.</c:v>
                </c:pt>
                <c:pt idx="142">
                  <c:v>17-V.</c:v>
                </c:pt>
                <c:pt idx="143">
                  <c:v>18-V.</c:v>
                </c:pt>
                <c:pt idx="144">
                  <c:v>19-V.</c:v>
                </c:pt>
                <c:pt idx="145">
                  <c:v>20-V.</c:v>
                </c:pt>
                <c:pt idx="146">
                  <c:v>21-V.</c:v>
                </c:pt>
                <c:pt idx="147">
                  <c:v>22-V.</c:v>
                </c:pt>
                <c:pt idx="148">
                  <c:v>23-V.</c:v>
                </c:pt>
                <c:pt idx="149">
                  <c:v>24-V.</c:v>
                </c:pt>
                <c:pt idx="150">
                  <c:v>25-V.</c:v>
                </c:pt>
                <c:pt idx="151">
                  <c:v>26-V.</c:v>
                </c:pt>
                <c:pt idx="152">
                  <c:v>27-V.</c:v>
                </c:pt>
                <c:pt idx="153">
                  <c:v>28-V.</c:v>
                </c:pt>
                <c:pt idx="154">
                  <c:v>29-V.</c:v>
                </c:pt>
                <c:pt idx="155">
                  <c:v>30-V.</c:v>
                </c:pt>
                <c:pt idx="156">
                  <c:v>31-V.</c:v>
                </c:pt>
                <c:pt idx="157">
                  <c:v>1-VI.</c:v>
                </c:pt>
                <c:pt idx="158">
                  <c:v>2-VI.</c:v>
                </c:pt>
                <c:pt idx="159">
                  <c:v>3-VI.</c:v>
                </c:pt>
                <c:pt idx="160">
                  <c:v>4-VI.</c:v>
                </c:pt>
                <c:pt idx="161">
                  <c:v>5-VI.</c:v>
                </c:pt>
                <c:pt idx="162">
                  <c:v>6-VI.</c:v>
                </c:pt>
                <c:pt idx="163">
                  <c:v>7-VI.</c:v>
                </c:pt>
                <c:pt idx="164">
                  <c:v>8-VI.</c:v>
                </c:pt>
                <c:pt idx="165">
                  <c:v>9-VI.</c:v>
                </c:pt>
                <c:pt idx="166">
                  <c:v>10-VI.</c:v>
                </c:pt>
                <c:pt idx="167">
                  <c:v>11-VI.</c:v>
                </c:pt>
                <c:pt idx="168">
                  <c:v>12-VI.</c:v>
                </c:pt>
                <c:pt idx="169">
                  <c:v>13-VI.</c:v>
                </c:pt>
                <c:pt idx="170">
                  <c:v>14-VI.</c:v>
                </c:pt>
                <c:pt idx="171">
                  <c:v>15-VI.</c:v>
                </c:pt>
                <c:pt idx="172">
                  <c:v>16-VI.</c:v>
                </c:pt>
                <c:pt idx="173">
                  <c:v>17-VI.</c:v>
                </c:pt>
                <c:pt idx="174">
                  <c:v>18-VI.</c:v>
                </c:pt>
                <c:pt idx="175">
                  <c:v>19-VI.</c:v>
                </c:pt>
                <c:pt idx="176">
                  <c:v>20-VI.</c:v>
                </c:pt>
                <c:pt idx="177">
                  <c:v>21-VI.</c:v>
                </c:pt>
                <c:pt idx="178">
                  <c:v>22-VI.</c:v>
                </c:pt>
                <c:pt idx="179">
                  <c:v>23-VI.</c:v>
                </c:pt>
                <c:pt idx="180">
                  <c:v>24-VI.</c:v>
                </c:pt>
                <c:pt idx="181">
                  <c:v>25-VI.</c:v>
                </c:pt>
                <c:pt idx="182">
                  <c:v>26-VI.</c:v>
                </c:pt>
                <c:pt idx="183">
                  <c:v>27-VI.</c:v>
                </c:pt>
                <c:pt idx="184">
                  <c:v>28-VI.</c:v>
                </c:pt>
                <c:pt idx="185">
                  <c:v>29-VI.</c:v>
                </c:pt>
                <c:pt idx="186">
                  <c:v>30-VI.</c:v>
                </c:pt>
                <c:pt idx="187">
                  <c:v>1-VII.</c:v>
                </c:pt>
                <c:pt idx="188">
                  <c:v>2-VII.</c:v>
                </c:pt>
                <c:pt idx="189">
                  <c:v>3-VII.</c:v>
                </c:pt>
                <c:pt idx="190">
                  <c:v>4-VII.</c:v>
                </c:pt>
                <c:pt idx="191">
                  <c:v>5-VII.</c:v>
                </c:pt>
                <c:pt idx="192">
                  <c:v>6-VII.</c:v>
                </c:pt>
                <c:pt idx="193">
                  <c:v>7-VII.</c:v>
                </c:pt>
                <c:pt idx="194">
                  <c:v>8-VII.</c:v>
                </c:pt>
                <c:pt idx="195">
                  <c:v>9-VII.</c:v>
                </c:pt>
                <c:pt idx="196">
                  <c:v>10-VII.</c:v>
                </c:pt>
                <c:pt idx="197">
                  <c:v>11-VII.</c:v>
                </c:pt>
                <c:pt idx="198">
                  <c:v>12-VII.</c:v>
                </c:pt>
                <c:pt idx="199">
                  <c:v>13-VII.</c:v>
                </c:pt>
                <c:pt idx="200">
                  <c:v>14-VII.</c:v>
                </c:pt>
                <c:pt idx="201">
                  <c:v>15-VII.</c:v>
                </c:pt>
                <c:pt idx="202">
                  <c:v>16-VII.</c:v>
                </c:pt>
                <c:pt idx="203">
                  <c:v>17-VII.</c:v>
                </c:pt>
                <c:pt idx="204">
                  <c:v>18-VII.</c:v>
                </c:pt>
                <c:pt idx="205">
                  <c:v>19-VII.</c:v>
                </c:pt>
                <c:pt idx="206">
                  <c:v>20-VII.</c:v>
                </c:pt>
                <c:pt idx="207">
                  <c:v>21-VII.</c:v>
                </c:pt>
                <c:pt idx="208">
                  <c:v>22-VII.</c:v>
                </c:pt>
                <c:pt idx="209">
                  <c:v>23-VII.</c:v>
                </c:pt>
                <c:pt idx="210">
                  <c:v>24-VII.</c:v>
                </c:pt>
                <c:pt idx="211">
                  <c:v>25-VII.</c:v>
                </c:pt>
                <c:pt idx="212">
                  <c:v>26-VII.</c:v>
                </c:pt>
                <c:pt idx="213">
                  <c:v>27-VII.</c:v>
                </c:pt>
                <c:pt idx="214">
                  <c:v>28-VII.</c:v>
                </c:pt>
                <c:pt idx="215">
                  <c:v>29-VII.</c:v>
                </c:pt>
                <c:pt idx="216">
                  <c:v>30-VII.</c:v>
                </c:pt>
                <c:pt idx="217">
                  <c:v>31-VII.</c:v>
                </c:pt>
                <c:pt idx="218">
                  <c:v>1-VIII.</c:v>
                </c:pt>
                <c:pt idx="219">
                  <c:v>2-VIII.</c:v>
                </c:pt>
                <c:pt idx="220">
                  <c:v>3-VIII.</c:v>
                </c:pt>
                <c:pt idx="221">
                  <c:v>4-VIII.</c:v>
                </c:pt>
                <c:pt idx="222">
                  <c:v>5-VIII.</c:v>
                </c:pt>
                <c:pt idx="223">
                  <c:v>6-VIII.</c:v>
                </c:pt>
                <c:pt idx="224">
                  <c:v>7-VIII.</c:v>
                </c:pt>
                <c:pt idx="225">
                  <c:v>8-VIII.</c:v>
                </c:pt>
                <c:pt idx="226">
                  <c:v>9-VIII.</c:v>
                </c:pt>
                <c:pt idx="227">
                  <c:v>10-VIII.</c:v>
                </c:pt>
                <c:pt idx="228">
                  <c:v>11-VIII.</c:v>
                </c:pt>
                <c:pt idx="229">
                  <c:v>12-VIII.</c:v>
                </c:pt>
                <c:pt idx="230">
                  <c:v>13-VIII.</c:v>
                </c:pt>
                <c:pt idx="231">
                  <c:v>14-VIII.</c:v>
                </c:pt>
                <c:pt idx="232">
                  <c:v>15-VIII.</c:v>
                </c:pt>
                <c:pt idx="233">
                  <c:v>16-VIII.</c:v>
                </c:pt>
                <c:pt idx="234">
                  <c:v>17-VIII.</c:v>
                </c:pt>
                <c:pt idx="235">
                  <c:v>18-VIII.</c:v>
                </c:pt>
                <c:pt idx="236">
                  <c:v>19-VIII.</c:v>
                </c:pt>
                <c:pt idx="237">
                  <c:v>20-VIII.</c:v>
                </c:pt>
                <c:pt idx="238">
                  <c:v>21-VIII.</c:v>
                </c:pt>
                <c:pt idx="239">
                  <c:v>22-VIII.</c:v>
                </c:pt>
                <c:pt idx="240">
                  <c:v>23-VIII.</c:v>
                </c:pt>
                <c:pt idx="241">
                  <c:v>24-VIII.</c:v>
                </c:pt>
                <c:pt idx="242">
                  <c:v>25-VIII.</c:v>
                </c:pt>
                <c:pt idx="243">
                  <c:v>26-VIII.</c:v>
                </c:pt>
                <c:pt idx="244">
                  <c:v>27-VIII.</c:v>
                </c:pt>
                <c:pt idx="245">
                  <c:v>28-VIII.</c:v>
                </c:pt>
                <c:pt idx="246">
                  <c:v>29-VIII.</c:v>
                </c:pt>
                <c:pt idx="247">
                  <c:v>30-VIII.</c:v>
                </c:pt>
                <c:pt idx="248">
                  <c:v>31-VIII.</c:v>
                </c:pt>
                <c:pt idx="249">
                  <c:v>1-IX.</c:v>
                </c:pt>
                <c:pt idx="250">
                  <c:v>2-IX.</c:v>
                </c:pt>
                <c:pt idx="251">
                  <c:v>3-IX.</c:v>
                </c:pt>
                <c:pt idx="252">
                  <c:v>4-IX.</c:v>
                </c:pt>
                <c:pt idx="253">
                  <c:v>5-IX.</c:v>
                </c:pt>
                <c:pt idx="254">
                  <c:v>6-IX.</c:v>
                </c:pt>
                <c:pt idx="255">
                  <c:v>7-IX.</c:v>
                </c:pt>
                <c:pt idx="256">
                  <c:v>8-IX.</c:v>
                </c:pt>
                <c:pt idx="257">
                  <c:v>9-IX.</c:v>
                </c:pt>
                <c:pt idx="258">
                  <c:v>10-IX.</c:v>
                </c:pt>
                <c:pt idx="259">
                  <c:v>11-IX.</c:v>
                </c:pt>
                <c:pt idx="260">
                  <c:v>12-IX.</c:v>
                </c:pt>
                <c:pt idx="261">
                  <c:v>13-IX.</c:v>
                </c:pt>
                <c:pt idx="262">
                  <c:v>14-IX.</c:v>
                </c:pt>
                <c:pt idx="263">
                  <c:v>15-IX.</c:v>
                </c:pt>
                <c:pt idx="264">
                  <c:v>16-IX.</c:v>
                </c:pt>
                <c:pt idx="265">
                  <c:v>17-IX.</c:v>
                </c:pt>
                <c:pt idx="266">
                  <c:v>18-IX.</c:v>
                </c:pt>
                <c:pt idx="267">
                  <c:v>19-IX.</c:v>
                </c:pt>
                <c:pt idx="268">
                  <c:v>20-IX.</c:v>
                </c:pt>
                <c:pt idx="269">
                  <c:v>21-IX.</c:v>
                </c:pt>
                <c:pt idx="270">
                  <c:v>22-IX.</c:v>
                </c:pt>
                <c:pt idx="271">
                  <c:v>23-IX.</c:v>
                </c:pt>
                <c:pt idx="272">
                  <c:v>24-IX.</c:v>
                </c:pt>
                <c:pt idx="273">
                  <c:v>25-IX.</c:v>
                </c:pt>
                <c:pt idx="274">
                  <c:v>26-IX.</c:v>
                </c:pt>
                <c:pt idx="275">
                  <c:v>27-IX.</c:v>
                </c:pt>
                <c:pt idx="276">
                  <c:v>28-IX.</c:v>
                </c:pt>
                <c:pt idx="277">
                  <c:v>29-IX.</c:v>
                </c:pt>
                <c:pt idx="278">
                  <c:v>30-IX.</c:v>
                </c:pt>
                <c:pt idx="279">
                  <c:v>1-X.</c:v>
                </c:pt>
                <c:pt idx="280">
                  <c:v>2-X.</c:v>
                </c:pt>
                <c:pt idx="281">
                  <c:v>3-X.</c:v>
                </c:pt>
                <c:pt idx="282">
                  <c:v>4-X.</c:v>
                </c:pt>
                <c:pt idx="283">
                  <c:v>5-X.</c:v>
                </c:pt>
                <c:pt idx="284">
                  <c:v>6-X.</c:v>
                </c:pt>
                <c:pt idx="285">
                  <c:v>7-X.</c:v>
                </c:pt>
                <c:pt idx="286">
                  <c:v>8-X.</c:v>
                </c:pt>
                <c:pt idx="287">
                  <c:v>9-X.</c:v>
                </c:pt>
              </c:strCache>
            </c:strRef>
          </c:cat>
          <c:val>
            <c:numRef>
              <c:f>List1!$B$3:$KC$3</c:f>
              <c:numCache>
                <c:formatCode>General</c:formatCode>
                <c:ptCount val="288"/>
                <c:pt idx="1">
                  <c:v>411</c:v>
                </c:pt>
                <c:pt idx="2">
                  <c:v>1126</c:v>
                </c:pt>
                <c:pt idx="3">
                  <c:v>2237</c:v>
                </c:pt>
                <c:pt idx="4">
                  <c:v>3375</c:v>
                </c:pt>
                <c:pt idx="5">
                  <c:v>3755</c:v>
                </c:pt>
                <c:pt idx="6">
                  <c:v>3871</c:v>
                </c:pt>
                <c:pt idx="7">
                  <c:v>4354</c:v>
                </c:pt>
                <c:pt idx="8">
                  <c:v>4674</c:v>
                </c:pt>
                <c:pt idx="9">
                  <c:v>6023</c:v>
                </c:pt>
                <c:pt idx="10">
                  <c:v>7666</c:v>
                </c:pt>
                <c:pt idx="11">
                  <c:v>9682</c:v>
                </c:pt>
                <c:pt idx="12">
                  <c:v>12233</c:v>
                </c:pt>
                <c:pt idx="13">
                  <c:v>15366</c:v>
                </c:pt>
                <c:pt idx="14">
                  <c:v>15812</c:v>
                </c:pt>
                <c:pt idx="15">
                  <c:v>16167</c:v>
                </c:pt>
                <c:pt idx="16">
                  <c:v>18971</c:v>
                </c:pt>
                <c:pt idx="17">
                  <c:v>22163</c:v>
                </c:pt>
                <c:pt idx="18">
                  <c:v>25022</c:v>
                </c:pt>
                <c:pt idx="19">
                  <c:v>28208</c:v>
                </c:pt>
                <c:pt idx="20">
                  <c:v>30993</c:v>
                </c:pt>
                <c:pt idx="21">
                  <c:v>31376</c:v>
                </c:pt>
                <c:pt idx="22">
                  <c:v>31602</c:v>
                </c:pt>
                <c:pt idx="23">
                  <c:v>33558</c:v>
                </c:pt>
                <c:pt idx="24">
                  <c:v>35244</c:v>
                </c:pt>
                <c:pt idx="25">
                  <c:v>36890</c:v>
                </c:pt>
                <c:pt idx="26">
                  <c:v>38423</c:v>
                </c:pt>
                <c:pt idx="27">
                  <c:v>39732</c:v>
                </c:pt>
                <c:pt idx="28">
                  <c:v>39889</c:v>
                </c:pt>
                <c:pt idx="29">
                  <c:v>39998</c:v>
                </c:pt>
                <c:pt idx="30">
                  <c:v>40644</c:v>
                </c:pt>
                <c:pt idx="31">
                  <c:v>41416</c:v>
                </c:pt>
                <c:pt idx="32">
                  <c:v>42065</c:v>
                </c:pt>
                <c:pt idx="33">
                  <c:v>42670</c:v>
                </c:pt>
                <c:pt idx="34">
                  <c:v>43232</c:v>
                </c:pt>
                <c:pt idx="35">
                  <c:v>43255</c:v>
                </c:pt>
                <c:pt idx="36">
                  <c:v>43272</c:v>
                </c:pt>
                <c:pt idx="37">
                  <c:v>43626</c:v>
                </c:pt>
                <c:pt idx="38">
                  <c:v>43968</c:v>
                </c:pt>
                <c:pt idx="39">
                  <c:v>44330</c:v>
                </c:pt>
                <c:pt idx="40">
                  <c:v>44662</c:v>
                </c:pt>
                <c:pt idx="41">
                  <c:v>45080</c:v>
                </c:pt>
                <c:pt idx="42">
                  <c:v>45102</c:v>
                </c:pt>
                <c:pt idx="43">
                  <c:v>45121</c:v>
                </c:pt>
                <c:pt idx="44">
                  <c:v>45390</c:v>
                </c:pt>
                <c:pt idx="45">
                  <c:v>45711</c:v>
                </c:pt>
                <c:pt idx="46">
                  <c:v>46116</c:v>
                </c:pt>
                <c:pt idx="47">
                  <c:v>46588</c:v>
                </c:pt>
                <c:pt idx="48">
                  <c:v>47118</c:v>
                </c:pt>
                <c:pt idx="49">
                  <c:v>47291</c:v>
                </c:pt>
                <c:pt idx="50">
                  <c:v>47345</c:v>
                </c:pt>
                <c:pt idx="51">
                  <c:v>47894</c:v>
                </c:pt>
                <c:pt idx="52">
                  <c:v>48383</c:v>
                </c:pt>
                <c:pt idx="53">
                  <c:v>48954</c:v>
                </c:pt>
                <c:pt idx="54">
                  <c:v>49623</c:v>
                </c:pt>
                <c:pt idx="55">
                  <c:v>50377</c:v>
                </c:pt>
                <c:pt idx="56">
                  <c:v>50504</c:v>
                </c:pt>
                <c:pt idx="57">
                  <c:v>50562</c:v>
                </c:pt>
                <c:pt idx="58">
                  <c:v>51159</c:v>
                </c:pt>
                <c:pt idx="59">
                  <c:v>51974</c:v>
                </c:pt>
                <c:pt idx="60">
                  <c:v>52795</c:v>
                </c:pt>
                <c:pt idx="61">
                  <c:v>54023</c:v>
                </c:pt>
                <c:pt idx="62">
                  <c:v>55014</c:v>
                </c:pt>
                <c:pt idx="63">
                  <c:v>55090</c:v>
                </c:pt>
                <c:pt idx="64">
                  <c:v>55137</c:v>
                </c:pt>
                <c:pt idx="65">
                  <c:v>56026</c:v>
                </c:pt>
                <c:pt idx="66">
                  <c:v>56978</c:v>
                </c:pt>
                <c:pt idx="67">
                  <c:v>57965</c:v>
                </c:pt>
                <c:pt idx="68">
                  <c:v>58872</c:v>
                </c:pt>
                <c:pt idx="69">
                  <c:v>60058</c:v>
                </c:pt>
                <c:pt idx="70">
                  <c:v>60306</c:v>
                </c:pt>
                <c:pt idx="71">
                  <c:v>60494</c:v>
                </c:pt>
                <c:pt idx="72">
                  <c:v>61271</c:v>
                </c:pt>
                <c:pt idx="73">
                  <c:v>62190</c:v>
                </c:pt>
                <c:pt idx="74">
                  <c:v>63136</c:v>
                </c:pt>
                <c:pt idx="75">
                  <c:v>64462</c:v>
                </c:pt>
                <c:pt idx="76">
                  <c:v>65561</c:v>
                </c:pt>
                <c:pt idx="77">
                  <c:v>65795</c:v>
                </c:pt>
                <c:pt idx="78">
                  <c:v>66037</c:v>
                </c:pt>
                <c:pt idx="79">
                  <c:v>66738</c:v>
                </c:pt>
                <c:pt idx="80">
                  <c:v>67777</c:v>
                </c:pt>
                <c:pt idx="81">
                  <c:v>68797</c:v>
                </c:pt>
                <c:pt idx="82">
                  <c:v>69685</c:v>
                </c:pt>
                <c:pt idx="83">
                  <c:v>70659</c:v>
                </c:pt>
                <c:pt idx="84">
                  <c:v>71017</c:v>
                </c:pt>
                <c:pt idx="85">
                  <c:v>71189</c:v>
                </c:pt>
                <c:pt idx="86">
                  <c:v>71717</c:v>
                </c:pt>
                <c:pt idx="87">
                  <c:v>72270</c:v>
                </c:pt>
                <c:pt idx="88">
                  <c:v>72773</c:v>
                </c:pt>
                <c:pt idx="89">
                  <c:v>73330</c:v>
                </c:pt>
                <c:pt idx="90">
                  <c:v>73909</c:v>
                </c:pt>
                <c:pt idx="91">
                  <c:v>74061</c:v>
                </c:pt>
                <c:pt idx="92">
                  <c:v>74228</c:v>
                </c:pt>
                <c:pt idx="93">
                  <c:v>74576</c:v>
                </c:pt>
                <c:pt idx="94">
                  <c:v>75023</c:v>
                </c:pt>
                <c:pt idx="95">
                  <c:v>75492</c:v>
                </c:pt>
                <c:pt idx="96">
                  <c:v>75945</c:v>
                </c:pt>
                <c:pt idx="97">
                  <c:v>76050</c:v>
                </c:pt>
                <c:pt idx="98">
                  <c:v>76092</c:v>
                </c:pt>
                <c:pt idx="99">
                  <c:v>76141</c:v>
                </c:pt>
                <c:pt idx="100">
                  <c:v>76176</c:v>
                </c:pt>
                <c:pt idx="101">
                  <c:v>76430</c:v>
                </c:pt>
                <c:pt idx="102">
                  <c:v>76747</c:v>
                </c:pt>
                <c:pt idx="103">
                  <c:v>77284</c:v>
                </c:pt>
                <c:pt idx="104">
                  <c:v>77855</c:v>
                </c:pt>
                <c:pt idx="105">
                  <c:v>78013</c:v>
                </c:pt>
                <c:pt idx="106">
                  <c:v>78113</c:v>
                </c:pt>
                <c:pt idx="107">
                  <c:v>78538</c:v>
                </c:pt>
                <c:pt idx="108">
                  <c:v>78914</c:v>
                </c:pt>
                <c:pt idx="109">
                  <c:v>79367</c:v>
                </c:pt>
                <c:pt idx="110">
                  <c:v>80021</c:v>
                </c:pt>
                <c:pt idx="111">
                  <c:v>80747</c:v>
                </c:pt>
                <c:pt idx="112">
                  <c:v>80949</c:v>
                </c:pt>
                <c:pt idx="113">
                  <c:v>81140</c:v>
                </c:pt>
                <c:pt idx="114">
                  <c:v>81658</c:v>
                </c:pt>
                <c:pt idx="115">
                  <c:v>82160</c:v>
                </c:pt>
                <c:pt idx="116">
                  <c:v>82822</c:v>
                </c:pt>
                <c:pt idx="117">
                  <c:v>83544</c:v>
                </c:pt>
                <c:pt idx="118">
                  <c:v>84256</c:v>
                </c:pt>
                <c:pt idx="119">
                  <c:v>84456</c:v>
                </c:pt>
                <c:pt idx="120">
                  <c:v>84643</c:v>
                </c:pt>
                <c:pt idx="121">
                  <c:v>85251</c:v>
                </c:pt>
                <c:pt idx="122">
                  <c:v>85800</c:v>
                </c:pt>
                <c:pt idx="123">
                  <c:v>86502</c:v>
                </c:pt>
                <c:pt idx="124">
                  <c:v>87261</c:v>
                </c:pt>
                <c:pt idx="125">
                  <c:v>87905</c:v>
                </c:pt>
                <c:pt idx="126">
                  <c:v>88059</c:v>
                </c:pt>
                <c:pt idx="127">
                  <c:v>88212</c:v>
                </c:pt>
                <c:pt idx="128">
                  <c:v>88718</c:v>
                </c:pt>
                <c:pt idx="129">
                  <c:v>89239</c:v>
                </c:pt>
                <c:pt idx="130">
                  <c:v>89763</c:v>
                </c:pt>
                <c:pt idx="131">
                  <c:v>90311</c:v>
                </c:pt>
                <c:pt idx="132">
                  <c:v>90879</c:v>
                </c:pt>
                <c:pt idx="133">
                  <c:v>91096</c:v>
                </c:pt>
                <c:pt idx="134">
                  <c:v>91203</c:v>
                </c:pt>
                <c:pt idx="135">
                  <c:v>91600</c:v>
                </c:pt>
                <c:pt idx="136">
                  <c:v>92073</c:v>
                </c:pt>
                <c:pt idx="137">
                  <c:v>92504</c:v>
                </c:pt>
                <c:pt idx="138">
                  <c:v>92939</c:v>
                </c:pt>
                <c:pt idx="139">
                  <c:v>93304</c:v>
                </c:pt>
                <c:pt idx="140">
                  <c:v>93463</c:v>
                </c:pt>
                <c:pt idx="141">
                  <c:v>93567</c:v>
                </c:pt>
                <c:pt idx="142">
                  <c:v>93884</c:v>
                </c:pt>
                <c:pt idx="143">
                  <c:v>94255</c:v>
                </c:pt>
                <c:pt idx="144">
                  <c:v>94614</c:v>
                </c:pt>
                <c:pt idx="145">
                  <c:v>95002</c:v>
                </c:pt>
                <c:pt idx="146">
                  <c:v>95362</c:v>
                </c:pt>
                <c:pt idx="147">
                  <c:v>95507</c:v>
                </c:pt>
                <c:pt idx="148">
                  <c:v>95605</c:v>
                </c:pt>
                <c:pt idx="149">
                  <c:v>95816</c:v>
                </c:pt>
                <c:pt idx="150">
                  <c:v>96052</c:v>
                </c:pt>
                <c:pt idx="151">
                  <c:v>96400</c:v>
                </c:pt>
                <c:pt idx="152">
                  <c:v>96730</c:v>
                </c:pt>
                <c:pt idx="153">
                  <c:v>97013</c:v>
                </c:pt>
                <c:pt idx="154">
                  <c:v>97151</c:v>
                </c:pt>
                <c:pt idx="155">
                  <c:v>97241</c:v>
                </c:pt>
                <c:pt idx="156">
                  <c:v>97517</c:v>
                </c:pt>
                <c:pt idx="157">
                  <c:v>97788</c:v>
                </c:pt>
                <c:pt idx="158">
                  <c:v>98130</c:v>
                </c:pt>
                <c:pt idx="159">
                  <c:v>98482</c:v>
                </c:pt>
                <c:pt idx="160">
                  <c:v>98805</c:v>
                </c:pt>
                <c:pt idx="161">
                  <c:v>98941</c:v>
                </c:pt>
                <c:pt idx="162">
                  <c:v>99071</c:v>
                </c:pt>
                <c:pt idx="163">
                  <c:v>99404</c:v>
                </c:pt>
                <c:pt idx="164">
                  <c:v>99742</c:v>
                </c:pt>
                <c:pt idx="165">
                  <c:v>100088</c:v>
                </c:pt>
                <c:pt idx="166">
                  <c:v>100443</c:v>
                </c:pt>
                <c:pt idx="167">
                  <c:v>100743</c:v>
                </c:pt>
                <c:pt idx="168">
                  <c:v>100948</c:v>
                </c:pt>
                <c:pt idx="169">
                  <c:v>101062</c:v>
                </c:pt>
                <c:pt idx="170">
                  <c:v>101303</c:v>
                </c:pt>
                <c:pt idx="171">
                  <c:v>101574</c:v>
                </c:pt>
                <c:pt idx="172">
                  <c:v>101814</c:v>
                </c:pt>
                <c:pt idx="173">
                  <c:v>102076</c:v>
                </c:pt>
                <c:pt idx="174">
                  <c:v>102292</c:v>
                </c:pt>
                <c:pt idx="175">
                  <c:v>102407</c:v>
                </c:pt>
                <c:pt idx="176">
                  <c:v>102499</c:v>
                </c:pt>
                <c:pt idx="177">
                  <c:v>102676</c:v>
                </c:pt>
                <c:pt idx="178">
                  <c:v>102890</c:v>
                </c:pt>
                <c:pt idx="179">
                  <c:v>103074</c:v>
                </c:pt>
                <c:pt idx="180">
                  <c:v>103233</c:v>
                </c:pt>
                <c:pt idx="181">
                  <c:v>103419</c:v>
                </c:pt>
                <c:pt idx="182">
                  <c:v>103510</c:v>
                </c:pt>
                <c:pt idx="183">
                  <c:v>103575</c:v>
                </c:pt>
                <c:pt idx="184">
                  <c:v>103753</c:v>
                </c:pt>
                <c:pt idx="185">
                  <c:v>103916</c:v>
                </c:pt>
                <c:pt idx="186">
                  <c:v>104094</c:v>
                </c:pt>
                <c:pt idx="187">
                  <c:v>104231</c:v>
                </c:pt>
                <c:pt idx="188">
                  <c:v>104425</c:v>
                </c:pt>
                <c:pt idx="189">
                  <c:v>104457</c:v>
                </c:pt>
                <c:pt idx="190">
                  <c:v>104502</c:v>
                </c:pt>
                <c:pt idx="191">
                  <c:v>104550</c:v>
                </c:pt>
                <c:pt idx="192">
                  <c:v>104582</c:v>
                </c:pt>
                <c:pt idx="193">
                  <c:v>104745</c:v>
                </c:pt>
                <c:pt idx="194">
                  <c:v>104920</c:v>
                </c:pt>
                <c:pt idx="195">
                  <c:v>105088</c:v>
                </c:pt>
                <c:pt idx="196">
                  <c:v>105146</c:v>
                </c:pt>
                <c:pt idx="197">
                  <c:v>105195</c:v>
                </c:pt>
                <c:pt idx="198">
                  <c:v>105355</c:v>
                </c:pt>
                <c:pt idx="199">
                  <c:v>105537</c:v>
                </c:pt>
                <c:pt idx="200">
                  <c:v>105741</c:v>
                </c:pt>
                <c:pt idx="201">
                  <c:v>105928</c:v>
                </c:pt>
                <c:pt idx="202">
                  <c:v>106110</c:v>
                </c:pt>
                <c:pt idx="203">
                  <c:v>106160</c:v>
                </c:pt>
                <c:pt idx="204">
                  <c:v>106218</c:v>
                </c:pt>
                <c:pt idx="205">
                  <c:v>106389</c:v>
                </c:pt>
                <c:pt idx="206">
                  <c:v>106538</c:v>
                </c:pt>
                <c:pt idx="207">
                  <c:v>106715</c:v>
                </c:pt>
                <c:pt idx="208">
                  <c:v>106888</c:v>
                </c:pt>
                <c:pt idx="209">
                  <c:v>107033</c:v>
                </c:pt>
                <c:pt idx="210">
                  <c:v>107077</c:v>
                </c:pt>
                <c:pt idx="211">
                  <c:v>107103</c:v>
                </c:pt>
                <c:pt idx="212">
                  <c:v>107269</c:v>
                </c:pt>
                <c:pt idx="213">
                  <c:v>107437</c:v>
                </c:pt>
                <c:pt idx="214">
                  <c:v>107586</c:v>
                </c:pt>
                <c:pt idx="215">
                  <c:v>107733</c:v>
                </c:pt>
                <c:pt idx="216">
                  <c:v>107896</c:v>
                </c:pt>
                <c:pt idx="217">
                  <c:v>107936</c:v>
                </c:pt>
                <c:pt idx="218">
                  <c:v>107975</c:v>
                </c:pt>
                <c:pt idx="219">
                  <c:v>108073</c:v>
                </c:pt>
                <c:pt idx="220">
                  <c:v>108183</c:v>
                </c:pt>
                <c:pt idx="221">
                  <c:v>108310</c:v>
                </c:pt>
                <c:pt idx="222">
                  <c:v>108418</c:v>
                </c:pt>
                <c:pt idx="223">
                  <c:v>108537</c:v>
                </c:pt>
                <c:pt idx="224">
                  <c:v>108559</c:v>
                </c:pt>
                <c:pt idx="225">
                  <c:v>108584</c:v>
                </c:pt>
                <c:pt idx="226">
                  <c:v>108668</c:v>
                </c:pt>
                <c:pt idx="227">
                  <c:v>108747</c:v>
                </c:pt>
                <c:pt idx="228">
                  <c:v>108814</c:v>
                </c:pt>
                <c:pt idx="229">
                  <c:v>108919</c:v>
                </c:pt>
                <c:pt idx="230">
                  <c:v>108982</c:v>
                </c:pt>
                <c:pt idx="231">
                  <c:v>109003</c:v>
                </c:pt>
                <c:pt idx="232">
                  <c:v>109025</c:v>
                </c:pt>
                <c:pt idx="233">
                  <c:v>109111</c:v>
                </c:pt>
                <c:pt idx="234">
                  <c:v>109189</c:v>
                </c:pt>
                <c:pt idx="235">
                  <c:v>109252</c:v>
                </c:pt>
                <c:pt idx="236">
                  <c:v>109321</c:v>
                </c:pt>
                <c:pt idx="237">
                  <c:v>109435</c:v>
                </c:pt>
                <c:pt idx="238">
                  <c:v>109449</c:v>
                </c:pt>
                <c:pt idx="239">
                  <c:v>109460</c:v>
                </c:pt>
                <c:pt idx="240">
                  <c:v>109555</c:v>
                </c:pt>
                <c:pt idx="241">
                  <c:v>109641</c:v>
                </c:pt>
                <c:pt idx="242">
                  <c:v>109706</c:v>
                </c:pt>
                <c:pt idx="243">
                  <c:v>109777</c:v>
                </c:pt>
                <c:pt idx="244">
                  <c:v>109865</c:v>
                </c:pt>
                <c:pt idx="245">
                  <c:v>109881</c:v>
                </c:pt>
                <c:pt idx="246">
                  <c:v>109897</c:v>
                </c:pt>
                <c:pt idx="247">
                  <c:v>109969</c:v>
                </c:pt>
                <c:pt idx="248">
                  <c:v>110029</c:v>
                </c:pt>
                <c:pt idx="249">
                  <c:v>110085</c:v>
                </c:pt>
                <c:pt idx="250">
                  <c:v>110157</c:v>
                </c:pt>
                <c:pt idx="251">
                  <c:v>110232</c:v>
                </c:pt>
                <c:pt idx="252">
                  <c:v>110244</c:v>
                </c:pt>
                <c:pt idx="253">
                  <c:v>110254</c:v>
                </c:pt>
                <c:pt idx="254">
                  <c:v>110312</c:v>
                </c:pt>
                <c:pt idx="255">
                  <c:v>110351</c:v>
                </c:pt>
                <c:pt idx="256">
                  <c:v>110402</c:v>
                </c:pt>
                <c:pt idx="257">
                  <c:v>110457</c:v>
                </c:pt>
                <c:pt idx="258">
                  <c:v>110508</c:v>
                </c:pt>
                <c:pt idx="259">
                  <c:v>110525</c:v>
                </c:pt>
                <c:pt idx="260">
                  <c:v>110532</c:v>
                </c:pt>
                <c:pt idx="261">
                  <c:v>110576</c:v>
                </c:pt>
                <c:pt idx="262">
                  <c:v>110638</c:v>
                </c:pt>
                <c:pt idx="263">
                  <c:v>110683</c:v>
                </c:pt>
                <c:pt idx="264">
                  <c:v>110739</c:v>
                </c:pt>
                <c:pt idx="265">
                  <c:v>110805</c:v>
                </c:pt>
                <c:pt idx="266">
                  <c:v>110822</c:v>
                </c:pt>
                <c:pt idx="267">
                  <c:v>110828</c:v>
                </c:pt>
                <c:pt idx="268">
                  <c:v>110865</c:v>
                </c:pt>
                <c:pt idx="269">
                  <c:v>110913</c:v>
                </c:pt>
                <c:pt idx="270">
                  <c:v>110955</c:v>
                </c:pt>
                <c:pt idx="271">
                  <c:v>111005</c:v>
                </c:pt>
                <c:pt idx="272">
                  <c:v>111076</c:v>
                </c:pt>
                <c:pt idx="273">
                  <c:v>111085</c:v>
                </c:pt>
                <c:pt idx="274">
                  <c:v>111089</c:v>
                </c:pt>
                <c:pt idx="275">
                  <c:v>111129</c:v>
                </c:pt>
                <c:pt idx="276">
                  <c:v>111131</c:v>
                </c:pt>
                <c:pt idx="277">
                  <c:v>111172</c:v>
                </c:pt>
                <c:pt idx="278">
                  <c:v>111208</c:v>
                </c:pt>
                <c:pt idx="279">
                  <c:v>111237</c:v>
                </c:pt>
                <c:pt idx="280">
                  <c:v>111244</c:v>
                </c:pt>
                <c:pt idx="281">
                  <c:v>111251</c:v>
                </c:pt>
                <c:pt idx="282">
                  <c:v>111276</c:v>
                </c:pt>
                <c:pt idx="283">
                  <c:v>111318</c:v>
                </c:pt>
                <c:pt idx="284">
                  <c:v>111364</c:v>
                </c:pt>
                <c:pt idx="285">
                  <c:v>111389</c:v>
                </c:pt>
                <c:pt idx="286">
                  <c:v>111432</c:v>
                </c:pt>
                <c:pt idx="287">
                  <c:v>111441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ZP</c:v>
                </c:pt>
              </c:strCache>
            </c:strRef>
          </c:tx>
          <c:spPr>
            <a:ln w="28575" cap="rnd">
              <a:solidFill>
                <a:srgbClr val="A6A6A6"/>
              </a:solidFill>
              <a:round/>
            </a:ln>
            <a:effectLst/>
          </c:spPr>
          <c:marker>
            <c:symbol val="none"/>
          </c:marker>
          <c:cat>
            <c:strRef>
              <c:f>List1!$B$1:$KC$1</c:f>
              <c:strCache>
                <c:ptCount val="288"/>
                <c:pt idx="0">
                  <c:v>26-XII.</c:v>
                </c:pt>
                <c:pt idx="1">
                  <c:v>27-XII.</c:v>
                </c:pt>
                <c:pt idx="2">
                  <c:v>28-XII.</c:v>
                </c:pt>
                <c:pt idx="3">
                  <c:v>29-XII.</c:v>
                </c:pt>
                <c:pt idx="4">
                  <c:v>30-XII.</c:v>
                </c:pt>
                <c:pt idx="5">
                  <c:v>31-XII.</c:v>
                </c:pt>
                <c:pt idx="6">
                  <c:v>1-I.</c:v>
                </c:pt>
                <c:pt idx="7">
                  <c:v>2-I.</c:v>
                </c:pt>
                <c:pt idx="8">
                  <c:v>3-I.</c:v>
                </c:pt>
                <c:pt idx="9">
                  <c:v>4-I.</c:v>
                </c:pt>
                <c:pt idx="10">
                  <c:v>5-I.</c:v>
                </c:pt>
                <c:pt idx="11">
                  <c:v>6-I.</c:v>
                </c:pt>
                <c:pt idx="12">
                  <c:v>7-I.</c:v>
                </c:pt>
                <c:pt idx="13">
                  <c:v>8-I.</c:v>
                </c:pt>
                <c:pt idx="14">
                  <c:v>9-I.</c:v>
                </c:pt>
                <c:pt idx="15">
                  <c:v>10-I.</c:v>
                </c:pt>
                <c:pt idx="16">
                  <c:v>11-I.</c:v>
                </c:pt>
                <c:pt idx="17">
                  <c:v>12-I.</c:v>
                </c:pt>
                <c:pt idx="18">
                  <c:v>13-I.</c:v>
                </c:pt>
                <c:pt idx="19">
                  <c:v>14-I.</c:v>
                </c:pt>
                <c:pt idx="20">
                  <c:v>15-I.</c:v>
                </c:pt>
                <c:pt idx="21">
                  <c:v>16-I.</c:v>
                </c:pt>
                <c:pt idx="22">
                  <c:v>17-I.</c:v>
                </c:pt>
                <c:pt idx="23">
                  <c:v>18-I.</c:v>
                </c:pt>
                <c:pt idx="24">
                  <c:v>19-I.</c:v>
                </c:pt>
                <c:pt idx="25">
                  <c:v>20-I.</c:v>
                </c:pt>
                <c:pt idx="26">
                  <c:v>21-I.</c:v>
                </c:pt>
                <c:pt idx="27">
                  <c:v>22-I.</c:v>
                </c:pt>
                <c:pt idx="28">
                  <c:v>23-I.</c:v>
                </c:pt>
                <c:pt idx="29">
                  <c:v>24-I.</c:v>
                </c:pt>
                <c:pt idx="30">
                  <c:v>25-I.</c:v>
                </c:pt>
                <c:pt idx="31">
                  <c:v>26-I.</c:v>
                </c:pt>
                <c:pt idx="32">
                  <c:v>27-I.</c:v>
                </c:pt>
                <c:pt idx="33">
                  <c:v>28-I.</c:v>
                </c:pt>
                <c:pt idx="34">
                  <c:v>29-I.</c:v>
                </c:pt>
                <c:pt idx="35">
                  <c:v>30-I.</c:v>
                </c:pt>
                <c:pt idx="36">
                  <c:v>31-I.</c:v>
                </c:pt>
                <c:pt idx="37">
                  <c:v>1-II.</c:v>
                </c:pt>
                <c:pt idx="38">
                  <c:v>2-II.</c:v>
                </c:pt>
                <c:pt idx="39">
                  <c:v>3-II.</c:v>
                </c:pt>
                <c:pt idx="40">
                  <c:v>4-II.</c:v>
                </c:pt>
                <c:pt idx="41">
                  <c:v>5-II.</c:v>
                </c:pt>
                <c:pt idx="42">
                  <c:v>6-II.</c:v>
                </c:pt>
                <c:pt idx="43">
                  <c:v>7-II.</c:v>
                </c:pt>
                <c:pt idx="44">
                  <c:v>8-II.</c:v>
                </c:pt>
                <c:pt idx="45">
                  <c:v>9-II.</c:v>
                </c:pt>
                <c:pt idx="46">
                  <c:v>10-II.</c:v>
                </c:pt>
                <c:pt idx="47">
                  <c:v>11-II.</c:v>
                </c:pt>
                <c:pt idx="48">
                  <c:v>12-II.</c:v>
                </c:pt>
                <c:pt idx="49">
                  <c:v>13-II.</c:v>
                </c:pt>
                <c:pt idx="50">
                  <c:v>14-II.</c:v>
                </c:pt>
                <c:pt idx="51">
                  <c:v>15-II.</c:v>
                </c:pt>
                <c:pt idx="52">
                  <c:v>16-II.</c:v>
                </c:pt>
                <c:pt idx="53">
                  <c:v>17-II.</c:v>
                </c:pt>
                <c:pt idx="54">
                  <c:v>18-II.</c:v>
                </c:pt>
                <c:pt idx="55">
                  <c:v>19-II.</c:v>
                </c:pt>
                <c:pt idx="56">
                  <c:v>20-II.</c:v>
                </c:pt>
                <c:pt idx="57">
                  <c:v>21-II.</c:v>
                </c:pt>
                <c:pt idx="58">
                  <c:v>22-II.</c:v>
                </c:pt>
                <c:pt idx="59">
                  <c:v>23-II.</c:v>
                </c:pt>
                <c:pt idx="60">
                  <c:v>24-II.</c:v>
                </c:pt>
                <c:pt idx="61">
                  <c:v>25-II.</c:v>
                </c:pt>
                <c:pt idx="62">
                  <c:v>26-II.</c:v>
                </c:pt>
                <c:pt idx="63">
                  <c:v>27-II.</c:v>
                </c:pt>
                <c:pt idx="64">
                  <c:v>28-II.</c:v>
                </c:pt>
                <c:pt idx="65">
                  <c:v>1-III.</c:v>
                </c:pt>
                <c:pt idx="66">
                  <c:v>2-III.</c:v>
                </c:pt>
                <c:pt idx="67">
                  <c:v>3-III.</c:v>
                </c:pt>
                <c:pt idx="68">
                  <c:v>4-III.</c:v>
                </c:pt>
                <c:pt idx="69">
                  <c:v>5-III.</c:v>
                </c:pt>
                <c:pt idx="70">
                  <c:v>6-III.</c:v>
                </c:pt>
                <c:pt idx="71">
                  <c:v>7-III.</c:v>
                </c:pt>
                <c:pt idx="72">
                  <c:v>8-III.</c:v>
                </c:pt>
                <c:pt idx="73">
                  <c:v>9-III.</c:v>
                </c:pt>
                <c:pt idx="74">
                  <c:v>10-III.</c:v>
                </c:pt>
                <c:pt idx="75">
                  <c:v>11-III.</c:v>
                </c:pt>
                <c:pt idx="76">
                  <c:v>12-III.</c:v>
                </c:pt>
                <c:pt idx="77">
                  <c:v>13-III.</c:v>
                </c:pt>
                <c:pt idx="78">
                  <c:v>14-III.</c:v>
                </c:pt>
                <c:pt idx="79">
                  <c:v>15-III.</c:v>
                </c:pt>
                <c:pt idx="80">
                  <c:v>16-III.</c:v>
                </c:pt>
                <c:pt idx="81">
                  <c:v>17-III.</c:v>
                </c:pt>
                <c:pt idx="82">
                  <c:v>18-III.</c:v>
                </c:pt>
                <c:pt idx="83">
                  <c:v>19-III.</c:v>
                </c:pt>
                <c:pt idx="84">
                  <c:v>20-III.</c:v>
                </c:pt>
                <c:pt idx="85">
                  <c:v>21-III.</c:v>
                </c:pt>
                <c:pt idx="86">
                  <c:v>22-III.</c:v>
                </c:pt>
                <c:pt idx="87">
                  <c:v>23-III.</c:v>
                </c:pt>
                <c:pt idx="88">
                  <c:v>24-III.</c:v>
                </c:pt>
                <c:pt idx="89">
                  <c:v>25-III.</c:v>
                </c:pt>
                <c:pt idx="90">
                  <c:v>26-III.</c:v>
                </c:pt>
                <c:pt idx="91">
                  <c:v>27-III.</c:v>
                </c:pt>
                <c:pt idx="92">
                  <c:v>28-III.</c:v>
                </c:pt>
                <c:pt idx="93">
                  <c:v>29-III.</c:v>
                </c:pt>
                <c:pt idx="94">
                  <c:v>30-III.</c:v>
                </c:pt>
                <c:pt idx="95">
                  <c:v>31-III.</c:v>
                </c:pt>
                <c:pt idx="96">
                  <c:v>1-IV.</c:v>
                </c:pt>
                <c:pt idx="97">
                  <c:v>2-IV.</c:v>
                </c:pt>
                <c:pt idx="98">
                  <c:v>3-IV.</c:v>
                </c:pt>
                <c:pt idx="99">
                  <c:v>4-IV.</c:v>
                </c:pt>
                <c:pt idx="100">
                  <c:v>5-IV.</c:v>
                </c:pt>
                <c:pt idx="101">
                  <c:v>6-IV.</c:v>
                </c:pt>
                <c:pt idx="102">
                  <c:v>7-IV.</c:v>
                </c:pt>
                <c:pt idx="103">
                  <c:v>8-IV.</c:v>
                </c:pt>
                <c:pt idx="104">
                  <c:v>9-IV.</c:v>
                </c:pt>
                <c:pt idx="105">
                  <c:v>10-IV.</c:v>
                </c:pt>
                <c:pt idx="106">
                  <c:v>11-IV.</c:v>
                </c:pt>
                <c:pt idx="107">
                  <c:v>12-IV.</c:v>
                </c:pt>
                <c:pt idx="108">
                  <c:v>13-IV.</c:v>
                </c:pt>
                <c:pt idx="109">
                  <c:v>14-IV.</c:v>
                </c:pt>
                <c:pt idx="110">
                  <c:v>15-IV.</c:v>
                </c:pt>
                <c:pt idx="111">
                  <c:v>16-IV.</c:v>
                </c:pt>
                <c:pt idx="112">
                  <c:v>17-IV.</c:v>
                </c:pt>
                <c:pt idx="113">
                  <c:v>18-IV.</c:v>
                </c:pt>
                <c:pt idx="114">
                  <c:v>19-IV.</c:v>
                </c:pt>
                <c:pt idx="115">
                  <c:v>20-IV.</c:v>
                </c:pt>
                <c:pt idx="116">
                  <c:v>21-IV.</c:v>
                </c:pt>
                <c:pt idx="117">
                  <c:v>22-IV.</c:v>
                </c:pt>
                <c:pt idx="118">
                  <c:v>23-IV.</c:v>
                </c:pt>
                <c:pt idx="119">
                  <c:v>24-IV.</c:v>
                </c:pt>
                <c:pt idx="120">
                  <c:v>25-IV.</c:v>
                </c:pt>
                <c:pt idx="121">
                  <c:v>26-IV.</c:v>
                </c:pt>
                <c:pt idx="122">
                  <c:v>27-IV.</c:v>
                </c:pt>
                <c:pt idx="123">
                  <c:v>28-IV.</c:v>
                </c:pt>
                <c:pt idx="124">
                  <c:v>29-IV.</c:v>
                </c:pt>
                <c:pt idx="125">
                  <c:v>30-IV.</c:v>
                </c:pt>
                <c:pt idx="126">
                  <c:v>1-V.</c:v>
                </c:pt>
                <c:pt idx="127">
                  <c:v>2-V.</c:v>
                </c:pt>
                <c:pt idx="128">
                  <c:v>3-V.</c:v>
                </c:pt>
                <c:pt idx="129">
                  <c:v>4-V.</c:v>
                </c:pt>
                <c:pt idx="130">
                  <c:v>5-V.</c:v>
                </c:pt>
                <c:pt idx="131">
                  <c:v>6-V.</c:v>
                </c:pt>
                <c:pt idx="132">
                  <c:v>7-V.</c:v>
                </c:pt>
                <c:pt idx="133">
                  <c:v>8-V.</c:v>
                </c:pt>
                <c:pt idx="134">
                  <c:v>9-V.</c:v>
                </c:pt>
                <c:pt idx="135">
                  <c:v>10-V.</c:v>
                </c:pt>
                <c:pt idx="136">
                  <c:v>11-V.</c:v>
                </c:pt>
                <c:pt idx="137">
                  <c:v>12-V.</c:v>
                </c:pt>
                <c:pt idx="138">
                  <c:v>13-V.</c:v>
                </c:pt>
                <c:pt idx="139">
                  <c:v>14-V.</c:v>
                </c:pt>
                <c:pt idx="140">
                  <c:v>15-V.</c:v>
                </c:pt>
                <c:pt idx="141">
                  <c:v>16-V.</c:v>
                </c:pt>
                <c:pt idx="142">
                  <c:v>17-V.</c:v>
                </c:pt>
                <c:pt idx="143">
                  <c:v>18-V.</c:v>
                </c:pt>
                <c:pt idx="144">
                  <c:v>19-V.</c:v>
                </c:pt>
                <c:pt idx="145">
                  <c:v>20-V.</c:v>
                </c:pt>
                <c:pt idx="146">
                  <c:v>21-V.</c:v>
                </c:pt>
                <c:pt idx="147">
                  <c:v>22-V.</c:v>
                </c:pt>
                <c:pt idx="148">
                  <c:v>23-V.</c:v>
                </c:pt>
                <c:pt idx="149">
                  <c:v>24-V.</c:v>
                </c:pt>
                <c:pt idx="150">
                  <c:v>25-V.</c:v>
                </c:pt>
                <c:pt idx="151">
                  <c:v>26-V.</c:v>
                </c:pt>
                <c:pt idx="152">
                  <c:v>27-V.</c:v>
                </c:pt>
                <c:pt idx="153">
                  <c:v>28-V.</c:v>
                </c:pt>
                <c:pt idx="154">
                  <c:v>29-V.</c:v>
                </c:pt>
                <c:pt idx="155">
                  <c:v>30-V.</c:v>
                </c:pt>
                <c:pt idx="156">
                  <c:v>31-V.</c:v>
                </c:pt>
                <c:pt idx="157">
                  <c:v>1-VI.</c:v>
                </c:pt>
                <c:pt idx="158">
                  <c:v>2-VI.</c:v>
                </c:pt>
                <c:pt idx="159">
                  <c:v>3-VI.</c:v>
                </c:pt>
                <c:pt idx="160">
                  <c:v>4-VI.</c:v>
                </c:pt>
                <c:pt idx="161">
                  <c:v>5-VI.</c:v>
                </c:pt>
                <c:pt idx="162">
                  <c:v>6-VI.</c:v>
                </c:pt>
                <c:pt idx="163">
                  <c:v>7-VI.</c:v>
                </c:pt>
                <c:pt idx="164">
                  <c:v>8-VI.</c:v>
                </c:pt>
                <c:pt idx="165">
                  <c:v>9-VI.</c:v>
                </c:pt>
                <c:pt idx="166">
                  <c:v>10-VI.</c:v>
                </c:pt>
                <c:pt idx="167">
                  <c:v>11-VI.</c:v>
                </c:pt>
                <c:pt idx="168">
                  <c:v>12-VI.</c:v>
                </c:pt>
                <c:pt idx="169">
                  <c:v>13-VI.</c:v>
                </c:pt>
                <c:pt idx="170">
                  <c:v>14-VI.</c:v>
                </c:pt>
                <c:pt idx="171">
                  <c:v>15-VI.</c:v>
                </c:pt>
                <c:pt idx="172">
                  <c:v>16-VI.</c:v>
                </c:pt>
                <c:pt idx="173">
                  <c:v>17-VI.</c:v>
                </c:pt>
                <c:pt idx="174">
                  <c:v>18-VI.</c:v>
                </c:pt>
                <c:pt idx="175">
                  <c:v>19-VI.</c:v>
                </c:pt>
                <c:pt idx="176">
                  <c:v>20-VI.</c:v>
                </c:pt>
                <c:pt idx="177">
                  <c:v>21-VI.</c:v>
                </c:pt>
                <c:pt idx="178">
                  <c:v>22-VI.</c:v>
                </c:pt>
                <c:pt idx="179">
                  <c:v>23-VI.</c:v>
                </c:pt>
                <c:pt idx="180">
                  <c:v>24-VI.</c:v>
                </c:pt>
                <c:pt idx="181">
                  <c:v>25-VI.</c:v>
                </c:pt>
                <c:pt idx="182">
                  <c:v>26-VI.</c:v>
                </c:pt>
                <c:pt idx="183">
                  <c:v>27-VI.</c:v>
                </c:pt>
                <c:pt idx="184">
                  <c:v>28-VI.</c:v>
                </c:pt>
                <c:pt idx="185">
                  <c:v>29-VI.</c:v>
                </c:pt>
                <c:pt idx="186">
                  <c:v>30-VI.</c:v>
                </c:pt>
                <c:pt idx="187">
                  <c:v>1-VII.</c:v>
                </c:pt>
                <c:pt idx="188">
                  <c:v>2-VII.</c:v>
                </c:pt>
                <c:pt idx="189">
                  <c:v>3-VII.</c:v>
                </c:pt>
                <c:pt idx="190">
                  <c:v>4-VII.</c:v>
                </c:pt>
                <c:pt idx="191">
                  <c:v>5-VII.</c:v>
                </c:pt>
                <c:pt idx="192">
                  <c:v>6-VII.</c:v>
                </c:pt>
                <c:pt idx="193">
                  <c:v>7-VII.</c:v>
                </c:pt>
                <c:pt idx="194">
                  <c:v>8-VII.</c:v>
                </c:pt>
                <c:pt idx="195">
                  <c:v>9-VII.</c:v>
                </c:pt>
                <c:pt idx="196">
                  <c:v>10-VII.</c:v>
                </c:pt>
                <c:pt idx="197">
                  <c:v>11-VII.</c:v>
                </c:pt>
                <c:pt idx="198">
                  <c:v>12-VII.</c:v>
                </c:pt>
                <c:pt idx="199">
                  <c:v>13-VII.</c:v>
                </c:pt>
                <c:pt idx="200">
                  <c:v>14-VII.</c:v>
                </c:pt>
                <c:pt idx="201">
                  <c:v>15-VII.</c:v>
                </c:pt>
                <c:pt idx="202">
                  <c:v>16-VII.</c:v>
                </c:pt>
                <c:pt idx="203">
                  <c:v>17-VII.</c:v>
                </c:pt>
                <c:pt idx="204">
                  <c:v>18-VII.</c:v>
                </c:pt>
                <c:pt idx="205">
                  <c:v>19-VII.</c:v>
                </c:pt>
                <c:pt idx="206">
                  <c:v>20-VII.</c:v>
                </c:pt>
                <c:pt idx="207">
                  <c:v>21-VII.</c:v>
                </c:pt>
                <c:pt idx="208">
                  <c:v>22-VII.</c:v>
                </c:pt>
                <c:pt idx="209">
                  <c:v>23-VII.</c:v>
                </c:pt>
                <c:pt idx="210">
                  <c:v>24-VII.</c:v>
                </c:pt>
                <c:pt idx="211">
                  <c:v>25-VII.</c:v>
                </c:pt>
                <c:pt idx="212">
                  <c:v>26-VII.</c:v>
                </c:pt>
                <c:pt idx="213">
                  <c:v>27-VII.</c:v>
                </c:pt>
                <c:pt idx="214">
                  <c:v>28-VII.</c:v>
                </c:pt>
                <c:pt idx="215">
                  <c:v>29-VII.</c:v>
                </c:pt>
                <c:pt idx="216">
                  <c:v>30-VII.</c:v>
                </c:pt>
                <c:pt idx="217">
                  <c:v>31-VII.</c:v>
                </c:pt>
                <c:pt idx="218">
                  <c:v>1-VIII.</c:v>
                </c:pt>
                <c:pt idx="219">
                  <c:v>2-VIII.</c:v>
                </c:pt>
                <c:pt idx="220">
                  <c:v>3-VIII.</c:v>
                </c:pt>
                <c:pt idx="221">
                  <c:v>4-VIII.</c:v>
                </c:pt>
                <c:pt idx="222">
                  <c:v>5-VIII.</c:v>
                </c:pt>
                <c:pt idx="223">
                  <c:v>6-VIII.</c:v>
                </c:pt>
                <c:pt idx="224">
                  <c:v>7-VIII.</c:v>
                </c:pt>
                <c:pt idx="225">
                  <c:v>8-VIII.</c:v>
                </c:pt>
                <c:pt idx="226">
                  <c:v>9-VIII.</c:v>
                </c:pt>
                <c:pt idx="227">
                  <c:v>10-VIII.</c:v>
                </c:pt>
                <c:pt idx="228">
                  <c:v>11-VIII.</c:v>
                </c:pt>
                <c:pt idx="229">
                  <c:v>12-VIII.</c:v>
                </c:pt>
                <c:pt idx="230">
                  <c:v>13-VIII.</c:v>
                </c:pt>
                <c:pt idx="231">
                  <c:v>14-VIII.</c:v>
                </c:pt>
                <c:pt idx="232">
                  <c:v>15-VIII.</c:v>
                </c:pt>
                <c:pt idx="233">
                  <c:v>16-VIII.</c:v>
                </c:pt>
                <c:pt idx="234">
                  <c:v>17-VIII.</c:v>
                </c:pt>
                <c:pt idx="235">
                  <c:v>18-VIII.</c:v>
                </c:pt>
                <c:pt idx="236">
                  <c:v>19-VIII.</c:v>
                </c:pt>
                <c:pt idx="237">
                  <c:v>20-VIII.</c:v>
                </c:pt>
                <c:pt idx="238">
                  <c:v>21-VIII.</c:v>
                </c:pt>
                <c:pt idx="239">
                  <c:v>22-VIII.</c:v>
                </c:pt>
                <c:pt idx="240">
                  <c:v>23-VIII.</c:v>
                </c:pt>
                <c:pt idx="241">
                  <c:v>24-VIII.</c:v>
                </c:pt>
                <c:pt idx="242">
                  <c:v>25-VIII.</c:v>
                </c:pt>
                <c:pt idx="243">
                  <c:v>26-VIII.</c:v>
                </c:pt>
                <c:pt idx="244">
                  <c:v>27-VIII.</c:v>
                </c:pt>
                <c:pt idx="245">
                  <c:v>28-VIII.</c:v>
                </c:pt>
                <c:pt idx="246">
                  <c:v>29-VIII.</c:v>
                </c:pt>
                <c:pt idx="247">
                  <c:v>30-VIII.</c:v>
                </c:pt>
                <c:pt idx="248">
                  <c:v>31-VIII.</c:v>
                </c:pt>
                <c:pt idx="249">
                  <c:v>1-IX.</c:v>
                </c:pt>
                <c:pt idx="250">
                  <c:v>2-IX.</c:v>
                </c:pt>
                <c:pt idx="251">
                  <c:v>3-IX.</c:v>
                </c:pt>
                <c:pt idx="252">
                  <c:v>4-IX.</c:v>
                </c:pt>
                <c:pt idx="253">
                  <c:v>5-IX.</c:v>
                </c:pt>
                <c:pt idx="254">
                  <c:v>6-IX.</c:v>
                </c:pt>
                <c:pt idx="255">
                  <c:v>7-IX.</c:v>
                </c:pt>
                <c:pt idx="256">
                  <c:v>8-IX.</c:v>
                </c:pt>
                <c:pt idx="257">
                  <c:v>9-IX.</c:v>
                </c:pt>
                <c:pt idx="258">
                  <c:v>10-IX.</c:v>
                </c:pt>
                <c:pt idx="259">
                  <c:v>11-IX.</c:v>
                </c:pt>
                <c:pt idx="260">
                  <c:v>12-IX.</c:v>
                </c:pt>
                <c:pt idx="261">
                  <c:v>13-IX.</c:v>
                </c:pt>
                <c:pt idx="262">
                  <c:v>14-IX.</c:v>
                </c:pt>
                <c:pt idx="263">
                  <c:v>15-IX.</c:v>
                </c:pt>
                <c:pt idx="264">
                  <c:v>16-IX.</c:v>
                </c:pt>
                <c:pt idx="265">
                  <c:v>17-IX.</c:v>
                </c:pt>
                <c:pt idx="266">
                  <c:v>18-IX.</c:v>
                </c:pt>
                <c:pt idx="267">
                  <c:v>19-IX.</c:v>
                </c:pt>
                <c:pt idx="268">
                  <c:v>20-IX.</c:v>
                </c:pt>
                <c:pt idx="269">
                  <c:v>21-IX.</c:v>
                </c:pt>
                <c:pt idx="270">
                  <c:v>22-IX.</c:v>
                </c:pt>
                <c:pt idx="271">
                  <c:v>23-IX.</c:v>
                </c:pt>
                <c:pt idx="272">
                  <c:v>24-IX.</c:v>
                </c:pt>
                <c:pt idx="273">
                  <c:v>25-IX.</c:v>
                </c:pt>
                <c:pt idx="274">
                  <c:v>26-IX.</c:v>
                </c:pt>
                <c:pt idx="275">
                  <c:v>27-IX.</c:v>
                </c:pt>
                <c:pt idx="276">
                  <c:v>28-IX.</c:v>
                </c:pt>
                <c:pt idx="277">
                  <c:v>29-IX.</c:v>
                </c:pt>
                <c:pt idx="278">
                  <c:v>30-IX.</c:v>
                </c:pt>
                <c:pt idx="279">
                  <c:v>1-X.</c:v>
                </c:pt>
                <c:pt idx="280">
                  <c:v>2-X.</c:v>
                </c:pt>
                <c:pt idx="281">
                  <c:v>3-X.</c:v>
                </c:pt>
                <c:pt idx="282">
                  <c:v>4-X.</c:v>
                </c:pt>
                <c:pt idx="283">
                  <c:v>5-X.</c:v>
                </c:pt>
                <c:pt idx="284">
                  <c:v>6-X.</c:v>
                </c:pt>
                <c:pt idx="285">
                  <c:v>7-X.</c:v>
                </c:pt>
                <c:pt idx="286">
                  <c:v>8-X.</c:v>
                </c:pt>
                <c:pt idx="287">
                  <c:v>9-X.</c:v>
                </c:pt>
              </c:strCache>
            </c:strRef>
          </c:cat>
          <c:val>
            <c:numRef>
              <c:f>List1!$B$4:$KC$4</c:f>
              <c:numCache>
                <c:formatCode>General</c:formatCode>
                <c:ptCount val="288"/>
                <c:pt idx="1">
                  <c:v>195</c:v>
                </c:pt>
                <c:pt idx="2">
                  <c:v>644</c:v>
                </c:pt>
                <c:pt idx="3">
                  <c:v>1251</c:v>
                </c:pt>
                <c:pt idx="4">
                  <c:v>1876</c:v>
                </c:pt>
                <c:pt idx="5">
                  <c:v>2049</c:v>
                </c:pt>
                <c:pt idx="6">
                  <c:v>2079</c:v>
                </c:pt>
                <c:pt idx="7">
                  <c:v>2368</c:v>
                </c:pt>
                <c:pt idx="8">
                  <c:v>2579</c:v>
                </c:pt>
                <c:pt idx="9">
                  <c:v>3203</c:v>
                </c:pt>
                <c:pt idx="10">
                  <c:v>4166</c:v>
                </c:pt>
                <c:pt idx="11">
                  <c:v>5585</c:v>
                </c:pt>
                <c:pt idx="12">
                  <c:v>7186</c:v>
                </c:pt>
                <c:pt idx="13">
                  <c:v>9022</c:v>
                </c:pt>
                <c:pt idx="14">
                  <c:v>9329</c:v>
                </c:pt>
                <c:pt idx="15">
                  <c:v>9636</c:v>
                </c:pt>
                <c:pt idx="16">
                  <c:v>11501</c:v>
                </c:pt>
                <c:pt idx="17">
                  <c:v>13794</c:v>
                </c:pt>
                <c:pt idx="18">
                  <c:v>15831</c:v>
                </c:pt>
                <c:pt idx="19">
                  <c:v>17710</c:v>
                </c:pt>
                <c:pt idx="20">
                  <c:v>19322</c:v>
                </c:pt>
                <c:pt idx="21">
                  <c:v>19539</c:v>
                </c:pt>
                <c:pt idx="22">
                  <c:v>19636</c:v>
                </c:pt>
                <c:pt idx="23">
                  <c:v>20807</c:v>
                </c:pt>
                <c:pt idx="24">
                  <c:v>21744</c:v>
                </c:pt>
                <c:pt idx="25">
                  <c:v>22681</c:v>
                </c:pt>
                <c:pt idx="26">
                  <c:v>23539</c:v>
                </c:pt>
                <c:pt idx="27">
                  <c:v>24286</c:v>
                </c:pt>
                <c:pt idx="28">
                  <c:v>24349</c:v>
                </c:pt>
                <c:pt idx="29">
                  <c:v>24392</c:v>
                </c:pt>
                <c:pt idx="30">
                  <c:v>24840</c:v>
                </c:pt>
                <c:pt idx="31">
                  <c:v>25294</c:v>
                </c:pt>
                <c:pt idx="32">
                  <c:v>25690</c:v>
                </c:pt>
                <c:pt idx="33">
                  <c:v>26089</c:v>
                </c:pt>
                <c:pt idx="34">
                  <c:v>26476</c:v>
                </c:pt>
                <c:pt idx="35">
                  <c:v>26500</c:v>
                </c:pt>
                <c:pt idx="36">
                  <c:v>26533</c:v>
                </c:pt>
                <c:pt idx="37">
                  <c:v>26827</c:v>
                </c:pt>
                <c:pt idx="38">
                  <c:v>27116</c:v>
                </c:pt>
                <c:pt idx="39">
                  <c:v>27350</c:v>
                </c:pt>
                <c:pt idx="40">
                  <c:v>27532</c:v>
                </c:pt>
                <c:pt idx="41">
                  <c:v>27768</c:v>
                </c:pt>
                <c:pt idx="42">
                  <c:v>27777</c:v>
                </c:pt>
                <c:pt idx="43">
                  <c:v>27796</c:v>
                </c:pt>
                <c:pt idx="44">
                  <c:v>28033</c:v>
                </c:pt>
                <c:pt idx="45">
                  <c:v>28229</c:v>
                </c:pt>
                <c:pt idx="46">
                  <c:v>28496</c:v>
                </c:pt>
                <c:pt idx="47">
                  <c:v>28846</c:v>
                </c:pt>
                <c:pt idx="48">
                  <c:v>29235</c:v>
                </c:pt>
                <c:pt idx="49">
                  <c:v>29343</c:v>
                </c:pt>
                <c:pt idx="50">
                  <c:v>29409</c:v>
                </c:pt>
                <c:pt idx="51">
                  <c:v>29826</c:v>
                </c:pt>
                <c:pt idx="52">
                  <c:v>30334</c:v>
                </c:pt>
                <c:pt idx="53">
                  <c:v>30878</c:v>
                </c:pt>
                <c:pt idx="54">
                  <c:v>31435</c:v>
                </c:pt>
                <c:pt idx="55">
                  <c:v>32085</c:v>
                </c:pt>
                <c:pt idx="56">
                  <c:v>32310</c:v>
                </c:pt>
                <c:pt idx="57">
                  <c:v>32366</c:v>
                </c:pt>
                <c:pt idx="58">
                  <c:v>33051</c:v>
                </c:pt>
                <c:pt idx="59">
                  <c:v>34049</c:v>
                </c:pt>
                <c:pt idx="60">
                  <c:v>35130</c:v>
                </c:pt>
                <c:pt idx="61">
                  <c:v>36279</c:v>
                </c:pt>
                <c:pt idx="62">
                  <c:v>37356</c:v>
                </c:pt>
                <c:pt idx="63">
                  <c:v>37514</c:v>
                </c:pt>
                <c:pt idx="64">
                  <c:v>37642</c:v>
                </c:pt>
                <c:pt idx="65">
                  <c:v>38750</c:v>
                </c:pt>
                <c:pt idx="66">
                  <c:v>39964</c:v>
                </c:pt>
                <c:pt idx="67">
                  <c:v>41075</c:v>
                </c:pt>
                <c:pt idx="68">
                  <c:v>42076</c:v>
                </c:pt>
                <c:pt idx="69">
                  <c:v>43262</c:v>
                </c:pt>
                <c:pt idx="70">
                  <c:v>43550</c:v>
                </c:pt>
                <c:pt idx="71">
                  <c:v>43763</c:v>
                </c:pt>
                <c:pt idx="72">
                  <c:v>44605</c:v>
                </c:pt>
                <c:pt idx="73">
                  <c:v>45422</c:v>
                </c:pt>
                <c:pt idx="74">
                  <c:v>46316</c:v>
                </c:pt>
                <c:pt idx="75">
                  <c:v>47512</c:v>
                </c:pt>
                <c:pt idx="76">
                  <c:v>48616</c:v>
                </c:pt>
                <c:pt idx="77">
                  <c:v>48902</c:v>
                </c:pt>
                <c:pt idx="78">
                  <c:v>49142</c:v>
                </c:pt>
                <c:pt idx="79">
                  <c:v>49768</c:v>
                </c:pt>
                <c:pt idx="80">
                  <c:v>50694</c:v>
                </c:pt>
                <c:pt idx="81">
                  <c:v>51632</c:v>
                </c:pt>
                <c:pt idx="82">
                  <c:v>52410</c:v>
                </c:pt>
                <c:pt idx="83">
                  <c:v>53362</c:v>
                </c:pt>
                <c:pt idx="84">
                  <c:v>53764</c:v>
                </c:pt>
                <c:pt idx="85">
                  <c:v>53971</c:v>
                </c:pt>
                <c:pt idx="86">
                  <c:v>54421</c:v>
                </c:pt>
                <c:pt idx="87">
                  <c:v>54913</c:v>
                </c:pt>
                <c:pt idx="88">
                  <c:v>55330</c:v>
                </c:pt>
                <c:pt idx="89">
                  <c:v>55878</c:v>
                </c:pt>
                <c:pt idx="90">
                  <c:v>56454</c:v>
                </c:pt>
                <c:pt idx="91">
                  <c:v>56613</c:v>
                </c:pt>
                <c:pt idx="92">
                  <c:v>56747</c:v>
                </c:pt>
                <c:pt idx="93">
                  <c:v>57057</c:v>
                </c:pt>
                <c:pt idx="94">
                  <c:v>57478</c:v>
                </c:pt>
                <c:pt idx="95">
                  <c:v>57976</c:v>
                </c:pt>
                <c:pt idx="96">
                  <c:v>58406</c:v>
                </c:pt>
                <c:pt idx="97">
                  <c:v>58494</c:v>
                </c:pt>
                <c:pt idx="98">
                  <c:v>58552</c:v>
                </c:pt>
                <c:pt idx="99">
                  <c:v>58590</c:v>
                </c:pt>
                <c:pt idx="100">
                  <c:v>58619</c:v>
                </c:pt>
                <c:pt idx="101">
                  <c:v>58853</c:v>
                </c:pt>
                <c:pt idx="102">
                  <c:v>59114</c:v>
                </c:pt>
                <c:pt idx="103">
                  <c:v>59651</c:v>
                </c:pt>
                <c:pt idx="104">
                  <c:v>60151</c:v>
                </c:pt>
                <c:pt idx="105">
                  <c:v>60323</c:v>
                </c:pt>
                <c:pt idx="106">
                  <c:v>60437</c:v>
                </c:pt>
                <c:pt idx="107">
                  <c:v>60810</c:v>
                </c:pt>
                <c:pt idx="108">
                  <c:v>61123</c:v>
                </c:pt>
                <c:pt idx="109">
                  <c:v>61508</c:v>
                </c:pt>
                <c:pt idx="110">
                  <c:v>62062</c:v>
                </c:pt>
                <c:pt idx="111">
                  <c:v>62704</c:v>
                </c:pt>
                <c:pt idx="112">
                  <c:v>62880</c:v>
                </c:pt>
                <c:pt idx="113">
                  <c:v>63075</c:v>
                </c:pt>
                <c:pt idx="114">
                  <c:v>63526</c:v>
                </c:pt>
                <c:pt idx="115">
                  <c:v>63952</c:v>
                </c:pt>
                <c:pt idx="116">
                  <c:v>64448</c:v>
                </c:pt>
                <c:pt idx="117">
                  <c:v>65050</c:v>
                </c:pt>
                <c:pt idx="118">
                  <c:v>65694</c:v>
                </c:pt>
                <c:pt idx="119">
                  <c:v>65874</c:v>
                </c:pt>
                <c:pt idx="120">
                  <c:v>66024</c:v>
                </c:pt>
                <c:pt idx="121">
                  <c:v>66508</c:v>
                </c:pt>
                <c:pt idx="122">
                  <c:v>66931</c:v>
                </c:pt>
                <c:pt idx="123">
                  <c:v>67491</c:v>
                </c:pt>
                <c:pt idx="124">
                  <c:v>68076</c:v>
                </c:pt>
                <c:pt idx="125">
                  <c:v>68692</c:v>
                </c:pt>
                <c:pt idx="126">
                  <c:v>68846</c:v>
                </c:pt>
                <c:pt idx="127">
                  <c:v>69001</c:v>
                </c:pt>
                <c:pt idx="128">
                  <c:v>69453</c:v>
                </c:pt>
                <c:pt idx="129">
                  <c:v>69905</c:v>
                </c:pt>
                <c:pt idx="130">
                  <c:v>70423</c:v>
                </c:pt>
                <c:pt idx="131">
                  <c:v>70949</c:v>
                </c:pt>
                <c:pt idx="132">
                  <c:v>71508</c:v>
                </c:pt>
                <c:pt idx="133">
                  <c:v>71727</c:v>
                </c:pt>
                <c:pt idx="134">
                  <c:v>71898</c:v>
                </c:pt>
                <c:pt idx="135">
                  <c:v>72374</c:v>
                </c:pt>
                <c:pt idx="136">
                  <c:v>72806</c:v>
                </c:pt>
                <c:pt idx="137">
                  <c:v>73278</c:v>
                </c:pt>
                <c:pt idx="138">
                  <c:v>73817</c:v>
                </c:pt>
                <c:pt idx="139">
                  <c:v>74317</c:v>
                </c:pt>
                <c:pt idx="140">
                  <c:v>74527</c:v>
                </c:pt>
                <c:pt idx="141">
                  <c:v>74676</c:v>
                </c:pt>
                <c:pt idx="142">
                  <c:v>75059</c:v>
                </c:pt>
                <c:pt idx="143">
                  <c:v>75472</c:v>
                </c:pt>
                <c:pt idx="144">
                  <c:v>75927</c:v>
                </c:pt>
                <c:pt idx="145">
                  <c:v>76364</c:v>
                </c:pt>
                <c:pt idx="146">
                  <c:v>76814</c:v>
                </c:pt>
                <c:pt idx="147">
                  <c:v>76989</c:v>
                </c:pt>
                <c:pt idx="148">
                  <c:v>77104</c:v>
                </c:pt>
                <c:pt idx="149">
                  <c:v>77390</c:v>
                </c:pt>
                <c:pt idx="150">
                  <c:v>77716</c:v>
                </c:pt>
                <c:pt idx="151">
                  <c:v>78126</c:v>
                </c:pt>
                <c:pt idx="152">
                  <c:v>78492</c:v>
                </c:pt>
                <c:pt idx="153">
                  <c:v>78925</c:v>
                </c:pt>
                <c:pt idx="154">
                  <c:v>79110</c:v>
                </c:pt>
                <c:pt idx="155">
                  <c:v>79276</c:v>
                </c:pt>
                <c:pt idx="156">
                  <c:v>79613</c:v>
                </c:pt>
                <c:pt idx="157">
                  <c:v>79982</c:v>
                </c:pt>
                <c:pt idx="158">
                  <c:v>80428</c:v>
                </c:pt>
                <c:pt idx="159">
                  <c:v>80840</c:v>
                </c:pt>
                <c:pt idx="160">
                  <c:v>81298</c:v>
                </c:pt>
                <c:pt idx="161">
                  <c:v>81553</c:v>
                </c:pt>
                <c:pt idx="162">
                  <c:v>81788</c:v>
                </c:pt>
                <c:pt idx="163">
                  <c:v>82260</c:v>
                </c:pt>
                <c:pt idx="164">
                  <c:v>82798</c:v>
                </c:pt>
                <c:pt idx="165">
                  <c:v>83276</c:v>
                </c:pt>
                <c:pt idx="166">
                  <c:v>83706</c:v>
                </c:pt>
                <c:pt idx="167">
                  <c:v>84157</c:v>
                </c:pt>
                <c:pt idx="168">
                  <c:v>84440</c:v>
                </c:pt>
                <c:pt idx="169">
                  <c:v>84660</c:v>
                </c:pt>
                <c:pt idx="170">
                  <c:v>85015</c:v>
                </c:pt>
                <c:pt idx="171">
                  <c:v>85428</c:v>
                </c:pt>
                <c:pt idx="172">
                  <c:v>85813</c:v>
                </c:pt>
                <c:pt idx="173">
                  <c:v>86170</c:v>
                </c:pt>
                <c:pt idx="174">
                  <c:v>86536</c:v>
                </c:pt>
                <c:pt idx="175">
                  <c:v>86721</c:v>
                </c:pt>
                <c:pt idx="176">
                  <c:v>86859</c:v>
                </c:pt>
                <c:pt idx="177">
                  <c:v>87147</c:v>
                </c:pt>
                <c:pt idx="178">
                  <c:v>87462</c:v>
                </c:pt>
                <c:pt idx="179">
                  <c:v>87713</c:v>
                </c:pt>
                <c:pt idx="180">
                  <c:v>87999</c:v>
                </c:pt>
                <c:pt idx="181">
                  <c:v>88248</c:v>
                </c:pt>
                <c:pt idx="182">
                  <c:v>88396</c:v>
                </c:pt>
                <c:pt idx="183">
                  <c:v>88503</c:v>
                </c:pt>
                <c:pt idx="184">
                  <c:v>88770</c:v>
                </c:pt>
                <c:pt idx="185">
                  <c:v>89013</c:v>
                </c:pt>
                <c:pt idx="186">
                  <c:v>89249</c:v>
                </c:pt>
                <c:pt idx="187">
                  <c:v>89424</c:v>
                </c:pt>
                <c:pt idx="188">
                  <c:v>89655</c:v>
                </c:pt>
                <c:pt idx="189">
                  <c:v>89709</c:v>
                </c:pt>
                <c:pt idx="190">
                  <c:v>89766</c:v>
                </c:pt>
                <c:pt idx="191">
                  <c:v>89820</c:v>
                </c:pt>
                <c:pt idx="192">
                  <c:v>89876</c:v>
                </c:pt>
                <c:pt idx="193">
                  <c:v>90082</c:v>
                </c:pt>
                <c:pt idx="194">
                  <c:v>90294</c:v>
                </c:pt>
                <c:pt idx="195">
                  <c:v>90516</c:v>
                </c:pt>
                <c:pt idx="196">
                  <c:v>90608</c:v>
                </c:pt>
                <c:pt idx="197">
                  <c:v>90665</c:v>
                </c:pt>
                <c:pt idx="198">
                  <c:v>90895</c:v>
                </c:pt>
                <c:pt idx="199">
                  <c:v>91113</c:v>
                </c:pt>
                <c:pt idx="200">
                  <c:v>91343</c:v>
                </c:pt>
                <c:pt idx="201">
                  <c:v>91586</c:v>
                </c:pt>
                <c:pt idx="202">
                  <c:v>91832</c:v>
                </c:pt>
                <c:pt idx="203">
                  <c:v>91938</c:v>
                </c:pt>
                <c:pt idx="204">
                  <c:v>92006</c:v>
                </c:pt>
                <c:pt idx="205">
                  <c:v>92205</c:v>
                </c:pt>
                <c:pt idx="206">
                  <c:v>92363</c:v>
                </c:pt>
                <c:pt idx="207">
                  <c:v>92579</c:v>
                </c:pt>
                <c:pt idx="208">
                  <c:v>92759</c:v>
                </c:pt>
                <c:pt idx="209">
                  <c:v>92968</c:v>
                </c:pt>
                <c:pt idx="210">
                  <c:v>93030</c:v>
                </c:pt>
                <c:pt idx="211">
                  <c:v>93082</c:v>
                </c:pt>
                <c:pt idx="212">
                  <c:v>93261</c:v>
                </c:pt>
                <c:pt idx="213">
                  <c:v>93459</c:v>
                </c:pt>
                <c:pt idx="214">
                  <c:v>93630</c:v>
                </c:pt>
                <c:pt idx="215">
                  <c:v>93786</c:v>
                </c:pt>
                <c:pt idx="216">
                  <c:v>93992</c:v>
                </c:pt>
                <c:pt idx="217">
                  <c:v>94058</c:v>
                </c:pt>
                <c:pt idx="218">
                  <c:v>94106</c:v>
                </c:pt>
                <c:pt idx="219">
                  <c:v>94251</c:v>
                </c:pt>
                <c:pt idx="220">
                  <c:v>94378</c:v>
                </c:pt>
                <c:pt idx="221">
                  <c:v>94523</c:v>
                </c:pt>
                <c:pt idx="222">
                  <c:v>94647</c:v>
                </c:pt>
                <c:pt idx="223">
                  <c:v>94774</c:v>
                </c:pt>
                <c:pt idx="224">
                  <c:v>94811</c:v>
                </c:pt>
                <c:pt idx="225">
                  <c:v>94843</c:v>
                </c:pt>
                <c:pt idx="226">
                  <c:v>94945</c:v>
                </c:pt>
                <c:pt idx="227">
                  <c:v>95058</c:v>
                </c:pt>
                <c:pt idx="228">
                  <c:v>95132</c:v>
                </c:pt>
                <c:pt idx="229">
                  <c:v>95234</c:v>
                </c:pt>
                <c:pt idx="230">
                  <c:v>95335</c:v>
                </c:pt>
                <c:pt idx="231">
                  <c:v>95359</c:v>
                </c:pt>
                <c:pt idx="232">
                  <c:v>95377</c:v>
                </c:pt>
                <c:pt idx="233">
                  <c:v>95456</c:v>
                </c:pt>
                <c:pt idx="234">
                  <c:v>95535</c:v>
                </c:pt>
                <c:pt idx="235">
                  <c:v>95612</c:v>
                </c:pt>
                <c:pt idx="236">
                  <c:v>95682</c:v>
                </c:pt>
                <c:pt idx="237">
                  <c:v>95777</c:v>
                </c:pt>
                <c:pt idx="238">
                  <c:v>95795</c:v>
                </c:pt>
                <c:pt idx="239">
                  <c:v>95812</c:v>
                </c:pt>
                <c:pt idx="240">
                  <c:v>95904</c:v>
                </c:pt>
                <c:pt idx="241">
                  <c:v>95980</c:v>
                </c:pt>
                <c:pt idx="242">
                  <c:v>96055</c:v>
                </c:pt>
                <c:pt idx="243">
                  <c:v>96116</c:v>
                </c:pt>
                <c:pt idx="244">
                  <c:v>96216</c:v>
                </c:pt>
                <c:pt idx="245">
                  <c:v>96240</c:v>
                </c:pt>
                <c:pt idx="246">
                  <c:v>96250</c:v>
                </c:pt>
                <c:pt idx="247">
                  <c:v>96327</c:v>
                </c:pt>
                <c:pt idx="248">
                  <c:v>96405</c:v>
                </c:pt>
                <c:pt idx="249">
                  <c:v>96450</c:v>
                </c:pt>
                <c:pt idx="250">
                  <c:v>96523</c:v>
                </c:pt>
                <c:pt idx="251">
                  <c:v>96615</c:v>
                </c:pt>
                <c:pt idx="252">
                  <c:v>96630</c:v>
                </c:pt>
                <c:pt idx="253">
                  <c:v>96648</c:v>
                </c:pt>
                <c:pt idx="254">
                  <c:v>96711</c:v>
                </c:pt>
                <c:pt idx="255">
                  <c:v>96746</c:v>
                </c:pt>
                <c:pt idx="256">
                  <c:v>96799</c:v>
                </c:pt>
                <c:pt idx="257">
                  <c:v>96856</c:v>
                </c:pt>
                <c:pt idx="258">
                  <c:v>96923</c:v>
                </c:pt>
                <c:pt idx="259">
                  <c:v>96938</c:v>
                </c:pt>
                <c:pt idx="260">
                  <c:v>96951</c:v>
                </c:pt>
                <c:pt idx="261">
                  <c:v>96999</c:v>
                </c:pt>
                <c:pt idx="262">
                  <c:v>97050</c:v>
                </c:pt>
                <c:pt idx="263">
                  <c:v>97095</c:v>
                </c:pt>
                <c:pt idx="264">
                  <c:v>97141</c:v>
                </c:pt>
                <c:pt idx="265">
                  <c:v>97211</c:v>
                </c:pt>
                <c:pt idx="266">
                  <c:v>97230</c:v>
                </c:pt>
                <c:pt idx="267">
                  <c:v>97235</c:v>
                </c:pt>
                <c:pt idx="268">
                  <c:v>97277</c:v>
                </c:pt>
                <c:pt idx="269">
                  <c:v>97319</c:v>
                </c:pt>
                <c:pt idx="270">
                  <c:v>97360</c:v>
                </c:pt>
                <c:pt idx="271">
                  <c:v>97414</c:v>
                </c:pt>
                <c:pt idx="272">
                  <c:v>97483</c:v>
                </c:pt>
                <c:pt idx="273">
                  <c:v>97497</c:v>
                </c:pt>
                <c:pt idx="274">
                  <c:v>97503</c:v>
                </c:pt>
                <c:pt idx="275">
                  <c:v>97543</c:v>
                </c:pt>
                <c:pt idx="276">
                  <c:v>97547</c:v>
                </c:pt>
                <c:pt idx="277">
                  <c:v>97571</c:v>
                </c:pt>
                <c:pt idx="278">
                  <c:v>97614</c:v>
                </c:pt>
                <c:pt idx="279">
                  <c:v>97650</c:v>
                </c:pt>
                <c:pt idx="280">
                  <c:v>97658</c:v>
                </c:pt>
                <c:pt idx="281">
                  <c:v>97664</c:v>
                </c:pt>
                <c:pt idx="282">
                  <c:v>97693</c:v>
                </c:pt>
                <c:pt idx="283">
                  <c:v>97716</c:v>
                </c:pt>
                <c:pt idx="284">
                  <c:v>97749</c:v>
                </c:pt>
                <c:pt idx="285">
                  <c:v>97773</c:v>
                </c:pt>
                <c:pt idx="286">
                  <c:v>97819</c:v>
                </c:pt>
                <c:pt idx="287">
                  <c:v>97827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cat>
            <c:strRef>
              <c:f>List1!$B$1:$KC$1</c:f>
              <c:strCache>
                <c:ptCount val="288"/>
                <c:pt idx="0">
                  <c:v>26-XII.</c:v>
                </c:pt>
                <c:pt idx="1">
                  <c:v>27-XII.</c:v>
                </c:pt>
                <c:pt idx="2">
                  <c:v>28-XII.</c:v>
                </c:pt>
                <c:pt idx="3">
                  <c:v>29-XII.</c:v>
                </c:pt>
                <c:pt idx="4">
                  <c:v>30-XII.</c:v>
                </c:pt>
                <c:pt idx="5">
                  <c:v>31-XII.</c:v>
                </c:pt>
                <c:pt idx="6">
                  <c:v>1-I.</c:v>
                </c:pt>
                <c:pt idx="7">
                  <c:v>2-I.</c:v>
                </c:pt>
                <c:pt idx="8">
                  <c:v>3-I.</c:v>
                </c:pt>
                <c:pt idx="9">
                  <c:v>4-I.</c:v>
                </c:pt>
                <c:pt idx="10">
                  <c:v>5-I.</c:v>
                </c:pt>
                <c:pt idx="11">
                  <c:v>6-I.</c:v>
                </c:pt>
                <c:pt idx="12">
                  <c:v>7-I.</c:v>
                </c:pt>
                <c:pt idx="13">
                  <c:v>8-I.</c:v>
                </c:pt>
                <c:pt idx="14">
                  <c:v>9-I.</c:v>
                </c:pt>
                <c:pt idx="15">
                  <c:v>10-I.</c:v>
                </c:pt>
                <c:pt idx="16">
                  <c:v>11-I.</c:v>
                </c:pt>
                <c:pt idx="17">
                  <c:v>12-I.</c:v>
                </c:pt>
                <c:pt idx="18">
                  <c:v>13-I.</c:v>
                </c:pt>
                <c:pt idx="19">
                  <c:v>14-I.</c:v>
                </c:pt>
                <c:pt idx="20">
                  <c:v>15-I.</c:v>
                </c:pt>
                <c:pt idx="21">
                  <c:v>16-I.</c:v>
                </c:pt>
                <c:pt idx="22">
                  <c:v>17-I.</c:v>
                </c:pt>
                <c:pt idx="23">
                  <c:v>18-I.</c:v>
                </c:pt>
                <c:pt idx="24">
                  <c:v>19-I.</c:v>
                </c:pt>
                <c:pt idx="25">
                  <c:v>20-I.</c:v>
                </c:pt>
                <c:pt idx="26">
                  <c:v>21-I.</c:v>
                </c:pt>
                <c:pt idx="27">
                  <c:v>22-I.</c:v>
                </c:pt>
                <c:pt idx="28">
                  <c:v>23-I.</c:v>
                </c:pt>
                <c:pt idx="29">
                  <c:v>24-I.</c:v>
                </c:pt>
                <c:pt idx="30">
                  <c:v>25-I.</c:v>
                </c:pt>
                <c:pt idx="31">
                  <c:v>26-I.</c:v>
                </c:pt>
                <c:pt idx="32">
                  <c:v>27-I.</c:v>
                </c:pt>
                <c:pt idx="33">
                  <c:v>28-I.</c:v>
                </c:pt>
                <c:pt idx="34">
                  <c:v>29-I.</c:v>
                </c:pt>
                <c:pt idx="35">
                  <c:v>30-I.</c:v>
                </c:pt>
                <c:pt idx="36">
                  <c:v>31-I.</c:v>
                </c:pt>
                <c:pt idx="37">
                  <c:v>1-II.</c:v>
                </c:pt>
                <c:pt idx="38">
                  <c:v>2-II.</c:v>
                </c:pt>
                <c:pt idx="39">
                  <c:v>3-II.</c:v>
                </c:pt>
                <c:pt idx="40">
                  <c:v>4-II.</c:v>
                </c:pt>
                <c:pt idx="41">
                  <c:v>5-II.</c:v>
                </c:pt>
                <c:pt idx="42">
                  <c:v>6-II.</c:v>
                </c:pt>
                <c:pt idx="43">
                  <c:v>7-II.</c:v>
                </c:pt>
                <c:pt idx="44">
                  <c:v>8-II.</c:v>
                </c:pt>
                <c:pt idx="45">
                  <c:v>9-II.</c:v>
                </c:pt>
                <c:pt idx="46">
                  <c:v>10-II.</c:v>
                </c:pt>
                <c:pt idx="47">
                  <c:v>11-II.</c:v>
                </c:pt>
                <c:pt idx="48">
                  <c:v>12-II.</c:v>
                </c:pt>
                <c:pt idx="49">
                  <c:v>13-II.</c:v>
                </c:pt>
                <c:pt idx="50">
                  <c:v>14-II.</c:v>
                </c:pt>
                <c:pt idx="51">
                  <c:v>15-II.</c:v>
                </c:pt>
                <c:pt idx="52">
                  <c:v>16-II.</c:v>
                </c:pt>
                <c:pt idx="53">
                  <c:v>17-II.</c:v>
                </c:pt>
                <c:pt idx="54">
                  <c:v>18-II.</c:v>
                </c:pt>
                <c:pt idx="55">
                  <c:v>19-II.</c:v>
                </c:pt>
                <c:pt idx="56">
                  <c:v>20-II.</c:v>
                </c:pt>
                <c:pt idx="57">
                  <c:v>21-II.</c:v>
                </c:pt>
                <c:pt idx="58">
                  <c:v>22-II.</c:v>
                </c:pt>
                <c:pt idx="59">
                  <c:v>23-II.</c:v>
                </c:pt>
                <c:pt idx="60">
                  <c:v>24-II.</c:v>
                </c:pt>
                <c:pt idx="61">
                  <c:v>25-II.</c:v>
                </c:pt>
                <c:pt idx="62">
                  <c:v>26-II.</c:v>
                </c:pt>
                <c:pt idx="63">
                  <c:v>27-II.</c:v>
                </c:pt>
                <c:pt idx="64">
                  <c:v>28-II.</c:v>
                </c:pt>
                <c:pt idx="65">
                  <c:v>1-III.</c:v>
                </c:pt>
                <c:pt idx="66">
                  <c:v>2-III.</c:v>
                </c:pt>
                <c:pt idx="67">
                  <c:v>3-III.</c:v>
                </c:pt>
                <c:pt idx="68">
                  <c:v>4-III.</c:v>
                </c:pt>
                <c:pt idx="69">
                  <c:v>5-III.</c:v>
                </c:pt>
                <c:pt idx="70">
                  <c:v>6-III.</c:v>
                </c:pt>
                <c:pt idx="71">
                  <c:v>7-III.</c:v>
                </c:pt>
                <c:pt idx="72">
                  <c:v>8-III.</c:v>
                </c:pt>
                <c:pt idx="73">
                  <c:v>9-III.</c:v>
                </c:pt>
                <c:pt idx="74">
                  <c:v>10-III.</c:v>
                </c:pt>
                <c:pt idx="75">
                  <c:v>11-III.</c:v>
                </c:pt>
                <c:pt idx="76">
                  <c:v>12-III.</c:v>
                </c:pt>
                <c:pt idx="77">
                  <c:v>13-III.</c:v>
                </c:pt>
                <c:pt idx="78">
                  <c:v>14-III.</c:v>
                </c:pt>
                <c:pt idx="79">
                  <c:v>15-III.</c:v>
                </c:pt>
                <c:pt idx="80">
                  <c:v>16-III.</c:v>
                </c:pt>
                <c:pt idx="81">
                  <c:v>17-III.</c:v>
                </c:pt>
                <c:pt idx="82">
                  <c:v>18-III.</c:v>
                </c:pt>
                <c:pt idx="83">
                  <c:v>19-III.</c:v>
                </c:pt>
                <c:pt idx="84">
                  <c:v>20-III.</c:v>
                </c:pt>
                <c:pt idx="85">
                  <c:v>21-III.</c:v>
                </c:pt>
                <c:pt idx="86">
                  <c:v>22-III.</c:v>
                </c:pt>
                <c:pt idx="87">
                  <c:v>23-III.</c:v>
                </c:pt>
                <c:pt idx="88">
                  <c:v>24-III.</c:v>
                </c:pt>
                <c:pt idx="89">
                  <c:v>25-III.</c:v>
                </c:pt>
                <c:pt idx="90">
                  <c:v>26-III.</c:v>
                </c:pt>
                <c:pt idx="91">
                  <c:v>27-III.</c:v>
                </c:pt>
                <c:pt idx="92">
                  <c:v>28-III.</c:v>
                </c:pt>
                <c:pt idx="93">
                  <c:v>29-III.</c:v>
                </c:pt>
                <c:pt idx="94">
                  <c:v>30-III.</c:v>
                </c:pt>
                <c:pt idx="95">
                  <c:v>31-III.</c:v>
                </c:pt>
                <c:pt idx="96">
                  <c:v>1-IV.</c:v>
                </c:pt>
                <c:pt idx="97">
                  <c:v>2-IV.</c:v>
                </c:pt>
                <c:pt idx="98">
                  <c:v>3-IV.</c:v>
                </c:pt>
                <c:pt idx="99">
                  <c:v>4-IV.</c:v>
                </c:pt>
                <c:pt idx="100">
                  <c:v>5-IV.</c:v>
                </c:pt>
                <c:pt idx="101">
                  <c:v>6-IV.</c:v>
                </c:pt>
                <c:pt idx="102">
                  <c:v>7-IV.</c:v>
                </c:pt>
                <c:pt idx="103">
                  <c:v>8-IV.</c:v>
                </c:pt>
                <c:pt idx="104">
                  <c:v>9-IV.</c:v>
                </c:pt>
                <c:pt idx="105">
                  <c:v>10-IV.</c:v>
                </c:pt>
                <c:pt idx="106">
                  <c:v>11-IV.</c:v>
                </c:pt>
                <c:pt idx="107">
                  <c:v>12-IV.</c:v>
                </c:pt>
                <c:pt idx="108">
                  <c:v>13-IV.</c:v>
                </c:pt>
                <c:pt idx="109">
                  <c:v>14-IV.</c:v>
                </c:pt>
                <c:pt idx="110">
                  <c:v>15-IV.</c:v>
                </c:pt>
                <c:pt idx="111">
                  <c:v>16-IV.</c:v>
                </c:pt>
                <c:pt idx="112">
                  <c:v>17-IV.</c:v>
                </c:pt>
                <c:pt idx="113">
                  <c:v>18-IV.</c:v>
                </c:pt>
                <c:pt idx="114">
                  <c:v>19-IV.</c:v>
                </c:pt>
                <c:pt idx="115">
                  <c:v>20-IV.</c:v>
                </c:pt>
                <c:pt idx="116">
                  <c:v>21-IV.</c:v>
                </c:pt>
                <c:pt idx="117">
                  <c:v>22-IV.</c:v>
                </c:pt>
                <c:pt idx="118">
                  <c:v>23-IV.</c:v>
                </c:pt>
                <c:pt idx="119">
                  <c:v>24-IV.</c:v>
                </c:pt>
                <c:pt idx="120">
                  <c:v>25-IV.</c:v>
                </c:pt>
                <c:pt idx="121">
                  <c:v>26-IV.</c:v>
                </c:pt>
                <c:pt idx="122">
                  <c:v>27-IV.</c:v>
                </c:pt>
                <c:pt idx="123">
                  <c:v>28-IV.</c:v>
                </c:pt>
                <c:pt idx="124">
                  <c:v>29-IV.</c:v>
                </c:pt>
                <c:pt idx="125">
                  <c:v>30-IV.</c:v>
                </c:pt>
                <c:pt idx="126">
                  <c:v>1-V.</c:v>
                </c:pt>
                <c:pt idx="127">
                  <c:v>2-V.</c:v>
                </c:pt>
                <c:pt idx="128">
                  <c:v>3-V.</c:v>
                </c:pt>
                <c:pt idx="129">
                  <c:v>4-V.</c:v>
                </c:pt>
                <c:pt idx="130">
                  <c:v>5-V.</c:v>
                </c:pt>
                <c:pt idx="131">
                  <c:v>6-V.</c:v>
                </c:pt>
                <c:pt idx="132">
                  <c:v>7-V.</c:v>
                </c:pt>
                <c:pt idx="133">
                  <c:v>8-V.</c:v>
                </c:pt>
                <c:pt idx="134">
                  <c:v>9-V.</c:v>
                </c:pt>
                <c:pt idx="135">
                  <c:v>10-V.</c:v>
                </c:pt>
                <c:pt idx="136">
                  <c:v>11-V.</c:v>
                </c:pt>
                <c:pt idx="137">
                  <c:v>12-V.</c:v>
                </c:pt>
                <c:pt idx="138">
                  <c:v>13-V.</c:v>
                </c:pt>
                <c:pt idx="139">
                  <c:v>14-V.</c:v>
                </c:pt>
                <c:pt idx="140">
                  <c:v>15-V.</c:v>
                </c:pt>
                <c:pt idx="141">
                  <c:v>16-V.</c:v>
                </c:pt>
                <c:pt idx="142">
                  <c:v>17-V.</c:v>
                </c:pt>
                <c:pt idx="143">
                  <c:v>18-V.</c:v>
                </c:pt>
                <c:pt idx="144">
                  <c:v>19-V.</c:v>
                </c:pt>
                <c:pt idx="145">
                  <c:v>20-V.</c:v>
                </c:pt>
                <c:pt idx="146">
                  <c:v>21-V.</c:v>
                </c:pt>
                <c:pt idx="147">
                  <c:v>22-V.</c:v>
                </c:pt>
                <c:pt idx="148">
                  <c:v>23-V.</c:v>
                </c:pt>
                <c:pt idx="149">
                  <c:v>24-V.</c:v>
                </c:pt>
                <c:pt idx="150">
                  <c:v>25-V.</c:v>
                </c:pt>
                <c:pt idx="151">
                  <c:v>26-V.</c:v>
                </c:pt>
                <c:pt idx="152">
                  <c:v>27-V.</c:v>
                </c:pt>
                <c:pt idx="153">
                  <c:v>28-V.</c:v>
                </c:pt>
                <c:pt idx="154">
                  <c:v>29-V.</c:v>
                </c:pt>
                <c:pt idx="155">
                  <c:v>30-V.</c:v>
                </c:pt>
                <c:pt idx="156">
                  <c:v>31-V.</c:v>
                </c:pt>
                <c:pt idx="157">
                  <c:v>1-VI.</c:v>
                </c:pt>
                <c:pt idx="158">
                  <c:v>2-VI.</c:v>
                </c:pt>
                <c:pt idx="159">
                  <c:v>3-VI.</c:v>
                </c:pt>
                <c:pt idx="160">
                  <c:v>4-VI.</c:v>
                </c:pt>
                <c:pt idx="161">
                  <c:v>5-VI.</c:v>
                </c:pt>
                <c:pt idx="162">
                  <c:v>6-VI.</c:v>
                </c:pt>
                <c:pt idx="163">
                  <c:v>7-VI.</c:v>
                </c:pt>
                <c:pt idx="164">
                  <c:v>8-VI.</c:v>
                </c:pt>
                <c:pt idx="165">
                  <c:v>9-VI.</c:v>
                </c:pt>
                <c:pt idx="166">
                  <c:v>10-VI.</c:v>
                </c:pt>
                <c:pt idx="167">
                  <c:v>11-VI.</c:v>
                </c:pt>
                <c:pt idx="168">
                  <c:v>12-VI.</c:v>
                </c:pt>
                <c:pt idx="169">
                  <c:v>13-VI.</c:v>
                </c:pt>
                <c:pt idx="170">
                  <c:v>14-VI.</c:v>
                </c:pt>
                <c:pt idx="171">
                  <c:v>15-VI.</c:v>
                </c:pt>
                <c:pt idx="172">
                  <c:v>16-VI.</c:v>
                </c:pt>
                <c:pt idx="173">
                  <c:v>17-VI.</c:v>
                </c:pt>
                <c:pt idx="174">
                  <c:v>18-VI.</c:v>
                </c:pt>
                <c:pt idx="175">
                  <c:v>19-VI.</c:v>
                </c:pt>
                <c:pt idx="176">
                  <c:v>20-VI.</c:v>
                </c:pt>
                <c:pt idx="177">
                  <c:v>21-VI.</c:v>
                </c:pt>
                <c:pt idx="178">
                  <c:v>22-VI.</c:v>
                </c:pt>
                <c:pt idx="179">
                  <c:v>23-VI.</c:v>
                </c:pt>
                <c:pt idx="180">
                  <c:v>24-VI.</c:v>
                </c:pt>
                <c:pt idx="181">
                  <c:v>25-VI.</c:v>
                </c:pt>
                <c:pt idx="182">
                  <c:v>26-VI.</c:v>
                </c:pt>
                <c:pt idx="183">
                  <c:v>27-VI.</c:v>
                </c:pt>
                <c:pt idx="184">
                  <c:v>28-VI.</c:v>
                </c:pt>
                <c:pt idx="185">
                  <c:v>29-VI.</c:v>
                </c:pt>
                <c:pt idx="186">
                  <c:v>30-VI.</c:v>
                </c:pt>
                <c:pt idx="187">
                  <c:v>1-VII.</c:v>
                </c:pt>
                <c:pt idx="188">
                  <c:v>2-VII.</c:v>
                </c:pt>
                <c:pt idx="189">
                  <c:v>3-VII.</c:v>
                </c:pt>
                <c:pt idx="190">
                  <c:v>4-VII.</c:v>
                </c:pt>
                <c:pt idx="191">
                  <c:v>5-VII.</c:v>
                </c:pt>
                <c:pt idx="192">
                  <c:v>6-VII.</c:v>
                </c:pt>
                <c:pt idx="193">
                  <c:v>7-VII.</c:v>
                </c:pt>
                <c:pt idx="194">
                  <c:v>8-VII.</c:v>
                </c:pt>
                <c:pt idx="195">
                  <c:v>9-VII.</c:v>
                </c:pt>
                <c:pt idx="196">
                  <c:v>10-VII.</c:v>
                </c:pt>
                <c:pt idx="197">
                  <c:v>11-VII.</c:v>
                </c:pt>
                <c:pt idx="198">
                  <c:v>12-VII.</c:v>
                </c:pt>
                <c:pt idx="199">
                  <c:v>13-VII.</c:v>
                </c:pt>
                <c:pt idx="200">
                  <c:v>14-VII.</c:v>
                </c:pt>
                <c:pt idx="201">
                  <c:v>15-VII.</c:v>
                </c:pt>
                <c:pt idx="202">
                  <c:v>16-VII.</c:v>
                </c:pt>
                <c:pt idx="203">
                  <c:v>17-VII.</c:v>
                </c:pt>
                <c:pt idx="204">
                  <c:v>18-VII.</c:v>
                </c:pt>
                <c:pt idx="205">
                  <c:v>19-VII.</c:v>
                </c:pt>
                <c:pt idx="206">
                  <c:v>20-VII.</c:v>
                </c:pt>
                <c:pt idx="207">
                  <c:v>21-VII.</c:v>
                </c:pt>
                <c:pt idx="208">
                  <c:v>22-VII.</c:v>
                </c:pt>
                <c:pt idx="209">
                  <c:v>23-VII.</c:v>
                </c:pt>
                <c:pt idx="210">
                  <c:v>24-VII.</c:v>
                </c:pt>
                <c:pt idx="211">
                  <c:v>25-VII.</c:v>
                </c:pt>
                <c:pt idx="212">
                  <c:v>26-VII.</c:v>
                </c:pt>
                <c:pt idx="213">
                  <c:v>27-VII.</c:v>
                </c:pt>
                <c:pt idx="214">
                  <c:v>28-VII.</c:v>
                </c:pt>
                <c:pt idx="215">
                  <c:v>29-VII.</c:v>
                </c:pt>
                <c:pt idx="216">
                  <c:v>30-VII.</c:v>
                </c:pt>
                <c:pt idx="217">
                  <c:v>31-VII.</c:v>
                </c:pt>
                <c:pt idx="218">
                  <c:v>1-VIII.</c:v>
                </c:pt>
                <c:pt idx="219">
                  <c:v>2-VIII.</c:v>
                </c:pt>
                <c:pt idx="220">
                  <c:v>3-VIII.</c:v>
                </c:pt>
                <c:pt idx="221">
                  <c:v>4-VIII.</c:v>
                </c:pt>
                <c:pt idx="222">
                  <c:v>5-VIII.</c:v>
                </c:pt>
                <c:pt idx="223">
                  <c:v>6-VIII.</c:v>
                </c:pt>
                <c:pt idx="224">
                  <c:v>7-VIII.</c:v>
                </c:pt>
                <c:pt idx="225">
                  <c:v>8-VIII.</c:v>
                </c:pt>
                <c:pt idx="226">
                  <c:v>9-VIII.</c:v>
                </c:pt>
                <c:pt idx="227">
                  <c:v>10-VIII.</c:v>
                </c:pt>
                <c:pt idx="228">
                  <c:v>11-VIII.</c:v>
                </c:pt>
                <c:pt idx="229">
                  <c:v>12-VIII.</c:v>
                </c:pt>
                <c:pt idx="230">
                  <c:v>13-VIII.</c:v>
                </c:pt>
                <c:pt idx="231">
                  <c:v>14-VIII.</c:v>
                </c:pt>
                <c:pt idx="232">
                  <c:v>15-VIII.</c:v>
                </c:pt>
                <c:pt idx="233">
                  <c:v>16-VIII.</c:v>
                </c:pt>
                <c:pt idx="234">
                  <c:v>17-VIII.</c:v>
                </c:pt>
                <c:pt idx="235">
                  <c:v>18-VIII.</c:v>
                </c:pt>
                <c:pt idx="236">
                  <c:v>19-VIII.</c:v>
                </c:pt>
                <c:pt idx="237">
                  <c:v>20-VIII.</c:v>
                </c:pt>
                <c:pt idx="238">
                  <c:v>21-VIII.</c:v>
                </c:pt>
                <c:pt idx="239">
                  <c:v>22-VIII.</c:v>
                </c:pt>
                <c:pt idx="240">
                  <c:v>23-VIII.</c:v>
                </c:pt>
                <c:pt idx="241">
                  <c:v>24-VIII.</c:v>
                </c:pt>
                <c:pt idx="242">
                  <c:v>25-VIII.</c:v>
                </c:pt>
                <c:pt idx="243">
                  <c:v>26-VIII.</c:v>
                </c:pt>
                <c:pt idx="244">
                  <c:v>27-VIII.</c:v>
                </c:pt>
                <c:pt idx="245">
                  <c:v>28-VIII.</c:v>
                </c:pt>
                <c:pt idx="246">
                  <c:v>29-VIII.</c:v>
                </c:pt>
                <c:pt idx="247">
                  <c:v>30-VIII.</c:v>
                </c:pt>
                <c:pt idx="248">
                  <c:v>31-VIII.</c:v>
                </c:pt>
                <c:pt idx="249">
                  <c:v>1-IX.</c:v>
                </c:pt>
                <c:pt idx="250">
                  <c:v>2-IX.</c:v>
                </c:pt>
                <c:pt idx="251">
                  <c:v>3-IX.</c:v>
                </c:pt>
                <c:pt idx="252">
                  <c:v>4-IX.</c:v>
                </c:pt>
                <c:pt idx="253">
                  <c:v>5-IX.</c:v>
                </c:pt>
                <c:pt idx="254">
                  <c:v>6-IX.</c:v>
                </c:pt>
                <c:pt idx="255">
                  <c:v>7-IX.</c:v>
                </c:pt>
                <c:pt idx="256">
                  <c:v>8-IX.</c:v>
                </c:pt>
                <c:pt idx="257">
                  <c:v>9-IX.</c:v>
                </c:pt>
                <c:pt idx="258">
                  <c:v>10-IX.</c:v>
                </c:pt>
                <c:pt idx="259">
                  <c:v>11-IX.</c:v>
                </c:pt>
                <c:pt idx="260">
                  <c:v>12-IX.</c:v>
                </c:pt>
                <c:pt idx="261">
                  <c:v>13-IX.</c:v>
                </c:pt>
                <c:pt idx="262">
                  <c:v>14-IX.</c:v>
                </c:pt>
                <c:pt idx="263">
                  <c:v>15-IX.</c:v>
                </c:pt>
                <c:pt idx="264">
                  <c:v>16-IX.</c:v>
                </c:pt>
                <c:pt idx="265">
                  <c:v>17-IX.</c:v>
                </c:pt>
                <c:pt idx="266">
                  <c:v>18-IX.</c:v>
                </c:pt>
                <c:pt idx="267">
                  <c:v>19-IX.</c:v>
                </c:pt>
                <c:pt idx="268">
                  <c:v>20-IX.</c:v>
                </c:pt>
                <c:pt idx="269">
                  <c:v>21-IX.</c:v>
                </c:pt>
                <c:pt idx="270">
                  <c:v>22-IX.</c:v>
                </c:pt>
                <c:pt idx="271">
                  <c:v>23-IX.</c:v>
                </c:pt>
                <c:pt idx="272">
                  <c:v>24-IX.</c:v>
                </c:pt>
                <c:pt idx="273">
                  <c:v>25-IX.</c:v>
                </c:pt>
                <c:pt idx="274">
                  <c:v>26-IX.</c:v>
                </c:pt>
                <c:pt idx="275">
                  <c:v>27-IX.</c:v>
                </c:pt>
                <c:pt idx="276">
                  <c:v>28-IX.</c:v>
                </c:pt>
                <c:pt idx="277">
                  <c:v>29-IX.</c:v>
                </c:pt>
                <c:pt idx="278">
                  <c:v>30-IX.</c:v>
                </c:pt>
                <c:pt idx="279">
                  <c:v>1-X.</c:v>
                </c:pt>
                <c:pt idx="280">
                  <c:v>2-X.</c:v>
                </c:pt>
                <c:pt idx="281">
                  <c:v>3-X.</c:v>
                </c:pt>
                <c:pt idx="282">
                  <c:v>4-X.</c:v>
                </c:pt>
                <c:pt idx="283">
                  <c:v>5-X.</c:v>
                </c:pt>
                <c:pt idx="284">
                  <c:v>6-X.</c:v>
                </c:pt>
                <c:pt idx="285">
                  <c:v>7-X.</c:v>
                </c:pt>
                <c:pt idx="286">
                  <c:v>8-X.</c:v>
                </c:pt>
                <c:pt idx="287">
                  <c:v>9-X.</c:v>
                </c:pt>
              </c:strCache>
            </c:strRef>
          </c:cat>
          <c:val>
            <c:numRef>
              <c:f>List1!$B$5:$KC$5</c:f>
              <c:numCache>
                <c:formatCode>General</c:formatCode>
                <c:ptCount val="288"/>
                <c:pt idx="1">
                  <c:v>442</c:v>
                </c:pt>
                <c:pt idx="2">
                  <c:v>1186</c:v>
                </c:pt>
                <c:pt idx="3">
                  <c:v>2140</c:v>
                </c:pt>
                <c:pt idx="4">
                  <c:v>3084</c:v>
                </c:pt>
                <c:pt idx="5">
                  <c:v>3425</c:v>
                </c:pt>
                <c:pt idx="6">
                  <c:v>3514</c:v>
                </c:pt>
                <c:pt idx="7">
                  <c:v>3909</c:v>
                </c:pt>
                <c:pt idx="8">
                  <c:v>4225</c:v>
                </c:pt>
                <c:pt idx="9">
                  <c:v>5426</c:v>
                </c:pt>
                <c:pt idx="10">
                  <c:v>6745</c:v>
                </c:pt>
                <c:pt idx="11">
                  <c:v>8245</c:v>
                </c:pt>
                <c:pt idx="12">
                  <c:v>9931</c:v>
                </c:pt>
                <c:pt idx="13">
                  <c:v>11746</c:v>
                </c:pt>
                <c:pt idx="14">
                  <c:v>12155</c:v>
                </c:pt>
                <c:pt idx="15">
                  <c:v>12444</c:v>
                </c:pt>
                <c:pt idx="16">
                  <c:v>14189</c:v>
                </c:pt>
                <c:pt idx="17">
                  <c:v>16153</c:v>
                </c:pt>
                <c:pt idx="18">
                  <c:v>17859</c:v>
                </c:pt>
                <c:pt idx="19">
                  <c:v>19769</c:v>
                </c:pt>
                <c:pt idx="20">
                  <c:v>21577</c:v>
                </c:pt>
                <c:pt idx="21">
                  <c:v>21911</c:v>
                </c:pt>
                <c:pt idx="22">
                  <c:v>22138</c:v>
                </c:pt>
                <c:pt idx="23">
                  <c:v>23700</c:v>
                </c:pt>
                <c:pt idx="24">
                  <c:v>24885</c:v>
                </c:pt>
                <c:pt idx="25">
                  <c:v>26012</c:v>
                </c:pt>
                <c:pt idx="26">
                  <c:v>27017</c:v>
                </c:pt>
                <c:pt idx="27">
                  <c:v>27845</c:v>
                </c:pt>
                <c:pt idx="28">
                  <c:v>28016</c:v>
                </c:pt>
                <c:pt idx="29">
                  <c:v>28098</c:v>
                </c:pt>
                <c:pt idx="30">
                  <c:v>28608</c:v>
                </c:pt>
                <c:pt idx="31">
                  <c:v>29151</c:v>
                </c:pt>
                <c:pt idx="32">
                  <c:v>29551</c:v>
                </c:pt>
                <c:pt idx="33">
                  <c:v>29927</c:v>
                </c:pt>
                <c:pt idx="34">
                  <c:v>30258</c:v>
                </c:pt>
                <c:pt idx="35">
                  <c:v>30283</c:v>
                </c:pt>
                <c:pt idx="36">
                  <c:v>30304</c:v>
                </c:pt>
                <c:pt idx="37">
                  <c:v>30551</c:v>
                </c:pt>
                <c:pt idx="38">
                  <c:v>30786</c:v>
                </c:pt>
                <c:pt idx="39">
                  <c:v>31007</c:v>
                </c:pt>
                <c:pt idx="40">
                  <c:v>31203</c:v>
                </c:pt>
                <c:pt idx="41">
                  <c:v>31479</c:v>
                </c:pt>
                <c:pt idx="42">
                  <c:v>31500</c:v>
                </c:pt>
                <c:pt idx="43">
                  <c:v>31512</c:v>
                </c:pt>
                <c:pt idx="44">
                  <c:v>31648</c:v>
                </c:pt>
                <c:pt idx="45">
                  <c:v>31788</c:v>
                </c:pt>
                <c:pt idx="46">
                  <c:v>31983</c:v>
                </c:pt>
                <c:pt idx="47">
                  <c:v>32215</c:v>
                </c:pt>
                <c:pt idx="48">
                  <c:v>32495</c:v>
                </c:pt>
                <c:pt idx="49">
                  <c:v>32593</c:v>
                </c:pt>
                <c:pt idx="50">
                  <c:v>32658</c:v>
                </c:pt>
                <c:pt idx="51">
                  <c:v>33015</c:v>
                </c:pt>
                <c:pt idx="52">
                  <c:v>33313</c:v>
                </c:pt>
                <c:pt idx="53">
                  <c:v>33575</c:v>
                </c:pt>
                <c:pt idx="54">
                  <c:v>33915</c:v>
                </c:pt>
                <c:pt idx="55">
                  <c:v>34363</c:v>
                </c:pt>
                <c:pt idx="56">
                  <c:v>34469</c:v>
                </c:pt>
                <c:pt idx="57">
                  <c:v>34516</c:v>
                </c:pt>
                <c:pt idx="58">
                  <c:v>34826</c:v>
                </c:pt>
                <c:pt idx="59">
                  <c:v>35307</c:v>
                </c:pt>
                <c:pt idx="60">
                  <c:v>35905</c:v>
                </c:pt>
                <c:pt idx="61">
                  <c:v>36558</c:v>
                </c:pt>
                <c:pt idx="62">
                  <c:v>37100</c:v>
                </c:pt>
                <c:pt idx="63">
                  <c:v>37176</c:v>
                </c:pt>
                <c:pt idx="64">
                  <c:v>37219</c:v>
                </c:pt>
                <c:pt idx="65">
                  <c:v>37766</c:v>
                </c:pt>
                <c:pt idx="66">
                  <c:v>38360</c:v>
                </c:pt>
                <c:pt idx="67">
                  <c:v>38921</c:v>
                </c:pt>
                <c:pt idx="68">
                  <c:v>39465</c:v>
                </c:pt>
                <c:pt idx="69">
                  <c:v>40060</c:v>
                </c:pt>
                <c:pt idx="70">
                  <c:v>40227</c:v>
                </c:pt>
                <c:pt idx="71">
                  <c:v>40335</c:v>
                </c:pt>
                <c:pt idx="72">
                  <c:v>40663</c:v>
                </c:pt>
                <c:pt idx="73">
                  <c:v>41060</c:v>
                </c:pt>
                <c:pt idx="74">
                  <c:v>41463</c:v>
                </c:pt>
                <c:pt idx="75">
                  <c:v>41941</c:v>
                </c:pt>
                <c:pt idx="76">
                  <c:v>42348</c:v>
                </c:pt>
                <c:pt idx="77">
                  <c:v>42487</c:v>
                </c:pt>
                <c:pt idx="78">
                  <c:v>42572</c:v>
                </c:pt>
                <c:pt idx="79">
                  <c:v>42824</c:v>
                </c:pt>
                <c:pt idx="80">
                  <c:v>43187</c:v>
                </c:pt>
                <c:pt idx="81">
                  <c:v>43544</c:v>
                </c:pt>
                <c:pt idx="82">
                  <c:v>43902</c:v>
                </c:pt>
                <c:pt idx="83">
                  <c:v>44234</c:v>
                </c:pt>
                <c:pt idx="84">
                  <c:v>44350</c:v>
                </c:pt>
                <c:pt idx="85">
                  <c:v>44418</c:v>
                </c:pt>
                <c:pt idx="86">
                  <c:v>44593</c:v>
                </c:pt>
                <c:pt idx="87">
                  <c:v>44787</c:v>
                </c:pt>
                <c:pt idx="88">
                  <c:v>44934</c:v>
                </c:pt>
                <c:pt idx="89">
                  <c:v>45126</c:v>
                </c:pt>
                <c:pt idx="90">
                  <c:v>45345</c:v>
                </c:pt>
                <c:pt idx="91">
                  <c:v>45408</c:v>
                </c:pt>
                <c:pt idx="92">
                  <c:v>45450</c:v>
                </c:pt>
                <c:pt idx="93">
                  <c:v>45575</c:v>
                </c:pt>
                <c:pt idx="94">
                  <c:v>45736</c:v>
                </c:pt>
                <c:pt idx="95">
                  <c:v>45897</c:v>
                </c:pt>
                <c:pt idx="96">
                  <c:v>46113</c:v>
                </c:pt>
                <c:pt idx="97">
                  <c:v>46190</c:v>
                </c:pt>
                <c:pt idx="98">
                  <c:v>46211</c:v>
                </c:pt>
                <c:pt idx="99">
                  <c:v>46240</c:v>
                </c:pt>
                <c:pt idx="100">
                  <c:v>46247</c:v>
                </c:pt>
                <c:pt idx="101">
                  <c:v>46338</c:v>
                </c:pt>
                <c:pt idx="102">
                  <c:v>46432</c:v>
                </c:pt>
                <c:pt idx="103">
                  <c:v>46599</c:v>
                </c:pt>
                <c:pt idx="104">
                  <c:v>46797</c:v>
                </c:pt>
                <c:pt idx="105">
                  <c:v>46843</c:v>
                </c:pt>
                <c:pt idx="106">
                  <c:v>46876</c:v>
                </c:pt>
                <c:pt idx="107">
                  <c:v>47013</c:v>
                </c:pt>
                <c:pt idx="108">
                  <c:v>47133</c:v>
                </c:pt>
                <c:pt idx="109">
                  <c:v>47238</c:v>
                </c:pt>
                <c:pt idx="110">
                  <c:v>47396</c:v>
                </c:pt>
                <c:pt idx="111">
                  <c:v>47572</c:v>
                </c:pt>
                <c:pt idx="112">
                  <c:v>47613</c:v>
                </c:pt>
                <c:pt idx="113">
                  <c:v>47668</c:v>
                </c:pt>
                <c:pt idx="114">
                  <c:v>47795</c:v>
                </c:pt>
                <c:pt idx="115">
                  <c:v>47913</c:v>
                </c:pt>
                <c:pt idx="116">
                  <c:v>48048</c:v>
                </c:pt>
                <c:pt idx="117">
                  <c:v>48195</c:v>
                </c:pt>
                <c:pt idx="118">
                  <c:v>48350</c:v>
                </c:pt>
                <c:pt idx="119">
                  <c:v>48406</c:v>
                </c:pt>
                <c:pt idx="120">
                  <c:v>48443</c:v>
                </c:pt>
                <c:pt idx="121">
                  <c:v>48557</c:v>
                </c:pt>
                <c:pt idx="122">
                  <c:v>48676</c:v>
                </c:pt>
                <c:pt idx="123">
                  <c:v>48796</c:v>
                </c:pt>
                <c:pt idx="124">
                  <c:v>48926</c:v>
                </c:pt>
                <c:pt idx="125">
                  <c:v>49063</c:v>
                </c:pt>
                <c:pt idx="126">
                  <c:v>49092</c:v>
                </c:pt>
                <c:pt idx="127">
                  <c:v>49122</c:v>
                </c:pt>
                <c:pt idx="128">
                  <c:v>49243</c:v>
                </c:pt>
                <c:pt idx="129">
                  <c:v>49369</c:v>
                </c:pt>
                <c:pt idx="130">
                  <c:v>49464</c:v>
                </c:pt>
                <c:pt idx="131">
                  <c:v>49581</c:v>
                </c:pt>
                <c:pt idx="132">
                  <c:v>49752</c:v>
                </c:pt>
                <c:pt idx="133">
                  <c:v>49814</c:v>
                </c:pt>
                <c:pt idx="134">
                  <c:v>49846</c:v>
                </c:pt>
                <c:pt idx="135">
                  <c:v>49944</c:v>
                </c:pt>
                <c:pt idx="136">
                  <c:v>50059</c:v>
                </c:pt>
                <c:pt idx="137">
                  <c:v>50190</c:v>
                </c:pt>
                <c:pt idx="138">
                  <c:v>50345</c:v>
                </c:pt>
                <c:pt idx="139">
                  <c:v>50473</c:v>
                </c:pt>
                <c:pt idx="140">
                  <c:v>50542</c:v>
                </c:pt>
                <c:pt idx="141">
                  <c:v>50573</c:v>
                </c:pt>
                <c:pt idx="142">
                  <c:v>50656</c:v>
                </c:pt>
                <c:pt idx="143">
                  <c:v>50749</c:v>
                </c:pt>
                <c:pt idx="144">
                  <c:v>50834</c:v>
                </c:pt>
                <c:pt idx="145">
                  <c:v>50934</c:v>
                </c:pt>
                <c:pt idx="146">
                  <c:v>51041</c:v>
                </c:pt>
                <c:pt idx="147">
                  <c:v>51071</c:v>
                </c:pt>
                <c:pt idx="148">
                  <c:v>51086</c:v>
                </c:pt>
                <c:pt idx="149">
                  <c:v>51136</c:v>
                </c:pt>
                <c:pt idx="150">
                  <c:v>51199</c:v>
                </c:pt>
                <c:pt idx="151">
                  <c:v>51290</c:v>
                </c:pt>
                <c:pt idx="152">
                  <c:v>51372</c:v>
                </c:pt>
                <c:pt idx="153">
                  <c:v>51476</c:v>
                </c:pt>
                <c:pt idx="154">
                  <c:v>51513</c:v>
                </c:pt>
                <c:pt idx="155">
                  <c:v>51546</c:v>
                </c:pt>
                <c:pt idx="156">
                  <c:v>51621</c:v>
                </c:pt>
                <c:pt idx="157">
                  <c:v>51702</c:v>
                </c:pt>
                <c:pt idx="158">
                  <c:v>51798</c:v>
                </c:pt>
                <c:pt idx="159">
                  <c:v>51868</c:v>
                </c:pt>
                <c:pt idx="160">
                  <c:v>51965</c:v>
                </c:pt>
                <c:pt idx="161">
                  <c:v>51992</c:v>
                </c:pt>
                <c:pt idx="162">
                  <c:v>52025</c:v>
                </c:pt>
                <c:pt idx="163">
                  <c:v>52106</c:v>
                </c:pt>
                <c:pt idx="164">
                  <c:v>52203</c:v>
                </c:pt>
                <c:pt idx="165">
                  <c:v>52289</c:v>
                </c:pt>
                <c:pt idx="166">
                  <c:v>52375</c:v>
                </c:pt>
                <c:pt idx="167">
                  <c:v>52469</c:v>
                </c:pt>
                <c:pt idx="168">
                  <c:v>52498</c:v>
                </c:pt>
                <c:pt idx="169">
                  <c:v>52529</c:v>
                </c:pt>
                <c:pt idx="170">
                  <c:v>52600</c:v>
                </c:pt>
                <c:pt idx="171">
                  <c:v>52656</c:v>
                </c:pt>
                <c:pt idx="172">
                  <c:v>52731</c:v>
                </c:pt>
                <c:pt idx="173">
                  <c:v>52807</c:v>
                </c:pt>
                <c:pt idx="174">
                  <c:v>52885</c:v>
                </c:pt>
                <c:pt idx="175">
                  <c:v>52913</c:v>
                </c:pt>
                <c:pt idx="176">
                  <c:v>52938</c:v>
                </c:pt>
                <c:pt idx="177">
                  <c:v>52977</c:v>
                </c:pt>
                <c:pt idx="178">
                  <c:v>53028</c:v>
                </c:pt>
                <c:pt idx="179">
                  <c:v>53080</c:v>
                </c:pt>
                <c:pt idx="180">
                  <c:v>53130</c:v>
                </c:pt>
                <c:pt idx="181">
                  <c:v>53186</c:v>
                </c:pt>
                <c:pt idx="182">
                  <c:v>53200</c:v>
                </c:pt>
                <c:pt idx="183">
                  <c:v>53212</c:v>
                </c:pt>
                <c:pt idx="184">
                  <c:v>53256</c:v>
                </c:pt>
                <c:pt idx="185">
                  <c:v>53302</c:v>
                </c:pt>
                <c:pt idx="186">
                  <c:v>53360</c:v>
                </c:pt>
                <c:pt idx="187">
                  <c:v>53404</c:v>
                </c:pt>
                <c:pt idx="188">
                  <c:v>53459</c:v>
                </c:pt>
                <c:pt idx="189">
                  <c:v>53471</c:v>
                </c:pt>
                <c:pt idx="190">
                  <c:v>53483</c:v>
                </c:pt>
                <c:pt idx="191">
                  <c:v>53489</c:v>
                </c:pt>
                <c:pt idx="192">
                  <c:v>53498</c:v>
                </c:pt>
                <c:pt idx="193">
                  <c:v>53538</c:v>
                </c:pt>
                <c:pt idx="194">
                  <c:v>53592</c:v>
                </c:pt>
                <c:pt idx="195">
                  <c:v>53640</c:v>
                </c:pt>
                <c:pt idx="196">
                  <c:v>53655</c:v>
                </c:pt>
                <c:pt idx="197">
                  <c:v>53669</c:v>
                </c:pt>
                <c:pt idx="198">
                  <c:v>53717</c:v>
                </c:pt>
                <c:pt idx="199">
                  <c:v>53760</c:v>
                </c:pt>
                <c:pt idx="200">
                  <c:v>53806</c:v>
                </c:pt>
                <c:pt idx="201">
                  <c:v>53864</c:v>
                </c:pt>
                <c:pt idx="202">
                  <c:v>53918</c:v>
                </c:pt>
                <c:pt idx="203">
                  <c:v>53940</c:v>
                </c:pt>
                <c:pt idx="204">
                  <c:v>53959</c:v>
                </c:pt>
                <c:pt idx="205">
                  <c:v>54007</c:v>
                </c:pt>
                <c:pt idx="206">
                  <c:v>54052</c:v>
                </c:pt>
                <c:pt idx="207">
                  <c:v>54120</c:v>
                </c:pt>
                <c:pt idx="208">
                  <c:v>54157</c:v>
                </c:pt>
                <c:pt idx="209">
                  <c:v>54190</c:v>
                </c:pt>
                <c:pt idx="210">
                  <c:v>54196</c:v>
                </c:pt>
                <c:pt idx="211">
                  <c:v>54205</c:v>
                </c:pt>
                <c:pt idx="212">
                  <c:v>54245</c:v>
                </c:pt>
                <c:pt idx="213">
                  <c:v>54299</c:v>
                </c:pt>
                <c:pt idx="214">
                  <c:v>54334</c:v>
                </c:pt>
                <c:pt idx="215">
                  <c:v>54361</c:v>
                </c:pt>
                <c:pt idx="216">
                  <c:v>54406</c:v>
                </c:pt>
                <c:pt idx="217">
                  <c:v>54423</c:v>
                </c:pt>
                <c:pt idx="218">
                  <c:v>54436</c:v>
                </c:pt>
                <c:pt idx="219">
                  <c:v>54473</c:v>
                </c:pt>
                <c:pt idx="220">
                  <c:v>54498</c:v>
                </c:pt>
                <c:pt idx="221">
                  <c:v>54538</c:v>
                </c:pt>
                <c:pt idx="222">
                  <c:v>54569</c:v>
                </c:pt>
                <c:pt idx="223">
                  <c:v>54602</c:v>
                </c:pt>
                <c:pt idx="224">
                  <c:v>54615</c:v>
                </c:pt>
                <c:pt idx="225">
                  <c:v>54620</c:v>
                </c:pt>
                <c:pt idx="226">
                  <c:v>54641</c:v>
                </c:pt>
                <c:pt idx="227">
                  <c:v>54656</c:v>
                </c:pt>
                <c:pt idx="228">
                  <c:v>54676</c:v>
                </c:pt>
                <c:pt idx="229">
                  <c:v>54699</c:v>
                </c:pt>
                <c:pt idx="230">
                  <c:v>54724</c:v>
                </c:pt>
                <c:pt idx="231">
                  <c:v>54734</c:v>
                </c:pt>
                <c:pt idx="232">
                  <c:v>54739</c:v>
                </c:pt>
                <c:pt idx="233">
                  <c:v>54756</c:v>
                </c:pt>
                <c:pt idx="234">
                  <c:v>54780</c:v>
                </c:pt>
                <c:pt idx="235">
                  <c:v>54802</c:v>
                </c:pt>
                <c:pt idx="236">
                  <c:v>54824</c:v>
                </c:pt>
                <c:pt idx="237">
                  <c:v>54857</c:v>
                </c:pt>
                <c:pt idx="238">
                  <c:v>54867</c:v>
                </c:pt>
                <c:pt idx="239">
                  <c:v>54870</c:v>
                </c:pt>
                <c:pt idx="240">
                  <c:v>54881</c:v>
                </c:pt>
                <c:pt idx="241">
                  <c:v>54910</c:v>
                </c:pt>
                <c:pt idx="242">
                  <c:v>54934</c:v>
                </c:pt>
                <c:pt idx="243">
                  <c:v>54961</c:v>
                </c:pt>
                <c:pt idx="244">
                  <c:v>54989</c:v>
                </c:pt>
                <c:pt idx="245">
                  <c:v>54991</c:v>
                </c:pt>
                <c:pt idx="246">
                  <c:v>54998</c:v>
                </c:pt>
                <c:pt idx="247">
                  <c:v>55018</c:v>
                </c:pt>
                <c:pt idx="248">
                  <c:v>55042</c:v>
                </c:pt>
                <c:pt idx="249">
                  <c:v>55059</c:v>
                </c:pt>
                <c:pt idx="250">
                  <c:v>55087</c:v>
                </c:pt>
                <c:pt idx="251">
                  <c:v>55113</c:v>
                </c:pt>
                <c:pt idx="252">
                  <c:v>55121</c:v>
                </c:pt>
                <c:pt idx="253">
                  <c:v>55126</c:v>
                </c:pt>
                <c:pt idx="254">
                  <c:v>55137</c:v>
                </c:pt>
                <c:pt idx="255">
                  <c:v>55150</c:v>
                </c:pt>
                <c:pt idx="256">
                  <c:v>55168</c:v>
                </c:pt>
                <c:pt idx="257">
                  <c:v>55197</c:v>
                </c:pt>
                <c:pt idx="258">
                  <c:v>55222</c:v>
                </c:pt>
                <c:pt idx="259">
                  <c:v>55224</c:v>
                </c:pt>
                <c:pt idx="260">
                  <c:v>55227</c:v>
                </c:pt>
                <c:pt idx="261">
                  <c:v>55246</c:v>
                </c:pt>
                <c:pt idx="262">
                  <c:v>55264</c:v>
                </c:pt>
                <c:pt idx="263">
                  <c:v>55278</c:v>
                </c:pt>
                <c:pt idx="264">
                  <c:v>55296</c:v>
                </c:pt>
                <c:pt idx="265">
                  <c:v>55321</c:v>
                </c:pt>
                <c:pt idx="266">
                  <c:v>55326</c:v>
                </c:pt>
                <c:pt idx="267">
                  <c:v>55326</c:v>
                </c:pt>
                <c:pt idx="268">
                  <c:v>55344</c:v>
                </c:pt>
                <c:pt idx="269">
                  <c:v>55352</c:v>
                </c:pt>
                <c:pt idx="270">
                  <c:v>55360</c:v>
                </c:pt>
                <c:pt idx="271">
                  <c:v>55382</c:v>
                </c:pt>
                <c:pt idx="272">
                  <c:v>55408</c:v>
                </c:pt>
                <c:pt idx="273">
                  <c:v>55414</c:v>
                </c:pt>
                <c:pt idx="274">
                  <c:v>55414</c:v>
                </c:pt>
                <c:pt idx="275">
                  <c:v>55426</c:v>
                </c:pt>
                <c:pt idx="276">
                  <c:v>55426</c:v>
                </c:pt>
                <c:pt idx="277">
                  <c:v>55443</c:v>
                </c:pt>
                <c:pt idx="278">
                  <c:v>55458</c:v>
                </c:pt>
                <c:pt idx="279">
                  <c:v>55474</c:v>
                </c:pt>
                <c:pt idx="280">
                  <c:v>55480</c:v>
                </c:pt>
                <c:pt idx="281">
                  <c:v>55480</c:v>
                </c:pt>
                <c:pt idx="282">
                  <c:v>55490</c:v>
                </c:pt>
                <c:pt idx="283">
                  <c:v>55497</c:v>
                </c:pt>
                <c:pt idx="284">
                  <c:v>55509</c:v>
                </c:pt>
                <c:pt idx="285">
                  <c:v>55525</c:v>
                </c:pt>
                <c:pt idx="286">
                  <c:v>55537</c:v>
                </c:pt>
                <c:pt idx="287">
                  <c:v>55540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83-4536-9939-DB56A099F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7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335740047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97528443005752"/>
          <c:y val="0.28604517875847346"/>
          <c:w val="0.10158527092232689"/>
          <c:h val="0.472888534487277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cs-CZ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95491925027349E-2"/>
          <c:y val="2.8733097084892491E-2"/>
          <c:w val="0.69322079746689458"/>
          <c:h val="0.83918438300516462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2.5644061527390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4472C4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4.11470623598594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CC25-463F-AAD4-4AD72ABB9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List1!$B$1:$GB$1</c:f>
              <c:strCache>
                <c:ptCount val="183"/>
                <c:pt idx="0">
                  <c:v>08.04.21</c:v>
                </c:pt>
                <c:pt idx="1">
                  <c:v>09.04.21</c:v>
                </c:pt>
                <c:pt idx="2">
                  <c:v>10.04.21</c:v>
                </c:pt>
                <c:pt idx="3">
                  <c:v>11.04.21</c:v>
                </c:pt>
                <c:pt idx="4">
                  <c:v>12.04.21</c:v>
                </c:pt>
                <c:pt idx="5">
                  <c:v>13.04.21</c:v>
                </c:pt>
                <c:pt idx="6">
                  <c:v>14.04.21</c:v>
                </c:pt>
                <c:pt idx="7">
                  <c:v>15.04.21</c:v>
                </c:pt>
                <c:pt idx="8">
                  <c:v>16.04.21</c:v>
                </c:pt>
                <c:pt idx="9">
                  <c:v>17.04.21</c:v>
                </c:pt>
                <c:pt idx="10">
                  <c:v>18.04.21</c:v>
                </c:pt>
                <c:pt idx="11">
                  <c:v>19.04.21</c:v>
                </c:pt>
                <c:pt idx="12">
                  <c:v>20.04.21</c:v>
                </c:pt>
                <c:pt idx="13">
                  <c:v>21.04.21</c:v>
                </c:pt>
                <c:pt idx="14">
                  <c:v>22.04.21</c:v>
                </c:pt>
                <c:pt idx="15">
                  <c:v>23.04.21</c:v>
                </c:pt>
                <c:pt idx="16">
                  <c:v>24.04.21</c:v>
                </c:pt>
                <c:pt idx="17">
                  <c:v>25.04.21</c:v>
                </c:pt>
                <c:pt idx="18">
                  <c:v>26.04.21</c:v>
                </c:pt>
                <c:pt idx="19">
                  <c:v>27.04.21</c:v>
                </c:pt>
                <c:pt idx="20">
                  <c:v>28.04.21</c:v>
                </c:pt>
                <c:pt idx="21">
                  <c:v>29.04.21</c:v>
                </c:pt>
                <c:pt idx="22">
                  <c:v>30.04.21</c:v>
                </c:pt>
                <c:pt idx="23">
                  <c:v>01.05.21</c:v>
                </c:pt>
                <c:pt idx="24">
                  <c:v>02.05.21</c:v>
                </c:pt>
                <c:pt idx="25">
                  <c:v>03.05.21</c:v>
                </c:pt>
                <c:pt idx="26">
                  <c:v>04.05.21</c:v>
                </c:pt>
                <c:pt idx="27">
                  <c:v>05.05.21</c:v>
                </c:pt>
                <c:pt idx="28">
                  <c:v>06.05.21</c:v>
                </c:pt>
                <c:pt idx="29">
                  <c:v>07.05.21</c:v>
                </c:pt>
                <c:pt idx="30">
                  <c:v>08.05.21</c:v>
                </c:pt>
                <c:pt idx="31">
                  <c:v>09.05.21</c:v>
                </c:pt>
                <c:pt idx="32">
                  <c:v>10.05.21</c:v>
                </c:pt>
                <c:pt idx="33">
                  <c:v>11.05.21</c:v>
                </c:pt>
                <c:pt idx="34">
                  <c:v>12.05.21</c:v>
                </c:pt>
                <c:pt idx="35">
                  <c:v>13.05.21</c:v>
                </c:pt>
                <c:pt idx="36">
                  <c:v>14.05.21</c:v>
                </c:pt>
                <c:pt idx="37">
                  <c:v>15.05.21</c:v>
                </c:pt>
                <c:pt idx="38">
                  <c:v>16.05.21</c:v>
                </c:pt>
                <c:pt idx="39">
                  <c:v>17.05.21</c:v>
                </c:pt>
                <c:pt idx="40">
                  <c:v>18.05.21</c:v>
                </c:pt>
                <c:pt idx="41">
                  <c:v>19.05.21</c:v>
                </c:pt>
                <c:pt idx="42">
                  <c:v>20.05.21</c:v>
                </c:pt>
                <c:pt idx="43">
                  <c:v>21.05.21</c:v>
                </c:pt>
                <c:pt idx="44">
                  <c:v>22.05.21</c:v>
                </c:pt>
                <c:pt idx="45">
                  <c:v>23.05.21</c:v>
                </c:pt>
                <c:pt idx="46">
                  <c:v>24.05.21</c:v>
                </c:pt>
                <c:pt idx="47">
                  <c:v>25.05.21</c:v>
                </c:pt>
                <c:pt idx="48">
                  <c:v>26.05.21</c:v>
                </c:pt>
                <c:pt idx="49">
                  <c:v>27.05.21</c:v>
                </c:pt>
                <c:pt idx="50">
                  <c:v>28.05.21</c:v>
                </c:pt>
                <c:pt idx="51">
                  <c:v>29.05.21</c:v>
                </c:pt>
                <c:pt idx="52">
                  <c:v>30.05.21</c:v>
                </c:pt>
                <c:pt idx="53">
                  <c:v>31.05.21</c:v>
                </c:pt>
                <c:pt idx="54">
                  <c:v>01.06.21</c:v>
                </c:pt>
                <c:pt idx="55">
                  <c:v>02.06.21</c:v>
                </c:pt>
                <c:pt idx="56">
                  <c:v>03.06.21</c:v>
                </c:pt>
                <c:pt idx="57">
                  <c:v>04.06.21</c:v>
                </c:pt>
                <c:pt idx="58">
                  <c:v>05.06.21</c:v>
                </c:pt>
                <c:pt idx="59">
                  <c:v>06.06.21</c:v>
                </c:pt>
                <c:pt idx="60">
                  <c:v>07.06.21</c:v>
                </c:pt>
                <c:pt idx="61">
                  <c:v>08.06.21</c:v>
                </c:pt>
                <c:pt idx="62">
                  <c:v>09.06.21</c:v>
                </c:pt>
                <c:pt idx="63">
                  <c:v>10.06.21</c:v>
                </c:pt>
                <c:pt idx="64">
                  <c:v>11.06.21</c:v>
                </c:pt>
                <c:pt idx="65">
                  <c:v>12.06.21</c:v>
                </c:pt>
                <c:pt idx="66">
                  <c:v>13.06.21</c:v>
                </c:pt>
                <c:pt idx="67">
                  <c:v>14.06.21</c:v>
                </c:pt>
                <c:pt idx="68">
                  <c:v>15.06.21</c:v>
                </c:pt>
                <c:pt idx="69">
                  <c:v>16.06.21</c:v>
                </c:pt>
                <c:pt idx="70">
                  <c:v>17.06.21</c:v>
                </c:pt>
                <c:pt idx="71">
                  <c:v>18.06.21</c:v>
                </c:pt>
                <c:pt idx="72">
                  <c:v>19.06.21</c:v>
                </c:pt>
                <c:pt idx="73">
                  <c:v>20.06.21</c:v>
                </c:pt>
                <c:pt idx="74">
                  <c:v>21.06.21</c:v>
                </c:pt>
                <c:pt idx="75">
                  <c:v>22.06.21</c:v>
                </c:pt>
                <c:pt idx="76">
                  <c:v>23.06.21</c:v>
                </c:pt>
                <c:pt idx="77">
                  <c:v>24.06.21</c:v>
                </c:pt>
                <c:pt idx="78">
                  <c:v>25.06.21</c:v>
                </c:pt>
                <c:pt idx="79">
                  <c:v>26.06.21</c:v>
                </c:pt>
                <c:pt idx="80">
                  <c:v>27.06.21</c:v>
                </c:pt>
                <c:pt idx="81">
                  <c:v>28.06.21</c:v>
                </c:pt>
                <c:pt idx="82">
                  <c:v>29.06.21</c:v>
                </c:pt>
                <c:pt idx="83">
                  <c:v>30.06.21</c:v>
                </c:pt>
                <c:pt idx="84">
                  <c:v>01.07.21</c:v>
                </c:pt>
                <c:pt idx="85">
                  <c:v>02.07.21</c:v>
                </c:pt>
                <c:pt idx="86">
                  <c:v>03.07.21</c:v>
                </c:pt>
                <c:pt idx="87">
                  <c:v>04.07.21</c:v>
                </c:pt>
                <c:pt idx="88">
                  <c:v>05.07.21</c:v>
                </c:pt>
                <c:pt idx="89">
                  <c:v>06.07.21</c:v>
                </c:pt>
                <c:pt idx="90">
                  <c:v>07.07.21</c:v>
                </c:pt>
                <c:pt idx="91">
                  <c:v>08.07.21</c:v>
                </c:pt>
                <c:pt idx="92">
                  <c:v>09.07.21</c:v>
                </c:pt>
                <c:pt idx="93">
                  <c:v>10.07.21</c:v>
                </c:pt>
                <c:pt idx="94">
                  <c:v>11.07.21</c:v>
                </c:pt>
                <c:pt idx="95">
                  <c:v>12.07.21</c:v>
                </c:pt>
                <c:pt idx="96">
                  <c:v>13.07.21</c:v>
                </c:pt>
                <c:pt idx="97">
                  <c:v>14.07.21</c:v>
                </c:pt>
                <c:pt idx="98">
                  <c:v>15.07.21</c:v>
                </c:pt>
                <c:pt idx="99">
                  <c:v>16.07.21</c:v>
                </c:pt>
                <c:pt idx="100">
                  <c:v>17.07.21</c:v>
                </c:pt>
                <c:pt idx="101">
                  <c:v>18.07.21</c:v>
                </c:pt>
                <c:pt idx="102">
                  <c:v>19.07.21</c:v>
                </c:pt>
                <c:pt idx="103">
                  <c:v>20.07.21</c:v>
                </c:pt>
                <c:pt idx="104">
                  <c:v>21.07.21</c:v>
                </c:pt>
                <c:pt idx="105">
                  <c:v>22.07.21</c:v>
                </c:pt>
                <c:pt idx="106">
                  <c:v>23.07.21</c:v>
                </c:pt>
                <c:pt idx="107">
                  <c:v>24.07.21</c:v>
                </c:pt>
                <c:pt idx="108">
                  <c:v>25.07.21</c:v>
                </c:pt>
                <c:pt idx="109">
                  <c:v>26.07.21</c:v>
                </c:pt>
                <c:pt idx="110">
                  <c:v>27.07.21</c:v>
                </c:pt>
                <c:pt idx="111">
                  <c:v>28.07.21</c:v>
                </c:pt>
                <c:pt idx="112">
                  <c:v>29.07.21</c:v>
                </c:pt>
                <c:pt idx="113">
                  <c:v>30.07.21</c:v>
                </c:pt>
                <c:pt idx="114">
                  <c:v>31.07.21</c:v>
                </c:pt>
                <c:pt idx="115">
                  <c:v>01.08.21</c:v>
                </c:pt>
                <c:pt idx="116">
                  <c:v>02.08.21</c:v>
                </c:pt>
                <c:pt idx="117">
                  <c:v>03.08.21</c:v>
                </c:pt>
                <c:pt idx="118">
                  <c:v>04.08.21</c:v>
                </c:pt>
                <c:pt idx="119">
                  <c:v>05.08.21</c:v>
                </c:pt>
                <c:pt idx="120">
                  <c:v>06.08.21</c:v>
                </c:pt>
                <c:pt idx="121">
                  <c:v>07.08.21</c:v>
                </c:pt>
                <c:pt idx="122">
                  <c:v>08.08.21</c:v>
                </c:pt>
                <c:pt idx="123">
                  <c:v>09.08.21</c:v>
                </c:pt>
                <c:pt idx="124">
                  <c:v>10.08.21</c:v>
                </c:pt>
                <c:pt idx="125">
                  <c:v>11.08.21</c:v>
                </c:pt>
                <c:pt idx="126">
                  <c:v>12.08.21</c:v>
                </c:pt>
                <c:pt idx="127">
                  <c:v>13.08.21</c:v>
                </c:pt>
                <c:pt idx="128">
                  <c:v>14.08.21</c:v>
                </c:pt>
                <c:pt idx="129">
                  <c:v>15.08.21</c:v>
                </c:pt>
                <c:pt idx="130">
                  <c:v>16.08.21</c:v>
                </c:pt>
                <c:pt idx="131">
                  <c:v>17.08.21</c:v>
                </c:pt>
                <c:pt idx="132">
                  <c:v>18.08.21</c:v>
                </c:pt>
                <c:pt idx="133">
                  <c:v>19.08.21</c:v>
                </c:pt>
                <c:pt idx="134">
                  <c:v>20.08.21</c:v>
                </c:pt>
                <c:pt idx="135">
                  <c:v>21.08.21</c:v>
                </c:pt>
                <c:pt idx="136">
                  <c:v>22.08.21</c:v>
                </c:pt>
                <c:pt idx="137">
                  <c:v>23.08.21</c:v>
                </c:pt>
                <c:pt idx="138">
                  <c:v>24.08.21</c:v>
                </c:pt>
                <c:pt idx="139">
                  <c:v>25.08.21</c:v>
                </c:pt>
                <c:pt idx="140">
                  <c:v>26.08.21</c:v>
                </c:pt>
                <c:pt idx="141">
                  <c:v>27.08.21</c:v>
                </c:pt>
                <c:pt idx="142">
                  <c:v>28.08.21</c:v>
                </c:pt>
                <c:pt idx="143">
                  <c:v>29.08.21</c:v>
                </c:pt>
                <c:pt idx="144">
                  <c:v>30.08.21</c:v>
                </c:pt>
                <c:pt idx="145">
                  <c:v>31.08.21</c:v>
                </c:pt>
                <c:pt idx="146">
                  <c:v>01.09.21</c:v>
                </c:pt>
                <c:pt idx="147">
                  <c:v>02.09.21</c:v>
                </c:pt>
                <c:pt idx="148">
                  <c:v>03.09.21</c:v>
                </c:pt>
                <c:pt idx="149">
                  <c:v>04.09.21</c:v>
                </c:pt>
                <c:pt idx="150">
                  <c:v>05.09.21</c:v>
                </c:pt>
                <c:pt idx="151">
                  <c:v>06.09.21</c:v>
                </c:pt>
                <c:pt idx="152">
                  <c:v>07.09.21</c:v>
                </c:pt>
                <c:pt idx="153">
                  <c:v>08.09.21</c:v>
                </c:pt>
                <c:pt idx="154">
                  <c:v>09.09.21</c:v>
                </c:pt>
                <c:pt idx="155">
                  <c:v>10.09.21</c:v>
                </c:pt>
                <c:pt idx="156">
                  <c:v>11.09.21</c:v>
                </c:pt>
                <c:pt idx="157">
                  <c:v>12.09.21</c:v>
                </c:pt>
                <c:pt idx="158">
                  <c:v>13.09.21</c:v>
                </c:pt>
                <c:pt idx="159">
                  <c:v>14.09.21</c:v>
                </c:pt>
                <c:pt idx="160">
                  <c:v>15.09.21</c:v>
                </c:pt>
                <c:pt idx="161">
                  <c:v>16.09.21</c:v>
                </c:pt>
                <c:pt idx="162">
                  <c:v>17.09.21</c:v>
                </c:pt>
                <c:pt idx="163">
                  <c:v>18.09.21</c:v>
                </c:pt>
                <c:pt idx="164">
                  <c:v>19.09.21</c:v>
                </c:pt>
                <c:pt idx="165">
                  <c:v>20.09.21</c:v>
                </c:pt>
                <c:pt idx="166">
                  <c:v>21.09.21</c:v>
                </c:pt>
                <c:pt idx="167">
                  <c:v>22.09.21</c:v>
                </c:pt>
                <c:pt idx="168">
                  <c:v>23.09.21</c:v>
                </c:pt>
                <c:pt idx="169">
                  <c:v>24.09.21</c:v>
                </c:pt>
                <c:pt idx="170">
                  <c:v>25.09.21</c:v>
                </c:pt>
                <c:pt idx="171">
                  <c:v>26.09.21</c:v>
                </c:pt>
                <c:pt idx="172">
                  <c:v>27.09.21</c:v>
                </c:pt>
                <c:pt idx="173">
                  <c:v>28.09.21</c:v>
                </c:pt>
                <c:pt idx="174">
                  <c:v>29.09.21</c:v>
                </c:pt>
                <c:pt idx="175">
                  <c:v>30.09.21</c:v>
                </c:pt>
                <c:pt idx="176">
                  <c:v>01.10.21</c:v>
                </c:pt>
                <c:pt idx="177">
                  <c:v>02.10.21</c:v>
                </c:pt>
                <c:pt idx="178">
                  <c:v>03.10.21</c:v>
                </c:pt>
                <c:pt idx="179">
                  <c:v>04.10.21</c:v>
                </c:pt>
                <c:pt idx="180">
                  <c:v>05.10.21</c:v>
                </c:pt>
                <c:pt idx="181">
                  <c:v>06.10.21</c:v>
                </c:pt>
                <c:pt idx="182">
                  <c:v>07.10.21</c:v>
                </c:pt>
              </c:strCache>
            </c:strRef>
          </c:cat>
          <c:val>
            <c:numRef>
              <c:f>List1!$B$2:$GB$2</c:f>
              <c:numCache>
                <c:formatCode>General</c:formatCode>
                <c:ptCount val="183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9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6</c:v>
                </c:pt>
                <c:pt idx="12">
                  <c:v>4</c:v>
                </c:pt>
                <c:pt idx="13">
                  <c:v>9</c:v>
                </c:pt>
                <c:pt idx="14">
                  <c:v>2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  <c:pt idx="20">
                  <c:v>7</c:v>
                </c:pt>
                <c:pt idx="21">
                  <c:v>6</c:v>
                </c:pt>
                <c:pt idx="22">
                  <c:v>4</c:v>
                </c:pt>
                <c:pt idx="23">
                  <c:v>1</c:v>
                </c:pt>
                <c:pt idx="24">
                  <c:v>3</c:v>
                </c:pt>
                <c:pt idx="25">
                  <c:v>2</c:v>
                </c:pt>
                <c:pt idx="26">
                  <c:v>4</c:v>
                </c:pt>
                <c:pt idx="27">
                  <c:v>5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0</c:v>
                </c:pt>
                <c:pt idx="35">
                  <c:v>5</c:v>
                </c:pt>
                <c:pt idx="36">
                  <c:v>2</c:v>
                </c:pt>
                <c:pt idx="37">
                  <c:v>2</c:v>
                </c:pt>
                <c:pt idx="38">
                  <c:v>0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0</c:v>
                </c:pt>
                <c:pt idx="94">
                  <c:v>0</c:v>
                </c:pt>
                <c:pt idx="95">
                  <c:v>2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2</c:v>
                </c:pt>
                <c:pt idx="100">
                  <c:v>2</c:v>
                </c:pt>
                <c:pt idx="101">
                  <c:v>1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4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3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6</c:v>
                </c:pt>
                <c:pt idx="119">
                  <c:v>1</c:v>
                </c:pt>
                <c:pt idx="120">
                  <c:v>2</c:v>
                </c:pt>
                <c:pt idx="121">
                  <c:v>0</c:v>
                </c:pt>
                <c:pt idx="122">
                  <c:v>2</c:v>
                </c:pt>
                <c:pt idx="123">
                  <c:v>2</c:v>
                </c:pt>
                <c:pt idx="124">
                  <c:v>0</c:v>
                </c:pt>
                <c:pt idx="125">
                  <c:v>3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3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4</c:v>
                </c:pt>
                <c:pt idx="146">
                  <c:v>4</c:v>
                </c:pt>
                <c:pt idx="147">
                  <c:v>1</c:v>
                </c:pt>
                <c:pt idx="148">
                  <c:v>1</c:v>
                </c:pt>
                <c:pt idx="149">
                  <c:v>3</c:v>
                </c:pt>
                <c:pt idx="150">
                  <c:v>1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3</c:v>
                </c:pt>
                <c:pt idx="156">
                  <c:v>3</c:v>
                </c:pt>
                <c:pt idx="157">
                  <c:v>0</c:v>
                </c:pt>
                <c:pt idx="158">
                  <c:v>3</c:v>
                </c:pt>
                <c:pt idx="159">
                  <c:v>2</c:v>
                </c:pt>
                <c:pt idx="160">
                  <c:v>0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0</c:v>
                </c:pt>
                <c:pt idx="166">
                  <c:v>3</c:v>
                </c:pt>
                <c:pt idx="167">
                  <c:v>3</c:v>
                </c:pt>
                <c:pt idx="168">
                  <c:v>2</c:v>
                </c:pt>
                <c:pt idx="169">
                  <c:v>3</c:v>
                </c:pt>
                <c:pt idx="170">
                  <c:v>1</c:v>
                </c:pt>
                <c:pt idx="171">
                  <c:v>2</c:v>
                </c:pt>
                <c:pt idx="172">
                  <c:v>6</c:v>
                </c:pt>
                <c:pt idx="173">
                  <c:v>4</c:v>
                </c:pt>
                <c:pt idx="174">
                  <c:v>3</c:v>
                </c:pt>
                <c:pt idx="175">
                  <c:v>9</c:v>
                </c:pt>
                <c:pt idx="176">
                  <c:v>2</c:v>
                </c:pt>
                <c:pt idx="177">
                  <c:v>5</c:v>
                </c:pt>
                <c:pt idx="178">
                  <c:v>1</c:v>
                </c:pt>
                <c:pt idx="179">
                  <c:v>0</c:v>
                </c:pt>
                <c:pt idx="180">
                  <c:v>2</c:v>
                </c:pt>
                <c:pt idx="181">
                  <c:v>5</c:v>
                </c:pt>
                <c:pt idx="18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ED7D3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7070572569906"/>
                      <c:h val="7.53002897577030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C25-463F-AAD4-4AD72ABB9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List1!$B$1:$GB$1</c:f>
              <c:strCache>
                <c:ptCount val="183"/>
                <c:pt idx="0">
                  <c:v>08.04.21</c:v>
                </c:pt>
                <c:pt idx="1">
                  <c:v>09.04.21</c:v>
                </c:pt>
                <c:pt idx="2">
                  <c:v>10.04.21</c:v>
                </c:pt>
                <c:pt idx="3">
                  <c:v>11.04.21</c:v>
                </c:pt>
                <c:pt idx="4">
                  <c:v>12.04.21</c:v>
                </c:pt>
                <c:pt idx="5">
                  <c:v>13.04.21</c:v>
                </c:pt>
                <c:pt idx="6">
                  <c:v>14.04.21</c:v>
                </c:pt>
                <c:pt idx="7">
                  <c:v>15.04.21</c:v>
                </c:pt>
                <c:pt idx="8">
                  <c:v>16.04.21</c:v>
                </c:pt>
                <c:pt idx="9">
                  <c:v>17.04.21</c:v>
                </c:pt>
                <c:pt idx="10">
                  <c:v>18.04.21</c:v>
                </c:pt>
                <c:pt idx="11">
                  <c:v>19.04.21</c:v>
                </c:pt>
                <c:pt idx="12">
                  <c:v>20.04.21</c:v>
                </c:pt>
                <c:pt idx="13">
                  <c:v>21.04.21</c:v>
                </c:pt>
                <c:pt idx="14">
                  <c:v>22.04.21</c:v>
                </c:pt>
                <c:pt idx="15">
                  <c:v>23.04.21</c:v>
                </c:pt>
                <c:pt idx="16">
                  <c:v>24.04.21</c:v>
                </c:pt>
                <c:pt idx="17">
                  <c:v>25.04.21</c:v>
                </c:pt>
                <c:pt idx="18">
                  <c:v>26.04.21</c:v>
                </c:pt>
                <c:pt idx="19">
                  <c:v>27.04.21</c:v>
                </c:pt>
                <c:pt idx="20">
                  <c:v>28.04.21</c:v>
                </c:pt>
                <c:pt idx="21">
                  <c:v>29.04.21</c:v>
                </c:pt>
                <c:pt idx="22">
                  <c:v>30.04.21</c:v>
                </c:pt>
                <c:pt idx="23">
                  <c:v>01.05.21</c:v>
                </c:pt>
                <c:pt idx="24">
                  <c:v>02.05.21</c:v>
                </c:pt>
                <c:pt idx="25">
                  <c:v>03.05.21</c:v>
                </c:pt>
                <c:pt idx="26">
                  <c:v>04.05.21</c:v>
                </c:pt>
                <c:pt idx="27">
                  <c:v>05.05.21</c:v>
                </c:pt>
                <c:pt idx="28">
                  <c:v>06.05.21</c:v>
                </c:pt>
                <c:pt idx="29">
                  <c:v>07.05.21</c:v>
                </c:pt>
                <c:pt idx="30">
                  <c:v>08.05.21</c:v>
                </c:pt>
                <c:pt idx="31">
                  <c:v>09.05.21</c:v>
                </c:pt>
                <c:pt idx="32">
                  <c:v>10.05.21</c:v>
                </c:pt>
                <c:pt idx="33">
                  <c:v>11.05.21</c:v>
                </c:pt>
                <c:pt idx="34">
                  <c:v>12.05.21</c:v>
                </c:pt>
                <c:pt idx="35">
                  <c:v>13.05.21</c:v>
                </c:pt>
                <c:pt idx="36">
                  <c:v>14.05.21</c:v>
                </c:pt>
                <c:pt idx="37">
                  <c:v>15.05.21</c:v>
                </c:pt>
                <c:pt idx="38">
                  <c:v>16.05.21</c:v>
                </c:pt>
                <c:pt idx="39">
                  <c:v>17.05.21</c:v>
                </c:pt>
                <c:pt idx="40">
                  <c:v>18.05.21</c:v>
                </c:pt>
                <c:pt idx="41">
                  <c:v>19.05.21</c:v>
                </c:pt>
                <c:pt idx="42">
                  <c:v>20.05.21</c:v>
                </c:pt>
                <c:pt idx="43">
                  <c:v>21.05.21</c:v>
                </c:pt>
                <c:pt idx="44">
                  <c:v>22.05.21</c:v>
                </c:pt>
                <c:pt idx="45">
                  <c:v>23.05.21</c:v>
                </c:pt>
                <c:pt idx="46">
                  <c:v>24.05.21</c:v>
                </c:pt>
                <c:pt idx="47">
                  <c:v>25.05.21</c:v>
                </c:pt>
                <c:pt idx="48">
                  <c:v>26.05.21</c:v>
                </c:pt>
                <c:pt idx="49">
                  <c:v>27.05.21</c:v>
                </c:pt>
                <c:pt idx="50">
                  <c:v>28.05.21</c:v>
                </c:pt>
                <c:pt idx="51">
                  <c:v>29.05.21</c:v>
                </c:pt>
                <c:pt idx="52">
                  <c:v>30.05.21</c:v>
                </c:pt>
                <c:pt idx="53">
                  <c:v>31.05.21</c:v>
                </c:pt>
                <c:pt idx="54">
                  <c:v>01.06.21</c:v>
                </c:pt>
                <c:pt idx="55">
                  <c:v>02.06.21</c:v>
                </c:pt>
                <c:pt idx="56">
                  <c:v>03.06.21</c:v>
                </c:pt>
                <c:pt idx="57">
                  <c:v>04.06.21</c:v>
                </c:pt>
                <c:pt idx="58">
                  <c:v>05.06.21</c:v>
                </c:pt>
                <c:pt idx="59">
                  <c:v>06.06.21</c:v>
                </c:pt>
                <c:pt idx="60">
                  <c:v>07.06.21</c:v>
                </c:pt>
                <c:pt idx="61">
                  <c:v>08.06.21</c:v>
                </c:pt>
                <c:pt idx="62">
                  <c:v>09.06.21</c:v>
                </c:pt>
                <c:pt idx="63">
                  <c:v>10.06.21</c:v>
                </c:pt>
                <c:pt idx="64">
                  <c:v>11.06.21</c:v>
                </c:pt>
                <c:pt idx="65">
                  <c:v>12.06.21</c:v>
                </c:pt>
                <c:pt idx="66">
                  <c:v>13.06.21</c:v>
                </c:pt>
                <c:pt idx="67">
                  <c:v>14.06.21</c:v>
                </c:pt>
                <c:pt idx="68">
                  <c:v>15.06.21</c:v>
                </c:pt>
                <c:pt idx="69">
                  <c:v>16.06.21</c:v>
                </c:pt>
                <c:pt idx="70">
                  <c:v>17.06.21</c:v>
                </c:pt>
                <c:pt idx="71">
                  <c:v>18.06.21</c:v>
                </c:pt>
                <c:pt idx="72">
                  <c:v>19.06.21</c:v>
                </c:pt>
                <c:pt idx="73">
                  <c:v>20.06.21</c:v>
                </c:pt>
                <c:pt idx="74">
                  <c:v>21.06.21</c:v>
                </c:pt>
                <c:pt idx="75">
                  <c:v>22.06.21</c:v>
                </c:pt>
                <c:pt idx="76">
                  <c:v>23.06.21</c:v>
                </c:pt>
                <c:pt idx="77">
                  <c:v>24.06.21</c:v>
                </c:pt>
                <c:pt idx="78">
                  <c:v>25.06.21</c:v>
                </c:pt>
                <c:pt idx="79">
                  <c:v>26.06.21</c:v>
                </c:pt>
                <c:pt idx="80">
                  <c:v>27.06.21</c:v>
                </c:pt>
                <c:pt idx="81">
                  <c:v>28.06.21</c:v>
                </c:pt>
                <c:pt idx="82">
                  <c:v>29.06.21</c:v>
                </c:pt>
                <c:pt idx="83">
                  <c:v>30.06.21</c:v>
                </c:pt>
                <c:pt idx="84">
                  <c:v>01.07.21</c:v>
                </c:pt>
                <c:pt idx="85">
                  <c:v>02.07.21</c:v>
                </c:pt>
                <c:pt idx="86">
                  <c:v>03.07.21</c:v>
                </c:pt>
                <c:pt idx="87">
                  <c:v>04.07.21</c:v>
                </c:pt>
                <c:pt idx="88">
                  <c:v>05.07.21</c:v>
                </c:pt>
                <c:pt idx="89">
                  <c:v>06.07.21</c:v>
                </c:pt>
                <c:pt idx="90">
                  <c:v>07.07.21</c:v>
                </c:pt>
                <c:pt idx="91">
                  <c:v>08.07.21</c:v>
                </c:pt>
                <c:pt idx="92">
                  <c:v>09.07.21</c:v>
                </c:pt>
                <c:pt idx="93">
                  <c:v>10.07.21</c:v>
                </c:pt>
                <c:pt idx="94">
                  <c:v>11.07.21</c:v>
                </c:pt>
                <c:pt idx="95">
                  <c:v>12.07.21</c:v>
                </c:pt>
                <c:pt idx="96">
                  <c:v>13.07.21</c:v>
                </c:pt>
                <c:pt idx="97">
                  <c:v>14.07.21</c:v>
                </c:pt>
                <c:pt idx="98">
                  <c:v>15.07.21</c:v>
                </c:pt>
                <c:pt idx="99">
                  <c:v>16.07.21</c:v>
                </c:pt>
                <c:pt idx="100">
                  <c:v>17.07.21</c:v>
                </c:pt>
                <c:pt idx="101">
                  <c:v>18.07.21</c:v>
                </c:pt>
                <c:pt idx="102">
                  <c:v>19.07.21</c:v>
                </c:pt>
                <c:pt idx="103">
                  <c:v>20.07.21</c:v>
                </c:pt>
                <c:pt idx="104">
                  <c:v>21.07.21</c:v>
                </c:pt>
                <c:pt idx="105">
                  <c:v>22.07.21</c:v>
                </c:pt>
                <c:pt idx="106">
                  <c:v>23.07.21</c:v>
                </c:pt>
                <c:pt idx="107">
                  <c:v>24.07.21</c:v>
                </c:pt>
                <c:pt idx="108">
                  <c:v>25.07.21</c:v>
                </c:pt>
                <c:pt idx="109">
                  <c:v>26.07.21</c:v>
                </c:pt>
                <c:pt idx="110">
                  <c:v>27.07.21</c:v>
                </c:pt>
                <c:pt idx="111">
                  <c:v>28.07.21</c:v>
                </c:pt>
                <c:pt idx="112">
                  <c:v>29.07.21</c:v>
                </c:pt>
                <c:pt idx="113">
                  <c:v>30.07.21</c:v>
                </c:pt>
                <c:pt idx="114">
                  <c:v>31.07.21</c:v>
                </c:pt>
                <c:pt idx="115">
                  <c:v>01.08.21</c:v>
                </c:pt>
                <c:pt idx="116">
                  <c:v>02.08.21</c:v>
                </c:pt>
                <c:pt idx="117">
                  <c:v>03.08.21</c:v>
                </c:pt>
                <c:pt idx="118">
                  <c:v>04.08.21</c:v>
                </c:pt>
                <c:pt idx="119">
                  <c:v>05.08.21</c:v>
                </c:pt>
                <c:pt idx="120">
                  <c:v>06.08.21</c:v>
                </c:pt>
                <c:pt idx="121">
                  <c:v>07.08.21</c:v>
                </c:pt>
                <c:pt idx="122">
                  <c:v>08.08.21</c:v>
                </c:pt>
                <c:pt idx="123">
                  <c:v>09.08.21</c:v>
                </c:pt>
                <c:pt idx="124">
                  <c:v>10.08.21</c:v>
                </c:pt>
                <c:pt idx="125">
                  <c:v>11.08.21</c:v>
                </c:pt>
                <c:pt idx="126">
                  <c:v>12.08.21</c:v>
                </c:pt>
                <c:pt idx="127">
                  <c:v>13.08.21</c:v>
                </c:pt>
                <c:pt idx="128">
                  <c:v>14.08.21</c:v>
                </c:pt>
                <c:pt idx="129">
                  <c:v>15.08.21</c:v>
                </c:pt>
                <c:pt idx="130">
                  <c:v>16.08.21</c:v>
                </c:pt>
                <c:pt idx="131">
                  <c:v>17.08.21</c:v>
                </c:pt>
                <c:pt idx="132">
                  <c:v>18.08.21</c:v>
                </c:pt>
                <c:pt idx="133">
                  <c:v>19.08.21</c:v>
                </c:pt>
                <c:pt idx="134">
                  <c:v>20.08.21</c:v>
                </c:pt>
                <c:pt idx="135">
                  <c:v>21.08.21</c:v>
                </c:pt>
                <c:pt idx="136">
                  <c:v>22.08.21</c:v>
                </c:pt>
                <c:pt idx="137">
                  <c:v>23.08.21</c:v>
                </c:pt>
                <c:pt idx="138">
                  <c:v>24.08.21</c:v>
                </c:pt>
                <c:pt idx="139">
                  <c:v>25.08.21</c:v>
                </c:pt>
                <c:pt idx="140">
                  <c:v>26.08.21</c:v>
                </c:pt>
                <c:pt idx="141">
                  <c:v>27.08.21</c:v>
                </c:pt>
                <c:pt idx="142">
                  <c:v>28.08.21</c:v>
                </c:pt>
                <c:pt idx="143">
                  <c:v>29.08.21</c:v>
                </c:pt>
                <c:pt idx="144">
                  <c:v>30.08.21</c:v>
                </c:pt>
                <c:pt idx="145">
                  <c:v>31.08.21</c:v>
                </c:pt>
                <c:pt idx="146">
                  <c:v>01.09.21</c:v>
                </c:pt>
                <c:pt idx="147">
                  <c:v>02.09.21</c:v>
                </c:pt>
                <c:pt idx="148">
                  <c:v>03.09.21</c:v>
                </c:pt>
                <c:pt idx="149">
                  <c:v>04.09.21</c:v>
                </c:pt>
                <c:pt idx="150">
                  <c:v>05.09.21</c:v>
                </c:pt>
                <c:pt idx="151">
                  <c:v>06.09.21</c:v>
                </c:pt>
                <c:pt idx="152">
                  <c:v>07.09.21</c:v>
                </c:pt>
                <c:pt idx="153">
                  <c:v>08.09.21</c:v>
                </c:pt>
                <c:pt idx="154">
                  <c:v>09.09.21</c:v>
                </c:pt>
                <c:pt idx="155">
                  <c:v>10.09.21</c:v>
                </c:pt>
                <c:pt idx="156">
                  <c:v>11.09.21</c:v>
                </c:pt>
                <c:pt idx="157">
                  <c:v>12.09.21</c:v>
                </c:pt>
                <c:pt idx="158">
                  <c:v>13.09.21</c:v>
                </c:pt>
                <c:pt idx="159">
                  <c:v>14.09.21</c:v>
                </c:pt>
                <c:pt idx="160">
                  <c:v>15.09.21</c:v>
                </c:pt>
                <c:pt idx="161">
                  <c:v>16.09.21</c:v>
                </c:pt>
                <c:pt idx="162">
                  <c:v>17.09.21</c:v>
                </c:pt>
                <c:pt idx="163">
                  <c:v>18.09.21</c:v>
                </c:pt>
                <c:pt idx="164">
                  <c:v>19.09.21</c:v>
                </c:pt>
                <c:pt idx="165">
                  <c:v>20.09.21</c:v>
                </c:pt>
                <c:pt idx="166">
                  <c:v>21.09.21</c:v>
                </c:pt>
                <c:pt idx="167">
                  <c:v>22.09.21</c:v>
                </c:pt>
                <c:pt idx="168">
                  <c:v>23.09.21</c:v>
                </c:pt>
                <c:pt idx="169">
                  <c:v>24.09.21</c:v>
                </c:pt>
                <c:pt idx="170">
                  <c:v>25.09.21</c:v>
                </c:pt>
                <c:pt idx="171">
                  <c:v>26.09.21</c:v>
                </c:pt>
                <c:pt idx="172">
                  <c:v>27.09.21</c:v>
                </c:pt>
                <c:pt idx="173">
                  <c:v>28.09.21</c:v>
                </c:pt>
                <c:pt idx="174">
                  <c:v>29.09.21</c:v>
                </c:pt>
                <c:pt idx="175">
                  <c:v>30.09.21</c:v>
                </c:pt>
                <c:pt idx="176">
                  <c:v>01.10.21</c:v>
                </c:pt>
                <c:pt idx="177">
                  <c:v>02.10.21</c:v>
                </c:pt>
                <c:pt idx="178">
                  <c:v>03.10.21</c:v>
                </c:pt>
                <c:pt idx="179">
                  <c:v>04.10.21</c:v>
                </c:pt>
                <c:pt idx="180">
                  <c:v>05.10.21</c:v>
                </c:pt>
                <c:pt idx="181">
                  <c:v>06.10.21</c:v>
                </c:pt>
                <c:pt idx="182">
                  <c:v>07.10.21</c:v>
                </c:pt>
              </c:strCache>
            </c:strRef>
          </c:cat>
          <c:val>
            <c:numRef>
              <c:f>List1!$B$3:$GB$3</c:f>
              <c:numCache>
                <c:formatCode>General</c:formatCode>
                <c:ptCount val="183"/>
                <c:pt idx="0">
                  <c:v>36</c:v>
                </c:pt>
                <c:pt idx="1">
                  <c:v>28</c:v>
                </c:pt>
                <c:pt idx="2">
                  <c:v>16</c:v>
                </c:pt>
                <c:pt idx="3">
                  <c:v>8</c:v>
                </c:pt>
                <c:pt idx="4">
                  <c:v>25</c:v>
                </c:pt>
                <c:pt idx="5">
                  <c:v>27</c:v>
                </c:pt>
                <c:pt idx="6">
                  <c:v>27</c:v>
                </c:pt>
                <c:pt idx="7">
                  <c:v>23</c:v>
                </c:pt>
                <c:pt idx="8">
                  <c:v>24</c:v>
                </c:pt>
                <c:pt idx="9">
                  <c:v>8</c:v>
                </c:pt>
                <c:pt idx="10">
                  <c:v>6</c:v>
                </c:pt>
                <c:pt idx="11">
                  <c:v>28</c:v>
                </c:pt>
                <c:pt idx="12">
                  <c:v>27</c:v>
                </c:pt>
                <c:pt idx="13">
                  <c:v>22</c:v>
                </c:pt>
                <c:pt idx="14">
                  <c:v>12</c:v>
                </c:pt>
                <c:pt idx="15">
                  <c:v>10</c:v>
                </c:pt>
                <c:pt idx="16">
                  <c:v>8</c:v>
                </c:pt>
                <c:pt idx="17">
                  <c:v>4</c:v>
                </c:pt>
                <c:pt idx="18">
                  <c:v>11</c:v>
                </c:pt>
                <c:pt idx="19">
                  <c:v>10</c:v>
                </c:pt>
                <c:pt idx="20">
                  <c:v>6</c:v>
                </c:pt>
                <c:pt idx="21">
                  <c:v>15</c:v>
                </c:pt>
                <c:pt idx="22">
                  <c:v>18</c:v>
                </c:pt>
                <c:pt idx="23">
                  <c:v>5</c:v>
                </c:pt>
                <c:pt idx="24">
                  <c:v>4</c:v>
                </c:pt>
                <c:pt idx="25">
                  <c:v>18</c:v>
                </c:pt>
                <c:pt idx="26">
                  <c:v>13</c:v>
                </c:pt>
                <c:pt idx="27">
                  <c:v>11</c:v>
                </c:pt>
                <c:pt idx="28">
                  <c:v>6</c:v>
                </c:pt>
                <c:pt idx="29">
                  <c:v>13</c:v>
                </c:pt>
                <c:pt idx="30">
                  <c:v>4</c:v>
                </c:pt>
                <c:pt idx="31">
                  <c:v>3</c:v>
                </c:pt>
                <c:pt idx="32">
                  <c:v>10</c:v>
                </c:pt>
                <c:pt idx="33">
                  <c:v>18</c:v>
                </c:pt>
                <c:pt idx="34">
                  <c:v>6</c:v>
                </c:pt>
                <c:pt idx="35">
                  <c:v>9</c:v>
                </c:pt>
                <c:pt idx="36">
                  <c:v>7</c:v>
                </c:pt>
                <c:pt idx="37">
                  <c:v>1</c:v>
                </c:pt>
                <c:pt idx="38">
                  <c:v>1</c:v>
                </c:pt>
                <c:pt idx="39">
                  <c:v>7</c:v>
                </c:pt>
                <c:pt idx="40">
                  <c:v>3</c:v>
                </c:pt>
                <c:pt idx="41">
                  <c:v>2</c:v>
                </c:pt>
                <c:pt idx="42">
                  <c:v>6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1</c:v>
                </c:pt>
                <c:pt idx="55">
                  <c:v>0</c:v>
                </c:pt>
                <c:pt idx="56">
                  <c:v>5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2</c:v>
                </c:pt>
                <c:pt idx="71">
                  <c:v>3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1</c:v>
                </c:pt>
                <c:pt idx="82">
                  <c:v>2</c:v>
                </c:pt>
                <c:pt idx="83">
                  <c:v>0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4</c:v>
                </c:pt>
                <c:pt idx="103">
                  <c:v>0</c:v>
                </c:pt>
                <c:pt idx="104">
                  <c:v>4</c:v>
                </c:pt>
                <c:pt idx="105">
                  <c:v>0</c:v>
                </c:pt>
                <c:pt idx="106">
                  <c:v>4</c:v>
                </c:pt>
                <c:pt idx="107">
                  <c:v>1</c:v>
                </c:pt>
                <c:pt idx="108">
                  <c:v>1</c:v>
                </c:pt>
                <c:pt idx="109">
                  <c:v>3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1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1</c:v>
                </c:pt>
                <c:pt idx="127">
                  <c:v>2</c:v>
                </c:pt>
                <c:pt idx="128">
                  <c:v>3</c:v>
                </c:pt>
                <c:pt idx="129">
                  <c:v>1</c:v>
                </c:pt>
                <c:pt idx="130">
                  <c:v>3</c:v>
                </c:pt>
                <c:pt idx="131">
                  <c:v>3</c:v>
                </c:pt>
                <c:pt idx="132">
                  <c:v>2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4</c:v>
                </c:pt>
                <c:pt idx="138">
                  <c:v>2</c:v>
                </c:pt>
                <c:pt idx="139">
                  <c:v>0</c:v>
                </c:pt>
                <c:pt idx="140">
                  <c:v>2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0</c:v>
                </c:pt>
                <c:pt idx="145">
                  <c:v>2</c:v>
                </c:pt>
                <c:pt idx="146">
                  <c:v>1</c:v>
                </c:pt>
                <c:pt idx="147">
                  <c:v>5</c:v>
                </c:pt>
                <c:pt idx="148">
                  <c:v>6</c:v>
                </c:pt>
                <c:pt idx="149">
                  <c:v>1</c:v>
                </c:pt>
                <c:pt idx="150">
                  <c:v>0</c:v>
                </c:pt>
                <c:pt idx="151">
                  <c:v>2</c:v>
                </c:pt>
                <c:pt idx="152">
                  <c:v>5</c:v>
                </c:pt>
                <c:pt idx="153">
                  <c:v>1</c:v>
                </c:pt>
                <c:pt idx="154">
                  <c:v>4</c:v>
                </c:pt>
                <c:pt idx="155">
                  <c:v>0</c:v>
                </c:pt>
                <c:pt idx="156">
                  <c:v>1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7</c:v>
                </c:pt>
                <c:pt idx="162">
                  <c:v>5</c:v>
                </c:pt>
                <c:pt idx="163">
                  <c:v>2</c:v>
                </c:pt>
                <c:pt idx="164">
                  <c:v>2</c:v>
                </c:pt>
                <c:pt idx="165">
                  <c:v>10</c:v>
                </c:pt>
                <c:pt idx="166">
                  <c:v>7</c:v>
                </c:pt>
                <c:pt idx="167">
                  <c:v>6</c:v>
                </c:pt>
                <c:pt idx="168">
                  <c:v>5</c:v>
                </c:pt>
                <c:pt idx="169">
                  <c:v>7</c:v>
                </c:pt>
                <c:pt idx="170">
                  <c:v>6</c:v>
                </c:pt>
                <c:pt idx="171">
                  <c:v>6</c:v>
                </c:pt>
                <c:pt idx="172">
                  <c:v>5</c:v>
                </c:pt>
                <c:pt idx="173">
                  <c:v>7</c:v>
                </c:pt>
                <c:pt idx="174">
                  <c:v>12</c:v>
                </c:pt>
                <c:pt idx="175">
                  <c:v>15</c:v>
                </c:pt>
                <c:pt idx="176">
                  <c:v>7</c:v>
                </c:pt>
                <c:pt idx="177">
                  <c:v>5</c:v>
                </c:pt>
                <c:pt idx="178">
                  <c:v>8</c:v>
                </c:pt>
                <c:pt idx="179">
                  <c:v>10</c:v>
                </c:pt>
                <c:pt idx="180">
                  <c:v>12</c:v>
                </c:pt>
                <c:pt idx="181">
                  <c:v>9</c:v>
                </c:pt>
                <c:pt idx="18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-1.39875781414203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7.53002897577030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CC25-463F-AAD4-4AD72ABB96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rgbClr val="A6A6A6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List1!$B$1:$GB$1</c:f>
              <c:strCache>
                <c:ptCount val="183"/>
                <c:pt idx="0">
                  <c:v>08.04.21</c:v>
                </c:pt>
                <c:pt idx="1">
                  <c:v>09.04.21</c:v>
                </c:pt>
                <c:pt idx="2">
                  <c:v>10.04.21</c:v>
                </c:pt>
                <c:pt idx="3">
                  <c:v>11.04.21</c:v>
                </c:pt>
                <c:pt idx="4">
                  <c:v>12.04.21</c:v>
                </c:pt>
                <c:pt idx="5">
                  <c:v>13.04.21</c:v>
                </c:pt>
                <c:pt idx="6">
                  <c:v>14.04.21</c:v>
                </c:pt>
                <c:pt idx="7">
                  <c:v>15.04.21</c:v>
                </c:pt>
                <c:pt idx="8">
                  <c:v>16.04.21</c:v>
                </c:pt>
                <c:pt idx="9">
                  <c:v>17.04.21</c:v>
                </c:pt>
                <c:pt idx="10">
                  <c:v>18.04.21</c:v>
                </c:pt>
                <c:pt idx="11">
                  <c:v>19.04.21</c:v>
                </c:pt>
                <c:pt idx="12">
                  <c:v>20.04.21</c:v>
                </c:pt>
                <c:pt idx="13">
                  <c:v>21.04.21</c:v>
                </c:pt>
                <c:pt idx="14">
                  <c:v>22.04.21</c:v>
                </c:pt>
                <c:pt idx="15">
                  <c:v>23.04.21</c:v>
                </c:pt>
                <c:pt idx="16">
                  <c:v>24.04.21</c:v>
                </c:pt>
                <c:pt idx="17">
                  <c:v>25.04.21</c:v>
                </c:pt>
                <c:pt idx="18">
                  <c:v>26.04.21</c:v>
                </c:pt>
                <c:pt idx="19">
                  <c:v>27.04.21</c:v>
                </c:pt>
                <c:pt idx="20">
                  <c:v>28.04.21</c:v>
                </c:pt>
                <c:pt idx="21">
                  <c:v>29.04.21</c:v>
                </c:pt>
                <c:pt idx="22">
                  <c:v>30.04.21</c:v>
                </c:pt>
                <c:pt idx="23">
                  <c:v>01.05.21</c:v>
                </c:pt>
                <c:pt idx="24">
                  <c:v>02.05.21</c:v>
                </c:pt>
                <c:pt idx="25">
                  <c:v>03.05.21</c:v>
                </c:pt>
                <c:pt idx="26">
                  <c:v>04.05.21</c:v>
                </c:pt>
                <c:pt idx="27">
                  <c:v>05.05.21</c:v>
                </c:pt>
                <c:pt idx="28">
                  <c:v>06.05.21</c:v>
                </c:pt>
                <c:pt idx="29">
                  <c:v>07.05.21</c:v>
                </c:pt>
                <c:pt idx="30">
                  <c:v>08.05.21</c:v>
                </c:pt>
                <c:pt idx="31">
                  <c:v>09.05.21</c:v>
                </c:pt>
                <c:pt idx="32">
                  <c:v>10.05.21</c:v>
                </c:pt>
                <c:pt idx="33">
                  <c:v>11.05.21</c:v>
                </c:pt>
                <c:pt idx="34">
                  <c:v>12.05.21</c:v>
                </c:pt>
                <c:pt idx="35">
                  <c:v>13.05.21</c:v>
                </c:pt>
                <c:pt idx="36">
                  <c:v>14.05.21</c:v>
                </c:pt>
                <c:pt idx="37">
                  <c:v>15.05.21</c:v>
                </c:pt>
                <c:pt idx="38">
                  <c:v>16.05.21</c:v>
                </c:pt>
                <c:pt idx="39">
                  <c:v>17.05.21</c:v>
                </c:pt>
                <c:pt idx="40">
                  <c:v>18.05.21</c:v>
                </c:pt>
                <c:pt idx="41">
                  <c:v>19.05.21</c:v>
                </c:pt>
                <c:pt idx="42">
                  <c:v>20.05.21</c:v>
                </c:pt>
                <c:pt idx="43">
                  <c:v>21.05.21</c:v>
                </c:pt>
                <c:pt idx="44">
                  <c:v>22.05.21</c:v>
                </c:pt>
                <c:pt idx="45">
                  <c:v>23.05.21</c:v>
                </c:pt>
                <c:pt idx="46">
                  <c:v>24.05.21</c:v>
                </c:pt>
                <c:pt idx="47">
                  <c:v>25.05.21</c:v>
                </c:pt>
                <c:pt idx="48">
                  <c:v>26.05.21</c:v>
                </c:pt>
                <c:pt idx="49">
                  <c:v>27.05.21</c:v>
                </c:pt>
                <c:pt idx="50">
                  <c:v>28.05.21</c:v>
                </c:pt>
                <c:pt idx="51">
                  <c:v>29.05.21</c:v>
                </c:pt>
                <c:pt idx="52">
                  <c:v>30.05.21</c:v>
                </c:pt>
                <c:pt idx="53">
                  <c:v>31.05.21</c:v>
                </c:pt>
                <c:pt idx="54">
                  <c:v>01.06.21</c:v>
                </c:pt>
                <c:pt idx="55">
                  <c:v>02.06.21</c:v>
                </c:pt>
                <c:pt idx="56">
                  <c:v>03.06.21</c:v>
                </c:pt>
                <c:pt idx="57">
                  <c:v>04.06.21</c:v>
                </c:pt>
                <c:pt idx="58">
                  <c:v>05.06.21</c:v>
                </c:pt>
                <c:pt idx="59">
                  <c:v>06.06.21</c:v>
                </c:pt>
                <c:pt idx="60">
                  <c:v>07.06.21</c:v>
                </c:pt>
                <c:pt idx="61">
                  <c:v>08.06.21</c:v>
                </c:pt>
                <c:pt idx="62">
                  <c:v>09.06.21</c:v>
                </c:pt>
                <c:pt idx="63">
                  <c:v>10.06.21</c:v>
                </c:pt>
                <c:pt idx="64">
                  <c:v>11.06.21</c:v>
                </c:pt>
                <c:pt idx="65">
                  <c:v>12.06.21</c:v>
                </c:pt>
                <c:pt idx="66">
                  <c:v>13.06.21</c:v>
                </c:pt>
                <c:pt idx="67">
                  <c:v>14.06.21</c:v>
                </c:pt>
                <c:pt idx="68">
                  <c:v>15.06.21</c:v>
                </c:pt>
                <c:pt idx="69">
                  <c:v>16.06.21</c:v>
                </c:pt>
                <c:pt idx="70">
                  <c:v>17.06.21</c:v>
                </c:pt>
                <c:pt idx="71">
                  <c:v>18.06.21</c:v>
                </c:pt>
                <c:pt idx="72">
                  <c:v>19.06.21</c:v>
                </c:pt>
                <c:pt idx="73">
                  <c:v>20.06.21</c:v>
                </c:pt>
                <c:pt idx="74">
                  <c:v>21.06.21</c:v>
                </c:pt>
                <c:pt idx="75">
                  <c:v>22.06.21</c:v>
                </c:pt>
                <c:pt idx="76">
                  <c:v>23.06.21</c:v>
                </c:pt>
                <c:pt idx="77">
                  <c:v>24.06.21</c:v>
                </c:pt>
                <c:pt idx="78">
                  <c:v>25.06.21</c:v>
                </c:pt>
                <c:pt idx="79">
                  <c:v>26.06.21</c:v>
                </c:pt>
                <c:pt idx="80">
                  <c:v>27.06.21</c:v>
                </c:pt>
                <c:pt idx="81">
                  <c:v>28.06.21</c:v>
                </c:pt>
                <c:pt idx="82">
                  <c:v>29.06.21</c:v>
                </c:pt>
                <c:pt idx="83">
                  <c:v>30.06.21</c:v>
                </c:pt>
                <c:pt idx="84">
                  <c:v>01.07.21</c:v>
                </c:pt>
                <c:pt idx="85">
                  <c:v>02.07.21</c:v>
                </c:pt>
                <c:pt idx="86">
                  <c:v>03.07.21</c:v>
                </c:pt>
                <c:pt idx="87">
                  <c:v>04.07.21</c:v>
                </c:pt>
                <c:pt idx="88">
                  <c:v>05.07.21</c:v>
                </c:pt>
                <c:pt idx="89">
                  <c:v>06.07.21</c:v>
                </c:pt>
                <c:pt idx="90">
                  <c:v>07.07.21</c:v>
                </c:pt>
                <c:pt idx="91">
                  <c:v>08.07.21</c:v>
                </c:pt>
                <c:pt idx="92">
                  <c:v>09.07.21</c:v>
                </c:pt>
                <c:pt idx="93">
                  <c:v>10.07.21</c:v>
                </c:pt>
                <c:pt idx="94">
                  <c:v>11.07.21</c:v>
                </c:pt>
                <c:pt idx="95">
                  <c:v>12.07.21</c:v>
                </c:pt>
                <c:pt idx="96">
                  <c:v>13.07.21</c:v>
                </c:pt>
                <c:pt idx="97">
                  <c:v>14.07.21</c:v>
                </c:pt>
                <c:pt idx="98">
                  <c:v>15.07.21</c:v>
                </c:pt>
                <c:pt idx="99">
                  <c:v>16.07.21</c:v>
                </c:pt>
                <c:pt idx="100">
                  <c:v>17.07.21</c:v>
                </c:pt>
                <c:pt idx="101">
                  <c:v>18.07.21</c:v>
                </c:pt>
                <c:pt idx="102">
                  <c:v>19.07.21</c:v>
                </c:pt>
                <c:pt idx="103">
                  <c:v>20.07.21</c:v>
                </c:pt>
                <c:pt idx="104">
                  <c:v>21.07.21</c:v>
                </c:pt>
                <c:pt idx="105">
                  <c:v>22.07.21</c:v>
                </c:pt>
                <c:pt idx="106">
                  <c:v>23.07.21</c:v>
                </c:pt>
                <c:pt idx="107">
                  <c:v>24.07.21</c:v>
                </c:pt>
                <c:pt idx="108">
                  <c:v>25.07.21</c:v>
                </c:pt>
                <c:pt idx="109">
                  <c:v>26.07.21</c:v>
                </c:pt>
                <c:pt idx="110">
                  <c:v>27.07.21</c:v>
                </c:pt>
                <c:pt idx="111">
                  <c:v>28.07.21</c:v>
                </c:pt>
                <c:pt idx="112">
                  <c:v>29.07.21</c:v>
                </c:pt>
                <c:pt idx="113">
                  <c:v>30.07.21</c:v>
                </c:pt>
                <c:pt idx="114">
                  <c:v>31.07.21</c:v>
                </c:pt>
                <c:pt idx="115">
                  <c:v>01.08.21</c:v>
                </c:pt>
                <c:pt idx="116">
                  <c:v>02.08.21</c:v>
                </c:pt>
                <c:pt idx="117">
                  <c:v>03.08.21</c:v>
                </c:pt>
                <c:pt idx="118">
                  <c:v>04.08.21</c:v>
                </c:pt>
                <c:pt idx="119">
                  <c:v>05.08.21</c:v>
                </c:pt>
                <c:pt idx="120">
                  <c:v>06.08.21</c:v>
                </c:pt>
                <c:pt idx="121">
                  <c:v>07.08.21</c:v>
                </c:pt>
                <c:pt idx="122">
                  <c:v>08.08.21</c:v>
                </c:pt>
                <c:pt idx="123">
                  <c:v>09.08.21</c:v>
                </c:pt>
                <c:pt idx="124">
                  <c:v>10.08.21</c:v>
                </c:pt>
                <c:pt idx="125">
                  <c:v>11.08.21</c:v>
                </c:pt>
                <c:pt idx="126">
                  <c:v>12.08.21</c:v>
                </c:pt>
                <c:pt idx="127">
                  <c:v>13.08.21</c:v>
                </c:pt>
                <c:pt idx="128">
                  <c:v>14.08.21</c:v>
                </c:pt>
                <c:pt idx="129">
                  <c:v>15.08.21</c:v>
                </c:pt>
                <c:pt idx="130">
                  <c:v>16.08.21</c:v>
                </c:pt>
                <c:pt idx="131">
                  <c:v>17.08.21</c:v>
                </c:pt>
                <c:pt idx="132">
                  <c:v>18.08.21</c:v>
                </c:pt>
                <c:pt idx="133">
                  <c:v>19.08.21</c:v>
                </c:pt>
                <c:pt idx="134">
                  <c:v>20.08.21</c:v>
                </c:pt>
                <c:pt idx="135">
                  <c:v>21.08.21</c:v>
                </c:pt>
                <c:pt idx="136">
                  <c:v>22.08.21</c:v>
                </c:pt>
                <c:pt idx="137">
                  <c:v>23.08.21</c:v>
                </c:pt>
                <c:pt idx="138">
                  <c:v>24.08.21</c:v>
                </c:pt>
                <c:pt idx="139">
                  <c:v>25.08.21</c:v>
                </c:pt>
                <c:pt idx="140">
                  <c:v>26.08.21</c:v>
                </c:pt>
                <c:pt idx="141">
                  <c:v>27.08.21</c:v>
                </c:pt>
                <c:pt idx="142">
                  <c:v>28.08.21</c:v>
                </c:pt>
                <c:pt idx="143">
                  <c:v>29.08.21</c:v>
                </c:pt>
                <c:pt idx="144">
                  <c:v>30.08.21</c:v>
                </c:pt>
                <c:pt idx="145">
                  <c:v>31.08.21</c:v>
                </c:pt>
                <c:pt idx="146">
                  <c:v>01.09.21</c:v>
                </c:pt>
                <c:pt idx="147">
                  <c:v>02.09.21</c:v>
                </c:pt>
                <c:pt idx="148">
                  <c:v>03.09.21</c:v>
                </c:pt>
                <c:pt idx="149">
                  <c:v>04.09.21</c:v>
                </c:pt>
                <c:pt idx="150">
                  <c:v>05.09.21</c:v>
                </c:pt>
                <c:pt idx="151">
                  <c:v>06.09.21</c:v>
                </c:pt>
                <c:pt idx="152">
                  <c:v>07.09.21</c:v>
                </c:pt>
                <c:pt idx="153">
                  <c:v>08.09.21</c:v>
                </c:pt>
                <c:pt idx="154">
                  <c:v>09.09.21</c:v>
                </c:pt>
                <c:pt idx="155">
                  <c:v>10.09.21</c:v>
                </c:pt>
                <c:pt idx="156">
                  <c:v>11.09.21</c:v>
                </c:pt>
                <c:pt idx="157">
                  <c:v>12.09.21</c:v>
                </c:pt>
                <c:pt idx="158">
                  <c:v>13.09.21</c:v>
                </c:pt>
                <c:pt idx="159">
                  <c:v>14.09.21</c:v>
                </c:pt>
                <c:pt idx="160">
                  <c:v>15.09.21</c:v>
                </c:pt>
                <c:pt idx="161">
                  <c:v>16.09.21</c:v>
                </c:pt>
                <c:pt idx="162">
                  <c:v>17.09.21</c:v>
                </c:pt>
                <c:pt idx="163">
                  <c:v>18.09.21</c:v>
                </c:pt>
                <c:pt idx="164">
                  <c:v>19.09.21</c:v>
                </c:pt>
                <c:pt idx="165">
                  <c:v>20.09.21</c:v>
                </c:pt>
                <c:pt idx="166">
                  <c:v>21.09.21</c:v>
                </c:pt>
                <c:pt idx="167">
                  <c:v>22.09.21</c:v>
                </c:pt>
                <c:pt idx="168">
                  <c:v>23.09.21</c:v>
                </c:pt>
                <c:pt idx="169">
                  <c:v>24.09.21</c:v>
                </c:pt>
                <c:pt idx="170">
                  <c:v>25.09.21</c:v>
                </c:pt>
                <c:pt idx="171">
                  <c:v>26.09.21</c:v>
                </c:pt>
                <c:pt idx="172">
                  <c:v>27.09.21</c:v>
                </c:pt>
                <c:pt idx="173">
                  <c:v>28.09.21</c:v>
                </c:pt>
                <c:pt idx="174">
                  <c:v>29.09.21</c:v>
                </c:pt>
                <c:pt idx="175">
                  <c:v>30.09.21</c:v>
                </c:pt>
                <c:pt idx="176">
                  <c:v>01.10.21</c:v>
                </c:pt>
                <c:pt idx="177">
                  <c:v>02.10.21</c:v>
                </c:pt>
                <c:pt idx="178">
                  <c:v>03.10.21</c:v>
                </c:pt>
                <c:pt idx="179">
                  <c:v>04.10.21</c:v>
                </c:pt>
                <c:pt idx="180">
                  <c:v>05.10.21</c:v>
                </c:pt>
                <c:pt idx="181">
                  <c:v>06.10.21</c:v>
                </c:pt>
                <c:pt idx="182">
                  <c:v>07.10.21</c:v>
                </c:pt>
              </c:strCache>
            </c:strRef>
          </c:cat>
          <c:val>
            <c:numRef>
              <c:f>List1!$B$4:$GB$4</c:f>
              <c:numCache>
                <c:formatCode>General</c:formatCode>
                <c:ptCount val="183"/>
                <c:pt idx="0">
                  <c:v>52</c:v>
                </c:pt>
                <c:pt idx="1">
                  <c:v>35</c:v>
                </c:pt>
                <c:pt idx="2">
                  <c:v>15</c:v>
                </c:pt>
                <c:pt idx="3">
                  <c:v>5</c:v>
                </c:pt>
                <c:pt idx="4">
                  <c:v>30</c:v>
                </c:pt>
                <c:pt idx="5">
                  <c:v>35</c:v>
                </c:pt>
                <c:pt idx="6">
                  <c:v>26</c:v>
                </c:pt>
                <c:pt idx="7">
                  <c:v>23</c:v>
                </c:pt>
                <c:pt idx="8">
                  <c:v>21</c:v>
                </c:pt>
                <c:pt idx="9">
                  <c:v>9</c:v>
                </c:pt>
                <c:pt idx="10">
                  <c:v>6</c:v>
                </c:pt>
                <c:pt idx="11">
                  <c:v>25</c:v>
                </c:pt>
                <c:pt idx="12">
                  <c:v>25</c:v>
                </c:pt>
                <c:pt idx="13">
                  <c:v>32</c:v>
                </c:pt>
                <c:pt idx="14">
                  <c:v>12</c:v>
                </c:pt>
                <c:pt idx="15">
                  <c:v>15</c:v>
                </c:pt>
                <c:pt idx="16">
                  <c:v>6</c:v>
                </c:pt>
                <c:pt idx="17">
                  <c:v>3</c:v>
                </c:pt>
                <c:pt idx="18">
                  <c:v>18</c:v>
                </c:pt>
                <c:pt idx="19">
                  <c:v>21</c:v>
                </c:pt>
                <c:pt idx="20">
                  <c:v>16</c:v>
                </c:pt>
                <c:pt idx="21">
                  <c:v>23</c:v>
                </c:pt>
                <c:pt idx="22">
                  <c:v>19</c:v>
                </c:pt>
                <c:pt idx="23">
                  <c:v>7</c:v>
                </c:pt>
                <c:pt idx="24">
                  <c:v>4</c:v>
                </c:pt>
                <c:pt idx="25">
                  <c:v>15</c:v>
                </c:pt>
                <c:pt idx="26">
                  <c:v>19</c:v>
                </c:pt>
                <c:pt idx="27">
                  <c:v>13</c:v>
                </c:pt>
                <c:pt idx="28">
                  <c:v>14</c:v>
                </c:pt>
                <c:pt idx="29">
                  <c:v>14</c:v>
                </c:pt>
                <c:pt idx="30">
                  <c:v>4</c:v>
                </c:pt>
                <c:pt idx="31">
                  <c:v>2</c:v>
                </c:pt>
                <c:pt idx="32">
                  <c:v>10</c:v>
                </c:pt>
                <c:pt idx="33">
                  <c:v>17</c:v>
                </c:pt>
                <c:pt idx="34">
                  <c:v>9</c:v>
                </c:pt>
                <c:pt idx="35">
                  <c:v>12</c:v>
                </c:pt>
                <c:pt idx="36">
                  <c:v>9</c:v>
                </c:pt>
                <c:pt idx="37">
                  <c:v>5</c:v>
                </c:pt>
                <c:pt idx="38">
                  <c:v>3</c:v>
                </c:pt>
                <c:pt idx="39">
                  <c:v>8</c:v>
                </c:pt>
                <c:pt idx="40">
                  <c:v>7</c:v>
                </c:pt>
                <c:pt idx="41">
                  <c:v>3</c:v>
                </c:pt>
                <c:pt idx="42">
                  <c:v>6</c:v>
                </c:pt>
                <c:pt idx="43">
                  <c:v>4</c:v>
                </c:pt>
                <c:pt idx="44">
                  <c:v>1</c:v>
                </c:pt>
                <c:pt idx="45">
                  <c:v>0</c:v>
                </c:pt>
                <c:pt idx="46">
                  <c:v>6</c:v>
                </c:pt>
                <c:pt idx="47">
                  <c:v>0</c:v>
                </c:pt>
                <c:pt idx="48">
                  <c:v>6</c:v>
                </c:pt>
                <c:pt idx="49">
                  <c:v>1</c:v>
                </c:pt>
                <c:pt idx="50">
                  <c:v>2</c:v>
                </c:pt>
                <c:pt idx="51">
                  <c:v>3</c:v>
                </c:pt>
                <c:pt idx="52">
                  <c:v>0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2</c:v>
                </c:pt>
                <c:pt idx="61">
                  <c:v>1</c:v>
                </c:pt>
                <c:pt idx="62">
                  <c:v>2</c:v>
                </c:pt>
                <c:pt idx="63">
                  <c:v>1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</c:v>
                </c:pt>
                <c:pt idx="70">
                  <c:v>2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1</c:v>
                </c:pt>
                <c:pt idx="80">
                  <c:v>2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4</c:v>
                </c:pt>
                <c:pt idx="92">
                  <c:v>4</c:v>
                </c:pt>
                <c:pt idx="93">
                  <c:v>0</c:v>
                </c:pt>
                <c:pt idx="94">
                  <c:v>0</c:v>
                </c:pt>
                <c:pt idx="95">
                  <c:v>3</c:v>
                </c:pt>
                <c:pt idx="96">
                  <c:v>0</c:v>
                </c:pt>
                <c:pt idx="97">
                  <c:v>4</c:v>
                </c:pt>
                <c:pt idx="98">
                  <c:v>2</c:v>
                </c:pt>
                <c:pt idx="99">
                  <c:v>5</c:v>
                </c:pt>
                <c:pt idx="100">
                  <c:v>1</c:v>
                </c:pt>
                <c:pt idx="101">
                  <c:v>1</c:v>
                </c:pt>
                <c:pt idx="102">
                  <c:v>3</c:v>
                </c:pt>
                <c:pt idx="103">
                  <c:v>5</c:v>
                </c:pt>
                <c:pt idx="104">
                  <c:v>1</c:v>
                </c:pt>
                <c:pt idx="105">
                  <c:v>3</c:v>
                </c:pt>
                <c:pt idx="106">
                  <c:v>2</c:v>
                </c:pt>
                <c:pt idx="107">
                  <c:v>0</c:v>
                </c:pt>
                <c:pt idx="108">
                  <c:v>1</c:v>
                </c:pt>
                <c:pt idx="109">
                  <c:v>3</c:v>
                </c:pt>
                <c:pt idx="110">
                  <c:v>4</c:v>
                </c:pt>
                <c:pt idx="111">
                  <c:v>1</c:v>
                </c:pt>
                <c:pt idx="112">
                  <c:v>3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3</c:v>
                </c:pt>
                <c:pt idx="118">
                  <c:v>3</c:v>
                </c:pt>
                <c:pt idx="119">
                  <c:v>1</c:v>
                </c:pt>
                <c:pt idx="120">
                  <c:v>2</c:v>
                </c:pt>
                <c:pt idx="121">
                  <c:v>1</c:v>
                </c:pt>
                <c:pt idx="122">
                  <c:v>0</c:v>
                </c:pt>
                <c:pt idx="123">
                  <c:v>6</c:v>
                </c:pt>
                <c:pt idx="124">
                  <c:v>0</c:v>
                </c:pt>
                <c:pt idx="125">
                  <c:v>1</c:v>
                </c:pt>
                <c:pt idx="126">
                  <c:v>2</c:v>
                </c:pt>
                <c:pt idx="127">
                  <c:v>5</c:v>
                </c:pt>
                <c:pt idx="128">
                  <c:v>2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0</c:v>
                </c:pt>
                <c:pt idx="134">
                  <c:v>3</c:v>
                </c:pt>
                <c:pt idx="135">
                  <c:v>1</c:v>
                </c:pt>
                <c:pt idx="136">
                  <c:v>2</c:v>
                </c:pt>
                <c:pt idx="137">
                  <c:v>1</c:v>
                </c:pt>
                <c:pt idx="138">
                  <c:v>2</c:v>
                </c:pt>
                <c:pt idx="139">
                  <c:v>5</c:v>
                </c:pt>
                <c:pt idx="140">
                  <c:v>2</c:v>
                </c:pt>
                <c:pt idx="141">
                  <c:v>2</c:v>
                </c:pt>
                <c:pt idx="142">
                  <c:v>0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2</c:v>
                </c:pt>
                <c:pt idx="147">
                  <c:v>4</c:v>
                </c:pt>
                <c:pt idx="148">
                  <c:v>6</c:v>
                </c:pt>
                <c:pt idx="149">
                  <c:v>5</c:v>
                </c:pt>
                <c:pt idx="150">
                  <c:v>1</c:v>
                </c:pt>
                <c:pt idx="151">
                  <c:v>5</c:v>
                </c:pt>
                <c:pt idx="152">
                  <c:v>5</c:v>
                </c:pt>
                <c:pt idx="153">
                  <c:v>1</c:v>
                </c:pt>
                <c:pt idx="154">
                  <c:v>3</c:v>
                </c:pt>
                <c:pt idx="155">
                  <c:v>2</c:v>
                </c:pt>
                <c:pt idx="156">
                  <c:v>0</c:v>
                </c:pt>
                <c:pt idx="157">
                  <c:v>3</c:v>
                </c:pt>
                <c:pt idx="158">
                  <c:v>2</c:v>
                </c:pt>
                <c:pt idx="159">
                  <c:v>3</c:v>
                </c:pt>
                <c:pt idx="160">
                  <c:v>5</c:v>
                </c:pt>
                <c:pt idx="161">
                  <c:v>7</c:v>
                </c:pt>
                <c:pt idx="162">
                  <c:v>4</c:v>
                </c:pt>
                <c:pt idx="163">
                  <c:v>2</c:v>
                </c:pt>
                <c:pt idx="164">
                  <c:v>5</c:v>
                </c:pt>
                <c:pt idx="165">
                  <c:v>8</c:v>
                </c:pt>
                <c:pt idx="166">
                  <c:v>10</c:v>
                </c:pt>
                <c:pt idx="167">
                  <c:v>8</c:v>
                </c:pt>
                <c:pt idx="168">
                  <c:v>5</c:v>
                </c:pt>
                <c:pt idx="169">
                  <c:v>4</c:v>
                </c:pt>
                <c:pt idx="170">
                  <c:v>4</c:v>
                </c:pt>
                <c:pt idx="171">
                  <c:v>2</c:v>
                </c:pt>
                <c:pt idx="172">
                  <c:v>7</c:v>
                </c:pt>
                <c:pt idx="173">
                  <c:v>6</c:v>
                </c:pt>
                <c:pt idx="174">
                  <c:v>7</c:v>
                </c:pt>
                <c:pt idx="175">
                  <c:v>12</c:v>
                </c:pt>
                <c:pt idx="176">
                  <c:v>8</c:v>
                </c:pt>
                <c:pt idx="177">
                  <c:v>4</c:v>
                </c:pt>
                <c:pt idx="178">
                  <c:v>7</c:v>
                </c:pt>
                <c:pt idx="179">
                  <c:v>7</c:v>
                </c:pt>
                <c:pt idx="180">
                  <c:v>11</c:v>
                </c:pt>
                <c:pt idx="181">
                  <c:v>13</c:v>
                </c:pt>
                <c:pt idx="18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dd/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95491925027349E-2"/>
          <c:y val="2.8733097084892491E-2"/>
          <c:w val="0.69322079746689458"/>
          <c:h val="0.83918438300516462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1.3019527064393282E-16"/>
                  <c:y val="2.331278320671922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4472C4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4.11470623598594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7CD-4BA3-857E-B86804E5E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List1!$B$1:$GB$1</c:f>
              <c:strCache>
                <c:ptCount val="183"/>
                <c:pt idx="0">
                  <c:v>08.04.21</c:v>
                </c:pt>
                <c:pt idx="1">
                  <c:v>09.04.21</c:v>
                </c:pt>
                <c:pt idx="2">
                  <c:v>10.04.21</c:v>
                </c:pt>
                <c:pt idx="3">
                  <c:v>11.04.21</c:v>
                </c:pt>
                <c:pt idx="4">
                  <c:v>12.04.21</c:v>
                </c:pt>
                <c:pt idx="5">
                  <c:v>13.04.21</c:v>
                </c:pt>
                <c:pt idx="6">
                  <c:v>14.04.21</c:v>
                </c:pt>
                <c:pt idx="7">
                  <c:v>15.04.21</c:v>
                </c:pt>
                <c:pt idx="8">
                  <c:v>16.04.21</c:v>
                </c:pt>
                <c:pt idx="9">
                  <c:v>17.04.21</c:v>
                </c:pt>
                <c:pt idx="10">
                  <c:v>18.04.21</c:v>
                </c:pt>
                <c:pt idx="11">
                  <c:v>19.04.21</c:v>
                </c:pt>
                <c:pt idx="12">
                  <c:v>20.04.21</c:v>
                </c:pt>
                <c:pt idx="13">
                  <c:v>21.04.21</c:v>
                </c:pt>
                <c:pt idx="14">
                  <c:v>22.04.21</c:v>
                </c:pt>
                <c:pt idx="15">
                  <c:v>23.04.21</c:v>
                </c:pt>
                <c:pt idx="16">
                  <c:v>24.04.21</c:v>
                </c:pt>
                <c:pt idx="17">
                  <c:v>25.04.21</c:v>
                </c:pt>
                <c:pt idx="18">
                  <c:v>26.04.21</c:v>
                </c:pt>
                <c:pt idx="19">
                  <c:v>27.04.21</c:v>
                </c:pt>
                <c:pt idx="20">
                  <c:v>28.04.21</c:v>
                </c:pt>
                <c:pt idx="21">
                  <c:v>29.04.21</c:v>
                </c:pt>
                <c:pt idx="22">
                  <c:v>30.04.21</c:v>
                </c:pt>
                <c:pt idx="23">
                  <c:v>01.05.21</c:v>
                </c:pt>
                <c:pt idx="24">
                  <c:v>02.05.21</c:v>
                </c:pt>
                <c:pt idx="25">
                  <c:v>03.05.21</c:v>
                </c:pt>
                <c:pt idx="26">
                  <c:v>04.05.21</c:v>
                </c:pt>
                <c:pt idx="27">
                  <c:v>05.05.21</c:v>
                </c:pt>
                <c:pt idx="28">
                  <c:v>06.05.21</c:v>
                </c:pt>
                <c:pt idx="29">
                  <c:v>07.05.21</c:v>
                </c:pt>
                <c:pt idx="30">
                  <c:v>08.05.21</c:v>
                </c:pt>
                <c:pt idx="31">
                  <c:v>09.05.21</c:v>
                </c:pt>
                <c:pt idx="32">
                  <c:v>10.05.21</c:v>
                </c:pt>
                <c:pt idx="33">
                  <c:v>11.05.21</c:v>
                </c:pt>
                <c:pt idx="34">
                  <c:v>12.05.21</c:v>
                </c:pt>
                <c:pt idx="35">
                  <c:v>13.05.21</c:v>
                </c:pt>
                <c:pt idx="36">
                  <c:v>14.05.21</c:v>
                </c:pt>
                <c:pt idx="37">
                  <c:v>15.05.21</c:v>
                </c:pt>
                <c:pt idx="38">
                  <c:v>16.05.21</c:v>
                </c:pt>
                <c:pt idx="39">
                  <c:v>17.05.21</c:v>
                </c:pt>
                <c:pt idx="40">
                  <c:v>18.05.21</c:v>
                </c:pt>
                <c:pt idx="41">
                  <c:v>19.05.21</c:v>
                </c:pt>
                <c:pt idx="42">
                  <c:v>20.05.21</c:v>
                </c:pt>
                <c:pt idx="43">
                  <c:v>21.05.21</c:v>
                </c:pt>
                <c:pt idx="44">
                  <c:v>22.05.21</c:v>
                </c:pt>
                <c:pt idx="45">
                  <c:v>23.05.21</c:v>
                </c:pt>
                <c:pt idx="46">
                  <c:v>24.05.21</c:v>
                </c:pt>
                <c:pt idx="47">
                  <c:v>25.05.21</c:v>
                </c:pt>
                <c:pt idx="48">
                  <c:v>26.05.21</c:v>
                </c:pt>
                <c:pt idx="49">
                  <c:v>27.05.21</c:v>
                </c:pt>
                <c:pt idx="50">
                  <c:v>28.05.21</c:v>
                </c:pt>
                <c:pt idx="51">
                  <c:v>29.05.21</c:v>
                </c:pt>
                <c:pt idx="52">
                  <c:v>30.05.21</c:v>
                </c:pt>
                <c:pt idx="53">
                  <c:v>31.05.21</c:v>
                </c:pt>
                <c:pt idx="54">
                  <c:v>01.06.21</c:v>
                </c:pt>
                <c:pt idx="55">
                  <c:v>02.06.21</c:v>
                </c:pt>
                <c:pt idx="56">
                  <c:v>03.06.21</c:v>
                </c:pt>
                <c:pt idx="57">
                  <c:v>04.06.21</c:v>
                </c:pt>
                <c:pt idx="58">
                  <c:v>05.06.21</c:v>
                </c:pt>
                <c:pt idx="59">
                  <c:v>06.06.21</c:v>
                </c:pt>
                <c:pt idx="60">
                  <c:v>07.06.21</c:v>
                </c:pt>
                <c:pt idx="61">
                  <c:v>08.06.21</c:v>
                </c:pt>
                <c:pt idx="62">
                  <c:v>09.06.21</c:v>
                </c:pt>
                <c:pt idx="63">
                  <c:v>10.06.21</c:v>
                </c:pt>
                <c:pt idx="64">
                  <c:v>11.06.21</c:v>
                </c:pt>
                <c:pt idx="65">
                  <c:v>12.06.21</c:v>
                </c:pt>
                <c:pt idx="66">
                  <c:v>13.06.21</c:v>
                </c:pt>
                <c:pt idx="67">
                  <c:v>14.06.21</c:v>
                </c:pt>
                <c:pt idx="68">
                  <c:v>15.06.21</c:v>
                </c:pt>
                <c:pt idx="69">
                  <c:v>16.06.21</c:v>
                </c:pt>
                <c:pt idx="70">
                  <c:v>17.06.21</c:v>
                </c:pt>
                <c:pt idx="71">
                  <c:v>18.06.21</c:v>
                </c:pt>
                <c:pt idx="72">
                  <c:v>19.06.21</c:v>
                </c:pt>
                <c:pt idx="73">
                  <c:v>20.06.21</c:v>
                </c:pt>
                <c:pt idx="74">
                  <c:v>21.06.21</c:v>
                </c:pt>
                <c:pt idx="75">
                  <c:v>22.06.21</c:v>
                </c:pt>
                <c:pt idx="76">
                  <c:v>23.06.21</c:v>
                </c:pt>
                <c:pt idx="77">
                  <c:v>24.06.21</c:v>
                </c:pt>
                <c:pt idx="78">
                  <c:v>25.06.21</c:v>
                </c:pt>
                <c:pt idx="79">
                  <c:v>26.06.21</c:v>
                </c:pt>
                <c:pt idx="80">
                  <c:v>27.06.21</c:v>
                </c:pt>
                <c:pt idx="81">
                  <c:v>28.06.21</c:v>
                </c:pt>
                <c:pt idx="82">
                  <c:v>29.06.21</c:v>
                </c:pt>
                <c:pt idx="83">
                  <c:v>30.06.21</c:v>
                </c:pt>
                <c:pt idx="84">
                  <c:v>01.07.21</c:v>
                </c:pt>
                <c:pt idx="85">
                  <c:v>02.07.21</c:v>
                </c:pt>
                <c:pt idx="86">
                  <c:v>03.07.21</c:v>
                </c:pt>
                <c:pt idx="87">
                  <c:v>04.07.21</c:v>
                </c:pt>
                <c:pt idx="88">
                  <c:v>05.07.21</c:v>
                </c:pt>
                <c:pt idx="89">
                  <c:v>06.07.21</c:v>
                </c:pt>
                <c:pt idx="90">
                  <c:v>07.07.21</c:v>
                </c:pt>
                <c:pt idx="91">
                  <c:v>08.07.21</c:v>
                </c:pt>
                <c:pt idx="92">
                  <c:v>09.07.21</c:v>
                </c:pt>
                <c:pt idx="93">
                  <c:v>10.07.21</c:v>
                </c:pt>
                <c:pt idx="94">
                  <c:v>11.07.21</c:v>
                </c:pt>
                <c:pt idx="95">
                  <c:v>12.07.21</c:v>
                </c:pt>
                <c:pt idx="96">
                  <c:v>13.07.21</c:v>
                </c:pt>
                <c:pt idx="97">
                  <c:v>14.07.21</c:v>
                </c:pt>
                <c:pt idx="98">
                  <c:v>15.07.21</c:v>
                </c:pt>
                <c:pt idx="99">
                  <c:v>16.07.21</c:v>
                </c:pt>
                <c:pt idx="100">
                  <c:v>17.07.21</c:v>
                </c:pt>
                <c:pt idx="101">
                  <c:v>18.07.21</c:v>
                </c:pt>
                <c:pt idx="102">
                  <c:v>19.07.21</c:v>
                </c:pt>
                <c:pt idx="103">
                  <c:v>20.07.21</c:v>
                </c:pt>
                <c:pt idx="104">
                  <c:v>21.07.21</c:v>
                </c:pt>
                <c:pt idx="105">
                  <c:v>22.07.21</c:v>
                </c:pt>
                <c:pt idx="106">
                  <c:v>23.07.21</c:v>
                </c:pt>
                <c:pt idx="107">
                  <c:v>24.07.21</c:v>
                </c:pt>
                <c:pt idx="108">
                  <c:v>25.07.21</c:v>
                </c:pt>
                <c:pt idx="109">
                  <c:v>26.07.21</c:v>
                </c:pt>
                <c:pt idx="110">
                  <c:v>27.07.21</c:v>
                </c:pt>
                <c:pt idx="111">
                  <c:v>28.07.21</c:v>
                </c:pt>
                <c:pt idx="112">
                  <c:v>29.07.21</c:v>
                </c:pt>
                <c:pt idx="113">
                  <c:v>30.07.21</c:v>
                </c:pt>
                <c:pt idx="114">
                  <c:v>31.07.21</c:v>
                </c:pt>
                <c:pt idx="115">
                  <c:v>01.08.21</c:v>
                </c:pt>
                <c:pt idx="116">
                  <c:v>02.08.21</c:v>
                </c:pt>
                <c:pt idx="117">
                  <c:v>03.08.21</c:v>
                </c:pt>
                <c:pt idx="118">
                  <c:v>04.08.21</c:v>
                </c:pt>
                <c:pt idx="119">
                  <c:v>05.08.21</c:v>
                </c:pt>
                <c:pt idx="120">
                  <c:v>06.08.21</c:v>
                </c:pt>
                <c:pt idx="121">
                  <c:v>07.08.21</c:v>
                </c:pt>
                <c:pt idx="122">
                  <c:v>08.08.21</c:v>
                </c:pt>
                <c:pt idx="123">
                  <c:v>09.08.21</c:v>
                </c:pt>
                <c:pt idx="124">
                  <c:v>10.08.21</c:v>
                </c:pt>
                <c:pt idx="125">
                  <c:v>11.08.21</c:v>
                </c:pt>
                <c:pt idx="126">
                  <c:v>12.08.21</c:v>
                </c:pt>
                <c:pt idx="127">
                  <c:v>13.08.21</c:v>
                </c:pt>
                <c:pt idx="128">
                  <c:v>14.08.21</c:v>
                </c:pt>
                <c:pt idx="129">
                  <c:v>15.08.21</c:v>
                </c:pt>
                <c:pt idx="130">
                  <c:v>16.08.21</c:v>
                </c:pt>
                <c:pt idx="131">
                  <c:v>17.08.21</c:v>
                </c:pt>
                <c:pt idx="132">
                  <c:v>18.08.21</c:v>
                </c:pt>
                <c:pt idx="133">
                  <c:v>19.08.21</c:v>
                </c:pt>
                <c:pt idx="134">
                  <c:v>20.08.21</c:v>
                </c:pt>
                <c:pt idx="135">
                  <c:v>21.08.21</c:v>
                </c:pt>
                <c:pt idx="136">
                  <c:v>22.08.21</c:v>
                </c:pt>
                <c:pt idx="137">
                  <c:v>23.08.21</c:v>
                </c:pt>
                <c:pt idx="138">
                  <c:v>24.08.21</c:v>
                </c:pt>
                <c:pt idx="139">
                  <c:v>25.08.21</c:v>
                </c:pt>
                <c:pt idx="140">
                  <c:v>26.08.21</c:v>
                </c:pt>
                <c:pt idx="141">
                  <c:v>27.08.21</c:v>
                </c:pt>
                <c:pt idx="142">
                  <c:v>28.08.21</c:v>
                </c:pt>
                <c:pt idx="143">
                  <c:v>29.08.21</c:v>
                </c:pt>
                <c:pt idx="144">
                  <c:v>30.08.21</c:v>
                </c:pt>
                <c:pt idx="145">
                  <c:v>31.08.21</c:v>
                </c:pt>
                <c:pt idx="146">
                  <c:v>01.09.21</c:v>
                </c:pt>
                <c:pt idx="147">
                  <c:v>02.09.21</c:v>
                </c:pt>
                <c:pt idx="148">
                  <c:v>03.09.21</c:v>
                </c:pt>
                <c:pt idx="149">
                  <c:v>04.09.21</c:v>
                </c:pt>
                <c:pt idx="150">
                  <c:v>05.09.21</c:v>
                </c:pt>
                <c:pt idx="151">
                  <c:v>06.09.21</c:v>
                </c:pt>
                <c:pt idx="152">
                  <c:v>07.09.21</c:v>
                </c:pt>
                <c:pt idx="153">
                  <c:v>08.09.21</c:v>
                </c:pt>
                <c:pt idx="154">
                  <c:v>09.09.21</c:v>
                </c:pt>
                <c:pt idx="155">
                  <c:v>10.09.21</c:v>
                </c:pt>
                <c:pt idx="156">
                  <c:v>11.09.21</c:v>
                </c:pt>
                <c:pt idx="157">
                  <c:v>12.09.21</c:v>
                </c:pt>
                <c:pt idx="158">
                  <c:v>13.09.21</c:v>
                </c:pt>
                <c:pt idx="159">
                  <c:v>14.09.21</c:v>
                </c:pt>
                <c:pt idx="160">
                  <c:v>15.09.21</c:v>
                </c:pt>
                <c:pt idx="161">
                  <c:v>16.09.21</c:v>
                </c:pt>
                <c:pt idx="162">
                  <c:v>17.09.21</c:v>
                </c:pt>
                <c:pt idx="163">
                  <c:v>18.09.21</c:v>
                </c:pt>
                <c:pt idx="164">
                  <c:v>19.09.21</c:v>
                </c:pt>
                <c:pt idx="165">
                  <c:v>20.09.21</c:v>
                </c:pt>
                <c:pt idx="166">
                  <c:v>21.09.21</c:v>
                </c:pt>
                <c:pt idx="167">
                  <c:v>22.09.21</c:v>
                </c:pt>
                <c:pt idx="168">
                  <c:v>23.09.21</c:v>
                </c:pt>
                <c:pt idx="169">
                  <c:v>24.09.21</c:v>
                </c:pt>
                <c:pt idx="170">
                  <c:v>25.09.21</c:v>
                </c:pt>
                <c:pt idx="171">
                  <c:v>26.09.21</c:v>
                </c:pt>
                <c:pt idx="172">
                  <c:v>27.09.21</c:v>
                </c:pt>
                <c:pt idx="173">
                  <c:v>28.09.21</c:v>
                </c:pt>
                <c:pt idx="174">
                  <c:v>29.09.21</c:v>
                </c:pt>
                <c:pt idx="175">
                  <c:v>30.09.21</c:v>
                </c:pt>
                <c:pt idx="176">
                  <c:v>01.10.21</c:v>
                </c:pt>
                <c:pt idx="177">
                  <c:v>02.10.21</c:v>
                </c:pt>
                <c:pt idx="178">
                  <c:v>03.10.21</c:v>
                </c:pt>
                <c:pt idx="179">
                  <c:v>04.10.21</c:v>
                </c:pt>
                <c:pt idx="180">
                  <c:v>05.10.21</c:v>
                </c:pt>
                <c:pt idx="181">
                  <c:v>06.10.21</c:v>
                </c:pt>
                <c:pt idx="182">
                  <c:v>07.10.21</c:v>
                </c:pt>
              </c:strCache>
            </c:strRef>
          </c:cat>
          <c:val>
            <c:numRef>
              <c:f>List1!$B$2:$GB$2</c:f>
              <c:numCache>
                <c:formatCode>General</c:formatCode>
                <c:ptCount val="183"/>
                <c:pt idx="0">
                  <c:v>95</c:v>
                </c:pt>
                <c:pt idx="1">
                  <c:v>87</c:v>
                </c:pt>
                <c:pt idx="2">
                  <c:v>82</c:v>
                </c:pt>
                <c:pt idx="3">
                  <c:v>82</c:v>
                </c:pt>
                <c:pt idx="4">
                  <c:v>69</c:v>
                </c:pt>
                <c:pt idx="5">
                  <c:v>65</c:v>
                </c:pt>
                <c:pt idx="6">
                  <c:v>68</c:v>
                </c:pt>
                <c:pt idx="7">
                  <c:v>65</c:v>
                </c:pt>
                <c:pt idx="8">
                  <c:v>62</c:v>
                </c:pt>
                <c:pt idx="9">
                  <c:v>63</c:v>
                </c:pt>
                <c:pt idx="10">
                  <c:v>61</c:v>
                </c:pt>
                <c:pt idx="11">
                  <c:v>63</c:v>
                </c:pt>
                <c:pt idx="12">
                  <c:v>56</c:v>
                </c:pt>
                <c:pt idx="13">
                  <c:v>63</c:v>
                </c:pt>
                <c:pt idx="14">
                  <c:v>58</c:v>
                </c:pt>
                <c:pt idx="15">
                  <c:v>60</c:v>
                </c:pt>
                <c:pt idx="16">
                  <c:v>61</c:v>
                </c:pt>
                <c:pt idx="17">
                  <c:v>59</c:v>
                </c:pt>
                <c:pt idx="18">
                  <c:v>58</c:v>
                </c:pt>
                <c:pt idx="19">
                  <c:v>54</c:v>
                </c:pt>
                <c:pt idx="20">
                  <c:v>54</c:v>
                </c:pt>
                <c:pt idx="21">
                  <c:v>58</c:v>
                </c:pt>
                <c:pt idx="22">
                  <c:v>57</c:v>
                </c:pt>
                <c:pt idx="23">
                  <c:v>55</c:v>
                </c:pt>
                <c:pt idx="24">
                  <c:v>55</c:v>
                </c:pt>
                <c:pt idx="25">
                  <c:v>50</c:v>
                </c:pt>
                <c:pt idx="26">
                  <c:v>48</c:v>
                </c:pt>
                <c:pt idx="27">
                  <c:v>45</c:v>
                </c:pt>
                <c:pt idx="28">
                  <c:v>42</c:v>
                </c:pt>
                <c:pt idx="29">
                  <c:v>38</c:v>
                </c:pt>
                <c:pt idx="30">
                  <c:v>39</c:v>
                </c:pt>
                <c:pt idx="31">
                  <c:v>39</c:v>
                </c:pt>
                <c:pt idx="32">
                  <c:v>34</c:v>
                </c:pt>
                <c:pt idx="33">
                  <c:v>35</c:v>
                </c:pt>
                <c:pt idx="34">
                  <c:v>25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25</c:v>
                </c:pt>
                <c:pt idx="39">
                  <c:v>22</c:v>
                </c:pt>
                <c:pt idx="40">
                  <c:v>20</c:v>
                </c:pt>
                <c:pt idx="41">
                  <c:v>20</c:v>
                </c:pt>
                <c:pt idx="42">
                  <c:v>21</c:v>
                </c:pt>
                <c:pt idx="43">
                  <c:v>21</c:v>
                </c:pt>
                <c:pt idx="44">
                  <c:v>22</c:v>
                </c:pt>
                <c:pt idx="45">
                  <c:v>22</c:v>
                </c:pt>
                <c:pt idx="46">
                  <c:v>21</c:v>
                </c:pt>
                <c:pt idx="47">
                  <c:v>20</c:v>
                </c:pt>
                <c:pt idx="48">
                  <c:v>21</c:v>
                </c:pt>
                <c:pt idx="49">
                  <c:v>19</c:v>
                </c:pt>
                <c:pt idx="50">
                  <c:v>18</c:v>
                </c:pt>
                <c:pt idx="51">
                  <c:v>17</c:v>
                </c:pt>
                <c:pt idx="52">
                  <c:v>18</c:v>
                </c:pt>
                <c:pt idx="53">
                  <c:v>16</c:v>
                </c:pt>
                <c:pt idx="54">
                  <c:v>16</c:v>
                </c:pt>
                <c:pt idx="55">
                  <c:v>14</c:v>
                </c:pt>
                <c:pt idx="56">
                  <c:v>13</c:v>
                </c:pt>
                <c:pt idx="57">
                  <c:v>11</c:v>
                </c:pt>
                <c:pt idx="58">
                  <c:v>10</c:v>
                </c:pt>
                <c:pt idx="59">
                  <c:v>10</c:v>
                </c:pt>
                <c:pt idx="60">
                  <c:v>9</c:v>
                </c:pt>
                <c:pt idx="61">
                  <c:v>8</c:v>
                </c:pt>
                <c:pt idx="62">
                  <c:v>6</c:v>
                </c:pt>
                <c:pt idx="63">
                  <c:v>3</c:v>
                </c:pt>
                <c:pt idx="64">
                  <c:v>3</c:v>
                </c:pt>
                <c:pt idx="65">
                  <c:v>2</c:v>
                </c:pt>
                <c:pt idx="66">
                  <c:v>-1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6</c:v>
                </c:pt>
                <c:pt idx="96">
                  <c:v>7</c:v>
                </c:pt>
                <c:pt idx="97">
                  <c:v>6</c:v>
                </c:pt>
                <c:pt idx="98">
                  <c:v>6</c:v>
                </c:pt>
                <c:pt idx="99">
                  <c:v>8</c:v>
                </c:pt>
                <c:pt idx="100">
                  <c:v>10</c:v>
                </c:pt>
                <c:pt idx="101">
                  <c:v>10</c:v>
                </c:pt>
                <c:pt idx="102">
                  <c:v>12</c:v>
                </c:pt>
                <c:pt idx="103">
                  <c:v>14</c:v>
                </c:pt>
                <c:pt idx="104">
                  <c:v>16</c:v>
                </c:pt>
                <c:pt idx="105">
                  <c:v>19</c:v>
                </c:pt>
                <c:pt idx="106">
                  <c:v>18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21</c:v>
                </c:pt>
                <c:pt idx="114">
                  <c:v>20</c:v>
                </c:pt>
                <c:pt idx="115">
                  <c:v>19</c:v>
                </c:pt>
                <c:pt idx="116">
                  <c:v>17</c:v>
                </c:pt>
                <c:pt idx="117">
                  <c:v>15</c:v>
                </c:pt>
                <c:pt idx="118">
                  <c:v>18</c:v>
                </c:pt>
                <c:pt idx="119">
                  <c:v>16</c:v>
                </c:pt>
                <c:pt idx="120">
                  <c:v>18</c:v>
                </c:pt>
                <c:pt idx="121">
                  <c:v>15</c:v>
                </c:pt>
                <c:pt idx="122">
                  <c:v>17</c:v>
                </c:pt>
                <c:pt idx="123">
                  <c:v>17</c:v>
                </c:pt>
                <c:pt idx="124">
                  <c:v>17</c:v>
                </c:pt>
                <c:pt idx="125">
                  <c:v>17</c:v>
                </c:pt>
                <c:pt idx="126">
                  <c:v>18</c:v>
                </c:pt>
                <c:pt idx="127">
                  <c:v>18</c:v>
                </c:pt>
                <c:pt idx="128">
                  <c:v>18</c:v>
                </c:pt>
                <c:pt idx="129">
                  <c:v>18</c:v>
                </c:pt>
                <c:pt idx="130">
                  <c:v>21</c:v>
                </c:pt>
                <c:pt idx="131">
                  <c:v>18</c:v>
                </c:pt>
                <c:pt idx="132">
                  <c:v>15</c:v>
                </c:pt>
                <c:pt idx="133">
                  <c:v>15</c:v>
                </c:pt>
                <c:pt idx="134">
                  <c:v>14</c:v>
                </c:pt>
                <c:pt idx="135">
                  <c:v>13</c:v>
                </c:pt>
                <c:pt idx="136">
                  <c:v>11</c:v>
                </c:pt>
                <c:pt idx="137">
                  <c:v>12</c:v>
                </c:pt>
                <c:pt idx="138">
                  <c:v>11</c:v>
                </c:pt>
                <c:pt idx="139">
                  <c:v>9</c:v>
                </c:pt>
                <c:pt idx="140">
                  <c:v>10</c:v>
                </c:pt>
                <c:pt idx="141">
                  <c:v>10</c:v>
                </c:pt>
                <c:pt idx="142">
                  <c:v>11</c:v>
                </c:pt>
                <c:pt idx="143">
                  <c:v>10</c:v>
                </c:pt>
                <c:pt idx="144">
                  <c:v>8</c:v>
                </c:pt>
                <c:pt idx="145">
                  <c:v>12</c:v>
                </c:pt>
                <c:pt idx="146">
                  <c:v>15</c:v>
                </c:pt>
                <c:pt idx="147">
                  <c:v>16</c:v>
                </c:pt>
                <c:pt idx="148">
                  <c:v>16</c:v>
                </c:pt>
                <c:pt idx="149">
                  <c:v>19</c:v>
                </c:pt>
                <c:pt idx="150">
                  <c:v>20</c:v>
                </c:pt>
                <c:pt idx="151">
                  <c:v>18</c:v>
                </c:pt>
                <c:pt idx="152">
                  <c:v>19</c:v>
                </c:pt>
                <c:pt idx="153">
                  <c:v>18</c:v>
                </c:pt>
                <c:pt idx="154">
                  <c:v>18</c:v>
                </c:pt>
                <c:pt idx="155">
                  <c:v>19</c:v>
                </c:pt>
                <c:pt idx="156">
                  <c:v>22</c:v>
                </c:pt>
                <c:pt idx="157">
                  <c:v>21</c:v>
                </c:pt>
                <c:pt idx="158">
                  <c:v>22</c:v>
                </c:pt>
                <c:pt idx="159">
                  <c:v>21</c:v>
                </c:pt>
                <c:pt idx="160">
                  <c:v>18</c:v>
                </c:pt>
                <c:pt idx="161">
                  <c:v>19</c:v>
                </c:pt>
                <c:pt idx="162">
                  <c:v>19</c:v>
                </c:pt>
                <c:pt idx="163">
                  <c:v>18</c:v>
                </c:pt>
                <c:pt idx="164">
                  <c:v>18</c:v>
                </c:pt>
                <c:pt idx="165">
                  <c:v>16</c:v>
                </c:pt>
                <c:pt idx="166">
                  <c:v>19</c:v>
                </c:pt>
                <c:pt idx="167">
                  <c:v>22</c:v>
                </c:pt>
                <c:pt idx="168">
                  <c:v>22</c:v>
                </c:pt>
                <c:pt idx="169">
                  <c:v>23</c:v>
                </c:pt>
                <c:pt idx="170">
                  <c:v>22</c:v>
                </c:pt>
                <c:pt idx="171">
                  <c:v>23</c:v>
                </c:pt>
                <c:pt idx="172">
                  <c:v>25</c:v>
                </c:pt>
                <c:pt idx="173">
                  <c:v>29</c:v>
                </c:pt>
                <c:pt idx="174">
                  <c:v>32</c:v>
                </c:pt>
                <c:pt idx="175">
                  <c:v>40</c:v>
                </c:pt>
                <c:pt idx="176">
                  <c:v>40</c:v>
                </c:pt>
                <c:pt idx="177">
                  <c:v>44</c:v>
                </c:pt>
                <c:pt idx="178">
                  <c:v>44</c:v>
                </c:pt>
                <c:pt idx="179">
                  <c:v>43</c:v>
                </c:pt>
                <c:pt idx="180">
                  <c:v>45</c:v>
                </c:pt>
                <c:pt idx="181">
                  <c:v>49</c:v>
                </c:pt>
                <c:pt idx="18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CD-4BA3-857E-B86804E5EE02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7.1016422547714158E-3"/>
                  <c:y val="-5.128803127217115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rgbClr val="ED7D3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7070572569906"/>
                      <c:h val="4.7324949909640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CD-4BA3-857E-B86804E5E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List1!$B$1:$GB$1</c:f>
              <c:strCache>
                <c:ptCount val="183"/>
                <c:pt idx="0">
                  <c:v>08.04.21</c:v>
                </c:pt>
                <c:pt idx="1">
                  <c:v>09.04.21</c:v>
                </c:pt>
                <c:pt idx="2">
                  <c:v>10.04.21</c:v>
                </c:pt>
                <c:pt idx="3">
                  <c:v>11.04.21</c:v>
                </c:pt>
                <c:pt idx="4">
                  <c:v>12.04.21</c:v>
                </c:pt>
                <c:pt idx="5">
                  <c:v>13.04.21</c:v>
                </c:pt>
                <c:pt idx="6">
                  <c:v>14.04.21</c:v>
                </c:pt>
                <c:pt idx="7">
                  <c:v>15.04.21</c:v>
                </c:pt>
                <c:pt idx="8">
                  <c:v>16.04.21</c:v>
                </c:pt>
                <c:pt idx="9">
                  <c:v>17.04.21</c:v>
                </c:pt>
                <c:pt idx="10">
                  <c:v>18.04.21</c:v>
                </c:pt>
                <c:pt idx="11">
                  <c:v>19.04.21</c:v>
                </c:pt>
                <c:pt idx="12">
                  <c:v>20.04.21</c:v>
                </c:pt>
                <c:pt idx="13">
                  <c:v>21.04.21</c:v>
                </c:pt>
                <c:pt idx="14">
                  <c:v>22.04.21</c:v>
                </c:pt>
                <c:pt idx="15">
                  <c:v>23.04.21</c:v>
                </c:pt>
                <c:pt idx="16">
                  <c:v>24.04.21</c:v>
                </c:pt>
                <c:pt idx="17">
                  <c:v>25.04.21</c:v>
                </c:pt>
                <c:pt idx="18">
                  <c:v>26.04.21</c:v>
                </c:pt>
                <c:pt idx="19">
                  <c:v>27.04.21</c:v>
                </c:pt>
                <c:pt idx="20">
                  <c:v>28.04.21</c:v>
                </c:pt>
                <c:pt idx="21">
                  <c:v>29.04.21</c:v>
                </c:pt>
                <c:pt idx="22">
                  <c:v>30.04.21</c:v>
                </c:pt>
                <c:pt idx="23">
                  <c:v>01.05.21</c:v>
                </c:pt>
                <c:pt idx="24">
                  <c:v>02.05.21</c:v>
                </c:pt>
                <c:pt idx="25">
                  <c:v>03.05.21</c:v>
                </c:pt>
                <c:pt idx="26">
                  <c:v>04.05.21</c:v>
                </c:pt>
                <c:pt idx="27">
                  <c:v>05.05.21</c:v>
                </c:pt>
                <c:pt idx="28">
                  <c:v>06.05.21</c:v>
                </c:pt>
                <c:pt idx="29">
                  <c:v>07.05.21</c:v>
                </c:pt>
                <c:pt idx="30">
                  <c:v>08.05.21</c:v>
                </c:pt>
                <c:pt idx="31">
                  <c:v>09.05.21</c:v>
                </c:pt>
                <c:pt idx="32">
                  <c:v>10.05.21</c:v>
                </c:pt>
                <c:pt idx="33">
                  <c:v>11.05.21</c:v>
                </c:pt>
                <c:pt idx="34">
                  <c:v>12.05.21</c:v>
                </c:pt>
                <c:pt idx="35">
                  <c:v>13.05.21</c:v>
                </c:pt>
                <c:pt idx="36">
                  <c:v>14.05.21</c:v>
                </c:pt>
                <c:pt idx="37">
                  <c:v>15.05.21</c:v>
                </c:pt>
                <c:pt idx="38">
                  <c:v>16.05.21</c:v>
                </c:pt>
                <c:pt idx="39">
                  <c:v>17.05.21</c:v>
                </c:pt>
                <c:pt idx="40">
                  <c:v>18.05.21</c:v>
                </c:pt>
                <c:pt idx="41">
                  <c:v>19.05.21</c:v>
                </c:pt>
                <c:pt idx="42">
                  <c:v>20.05.21</c:v>
                </c:pt>
                <c:pt idx="43">
                  <c:v>21.05.21</c:v>
                </c:pt>
                <c:pt idx="44">
                  <c:v>22.05.21</c:v>
                </c:pt>
                <c:pt idx="45">
                  <c:v>23.05.21</c:v>
                </c:pt>
                <c:pt idx="46">
                  <c:v>24.05.21</c:v>
                </c:pt>
                <c:pt idx="47">
                  <c:v>25.05.21</c:v>
                </c:pt>
                <c:pt idx="48">
                  <c:v>26.05.21</c:v>
                </c:pt>
                <c:pt idx="49">
                  <c:v>27.05.21</c:v>
                </c:pt>
                <c:pt idx="50">
                  <c:v>28.05.21</c:v>
                </c:pt>
                <c:pt idx="51">
                  <c:v>29.05.21</c:v>
                </c:pt>
                <c:pt idx="52">
                  <c:v>30.05.21</c:v>
                </c:pt>
                <c:pt idx="53">
                  <c:v>31.05.21</c:v>
                </c:pt>
                <c:pt idx="54">
                  <c:v>01.06.21</c:v>
                </c:pt>
                <c:pt idx="55">
                  <c:v>02.06.21</c:v>
                </c:pt>
                <c:pt idx="56">
                  <c:v>03.06.21</c:v>
                </c:pt>
                <c:pt idx="57">
                  <c:v>04.06.21</c:v>
                </c:pt>
                <c:pt idx="58">
                  <c:v>05.06.21</c:v>
                </c:pt>
                <c:pt idx="59">
                  <c:v>06.06.21</c:v>
                </c:pt>
                <c:pt idx="60">
                  <c:v>07.06.21</c:v>
                </c:pt>
                <c:pt idx="61">
                  <c:v>08.06.21</c:v>
                </c:pt>
                <c:pt idx="62">
                  <c:v>09.06.21</c:v>
                </c:pt>
                <c:pt idx="63">
                  <c:v>10.06.21</c:v>
                </c:pt>
                <c:pt idx="64">
                  <c:v>11.06.21</c:v>
                </c:pt>
                <c:pt idx="65">
                  <c:v>12.06.21</c:v>
                </c:pt>
                <c:pt idx="66">
                  <c:v>13.06.21</c:v>
                </c:pt>
                <c:pt idx="67">
                  <c:v>14.06.21</c:v>
                </c:pt>
                <c:pt idx="68">
                  <c:v>15.06.21</c:v>
                </c:pt>
                <c:pt idx="69">
                  <c:v>16.06.21</c:v>
                </c:pt>
                <c:pt idx="70">
                  <c:v>17.06.21</c:v>
                </c:pt>
                <c:pt idx="71">
                  <c:v>18.06.21</c:v>
                </c:pt>
                <c:pt idx="72">
                  <c:v>19.06.21</c:v>
                </c:pt>
                <c:pt idx="73">
                  <c:v>20.06.21</c:v>
                </c:pt>
                <c:pt idx="74">
                  <c:v>21.06.21</c:v>
                </c:pt>
                <c:pt idx="75">
                  <c:v>22.06.21</c:v>
                </c:pt>
                <c:pt idx="76">
                  <c:v>23.06.21</c:v>
                </c:pt>
                <c:pt idx="77">
                  <c:v>24.06.21</c:v>
                </c:pt>
                <c:pt idx="78">
                  <c:v>25.06.21</c:v>
                </c:pt>
                <c:pt idx="79">
                  <c:v>26.06.21</c:v>
                </c:pt>
                <c:pt idx="80">
                  <c:v>27.06.21</c:v>
                </c:pt>
                <c:pt idx="81">
                  <c:v>28.06.21</c:v>
                </c:pt>
                <c:pt idx="82">
                  <c:v>29.06.21</c:v>
                </c:pt>
                <c:pt idx="83">
                  <c:v>30.06.21</c:v>
                </c:pt>
                <c:pt idx="84">
                  <c:v>01.07.21</c:v>
                </c:pt>
                <c:pt idx="85">
                  <c:v>02.07.21</c:v>
                </c:pt>
                <c:pt idx="86">
                  <c:v>03.07.21</c:v>
                </c:pt>
                <c:pt idx="87">
                  <c:v>04.07.21</c:v>
                </c:pt>
                <c:pt idx="88">
                  <c:v>05.07.21</c:v>
                </c:pt>
                <c:pt idx="89">
                  <c:v>06.07.21</c:v>
                </c:pt>
                <c:pt idx="90">
                  <c:v>07.07.21</c:v>
                </c:pt>
                <c:pt idx="91">
                  <c:v>08.07.21</c:v>
                </c:pt>
                <c:pt idx="92">
                  <c:v>09.07.21</c:v>
                </c:pt>
                <c:pt idx="93">
                  <c:v>10.07.21</c:v>
                </c:pt>
                <c:pt idx="94">
                  <c:v>11.07.21</c:v>
                </c:pt>
                <c:pt idx="95">
                  <c:v>12.07.21</c:v>
                </c:pt>
                <c:pt idx="96">
                  <c:v>13.07.21</c:v>
                </c:pt>
                <c:pt idx="97">
                  <c:v>14.07.21</c:v>
                </c:pt>
                <c:pt idx="98">
                  <c:v>15.07.21</c:v>
                </c:pt>
                <c:pt idx="99">
                  <c:v>16.07.21</c:v>
                </c:pt>
                <c:pt idx="100">
                  <c:v>17.07.21</c:v>
                </c:pt>
                <c:pt idx="101">
                  <c:v>18.07.21</c:v>
                </c:pt>
                <c:pt idx="102">
                  <c:v>19.07.21</c:v>
                </c:pt>
                <c:pt idx="103">
                  <c:v>20.07.21</c:v>
                </c:pt>
                <c:pt idx="104">
                  <c:v>21.07.21</c:v>
                </c:pt>
                <c:pt idx="105">
                  <c:v>22.07.21</c:v>
                </c:pt>
                <c:pt idx="106">
                  <c:v>23.07.21</c:v>
                </c:pt>
                <c:pt idx="107">
                  <c:v>24.07.21</c:v>
                </c:pt>
                <c:pt idx="108">
                  <c:v>25.07.21</c:v>
                </c:pt>
                <c:pt idx="109">
                  <c:v>26.07.21</c:v>
                </c:pt>
                <c:pt idx="110">
                  <c:v>27.07.21</c:v>
                </c:pt>
                <c:pt idx="111">
                  <c:v>28.07.21</c:v>
                </c:pt>
                <c:pt idx="112">
                  <c:v>29.07.21</c:v>
                </c:pt>
                <c:pt idx="113">
                  <c:v>30.07.21</c:v>
                </c:pt>
                <c:pt idx="114">
                  <c:v>31.07.21</c:v>
                </c:pt>
                <c:pt idx="115">
                  <c:v>01.08.21</c:v>
                </c:pt>
                <c:pt idx="116">
                  <c:v>02.08.21</c:v>
                </c:pt>
                <c:pt idx="117">
                  <c:v>03.08.21</c:v>
                </c:pt>
                <c:pt idx="118">
                  <c:v>04.08.21</c:v>
                </c:pt>
                <c:pt idx="119">
                  <c:v>05.08.21</c:v>
                </c:pt>
                <c:pt idx="120">
                  <c:v>06.08.21</c:v>
                </c:pt>
                <c:pt idx="121">
                  <c:v>07.08.21</c:v>
                </c:pt>
                <c:pt idx="122">
                  <c:v>08.08.21</c:v>
                </c:pt>
                <c:pt idx="123">
                  <c:v>09.08.21</c:v>
                </c:pt>
                <c:pt idx="124">
                  <c:v>10.08.21</c:v>
                </c:pt>
                <c:pt idx="125">
                  <c:v>11.08.21</c:v>
                </c:pt>
                <c:pt idx="126">
                  <c:v>12.08.21</c:v>
                </c:pt>
                <c:pt idx="127">
                  <c:v>13.08.21</c:v>
                </c:pt>
                <c:pt idx="128">
                  <c:v>14.08.21</c:v>
                </c:pt>
                <c:pt idx="129">
                  <c:v>15.08.21</c:v>
                </c:pt>
                <c:pt idx="130">
                  <c:v>16.08.21</c:v>
                </c:pt>
                <c:pt idx="131">
                  <c:v>17.08.21</c:v>
                </c:pt>
                <c:pt idx="132">
                  <c:v>18.08.21</c:v>
                </c:pt>
                <c:pt idx="133">
                  <c:v>19.08.21</c:v>
                </c:pt>
                <c:pt idx="134">
                  <c:v>20.08.21</c:v>
                </c:pt>
                <c:pt idx="135">
                  <c:v>21.08.21</c:v>
                </c:pt>
                <c:pt idx="136">
                  <c:v>22.08.21</c:v>
                </c:pt>
                <c:pt idx="137">
                  <c:v>23.08.21</c:v>
                </c:pt>
                <c:pt idx="138">
                  <c:v>24.08.21</c:v>
                </c:pt>
                <c:pt idx="139">
                  <c:v>25.08.21</c:v>
                </c:pt>
                <c:pt idx="140">
                  <c:v>26.08.21</c:v>
                </c:pt>
                <c:pt idx="141">
                  <c:v>27.08.21</c:v>
                </c:pt>
                <c:pt idx="142">
                  <c:v>28.08.21</c:v>
                </c:pt>
                <c:pt idx="143">
                  <c:v>29.08.21</c:v>
                </c:pt>
                <c:pt idx="144">
                  <c:v>30.08.21</c:v>
                </c:pt>
                <c:pt idx="145">
                  <c:v>31.08.21</c:v>
                </c:pt>
                <c:pt idx="146">
                  <c:v>01.09.21</c:v>
                </c:pt>
                <c:pt idx="147">
                  <c:v>02.09.21</c:v>
                </c:pt>
                <c:pt idx="148">
                  <c:v>03.09.21</c:v>
                </c:pt>
                <c:pt idx="149">
                  <c:v>04.09.21</c:v>
                </c:pt>
                <c:pt idx="150">
                  <c:v>05.09.21</c:v>
                </c:pt>
                <c:pt idx="151">
                  <c:v>06.09.21</c:v>
                </c:pt>
                <c:pt idx="152">
                  <c:v>07.09.21</c:v>
                </c:pt>
                <c:pt idx="153">
                  <c:v>08.09.21</c:v>
                </c:pt>
                <c:pt idx="154">
                  <c:v>09.09.21</c:v>
                </c:pt>
                <c:pt idx="155">
                  <c:v>10.09.21</c:v>
                </c:pt>
                <c:pt idx="156">
                  <c:v>11.09.21</c:v>
                </c:pt>
                <c:pt idx="157">
                  <c:v>12.09.21</c:v>
                </c:pt>
                <c:pt idx="158">
                  <c:v>13.09.21</c:v>
                </c:pt>
                <c:pt idx="159">
                  <c:v>14.09.21</c:v>
                </c:pt>
                <c:pt idx="160">
                  <c:v>15.09.21</c:v>
                </c:pt>
                <c:pt idx="161">
                  <c:v>16.09.21</c:v>
                </c:pt>
                <c:pt idx="162">
                  <c:v>17.09.21</c:v>
                </c:pt>
                <c:pt idx="163">
                  <c:v>18.09.21</c:v>
                </c:pt>
                <c:pt idx="164">
                  <c:v>19.09.21</c:v>
                </c:pt>
                <c:pt idx="165">
                  <c:v>20.09.21</c:v>
                </c:pt>
                <c:pt idx="166">
                  <c:v>21.09.21</c:v>
                </c:pt>
                <c:pt idx="167">
                  <c:v>22.09.21</c:v>
                </c:pt>
                <c:pt idx="168">
                  <c:v>23.09.21</c:v>
                </c:pt>
                <c:pt idx="169">
                  <c:v>24.09.21</c:v>
                </c:pt>
                <c:pt idx="170">
                  <c:v>25.09.21</c:v>
                </c:pt>
                <c:pt idx="171">
                  <c:v>26.09.21</c:v>
                </c:pt>
                <c:pt idx="172">
                  <c:v>27.09.21</c:v>
                </c:pt>
                <c:pt idx="173">
                  <c:v>28.09.21</c:v>
                </c:pt>
                <c:pt idx="174">
                  <c:v>29.09.21</c:v>
                </c:pt>
                <c:pt idx="175">
                  <c:v>30.09.21</c:v>
                </c:pt>
                <c:pt idx="176">
                  <c:v>01.10.21</c:v>
                </c:pt>
                <c:pt idx="177">
                  <c:v>02.10.21</c:v>
                </c:pt>
                <c:pt idx="178">
                  <c:v>03.10.21</c:v>
                </c:pt>
                <c:pt idx="179">
                  <c:v>04.10.21</c:v>
                </c:pt>
                <c:pt idx="180">
                  <c:v>05.10.21</c:v>
                </c:pt>
                <c:pt idx="181">
                  <c:v>06.10.21</c:v>
                </c:pt>
                <c:pt idx="182">
                  <c:v>07.10.21</c:v>
                </c:pt>
              </c:strCache>
            </c:strRef>
          </c:cat>
          <c:val>
            <c:numRef>
              <c:f>List1!$B$3:$GB$3</c:f>
              <c:numCache>
                <c:formatCode>General</c:formatCode>
                <c:ptCount val="183"/>
                <c:pt idx="0">
                  <c:v>542</c:v>
                </c:pt>
                <c:pt idx="1">
                  <c:v>516</c:v>
                </c:pt>
                <c:pt idx="2">
                  <c:v>507</c:v>
                </c:pt>
                <c:pt idx="3">
                  <c:v>495</c:v>
                </c:pt>
                <c:pt idx="4">
                  <c:v>446</c:v>
                </c:pt>
                <c:pt idx="5">
                  <c:v>429</c:v>
                </c:pt>
                <c:pt idx="6">
                  <c:v>418</c:v>
                </c:pt>
                <c:pt idx="7">
                  <c:v>388</c:v>
                </c:pt>
                <c:pt idx="8">
                  <c:v>396</c:v>
                </c:pt>
                <c:pt idx="9">
                  <c:v>373</c:v>
                </c:pt>
                <c:pt idx="10">
                  <c:v>357</c:v>
                </c:pt>
                <c:pt idx="11">
                  <c:v>360</c:v>
                </c:pt>
                <c:pt idx="12">
                  <c:v>315</c:v>
                </c:pt>
                <c:pt idx="13">
                  <c:v>296</c:v>
                </c:pt>
                <c:pt idx="14">
                  <c:v>271</c:v>
                </c:pt>
                <c:pt idx="15">
                  <c:v>261</c:v>
                </c:pt>
                <c:pt idx="16">
                  <c:v>253</c:v>
                </c:pt>
                <c:pt idx="17">
                  <c:v>249</c:v>
                </c:pt>
                <c:pt idx="18">
                  <c:v>228</c:v>
                </c:pt>
                <c:pt idx="19">
                  <c:v>213</c:v>
                </c:pt>
                <c:pt idx="20">
                  <c:v>193</c:v>
                </c:pt>
                <c:pt idx="21">
                  <c:v>189</c:v>
                </c:pt>
                <c:pt idx="22">
                  <c:v>184</c:v>
                </c:pt>
                <c:pt idx="23">
                  <c:v>181</c:v>
                </c:pt>
                <c:pt idx="24">
                  <c:v>180</c:v>
                </c:pt>
                <c:pt idx="25">
                  <c:v>169</c:v>
                </c:pt>
                <c:pt idx="26">
                  <c:v>154</c:v>
                </c:pt>
                <c:pt idx="27">
                  <c:v>147</c:v>
                </c:pt>
                <c:pt idx="28">
                  <c:v>137</c:v>
                </c:pt>
                <c:pt idx="29">
                  <c:v>139</c:v>
                </c:pt>
                <c:pt idx="30">
                  <c:v>137</c:v>
                </c:pt>
                <c:pt idx="31">
                  <c:v>136</c:v>
                </c:pt>
                <c:pt idx="32">
                  <c:v>133</c:v>
                </c:pt>
                <c:pt idx="33">
                  <c:v>141</c:v>
                </c:pt>
                <c:pt idx="34">
                  <c:v>140</c:v>
                </c:pt>
                <c:pt idx="35">
                  <c:v>133</c:v>
                </c:pt>
                <c:pt idx="36">
                  <c:v>125</c:v>
                </c:pt>
                <c:pt idx="37">
                  <c:v>120</c:v>
                </c:pt>
                <c:pt idx="38">
                  <c:v>118</c:v>
                </c:pt>
                <c:pt idx="39">
                  <c:v>106</c:v>
                </c:pt>
                <c:pt idx="40">
                  <c:v>99</c:v>
                </c:pt>
                <c:pt idx="41">
                  <c:v>90</c:v>
                </c:pt>
                <c:pt idx="42">
                  <c:v>89</c:v>
                </c:pt>
                <c:pt idx="43">
                  <c:v>78</c:v>
                </c:pt>
                <c:pt idx="44">
                  <c:v>76</c:v>
                </c:pt>
                <c:pt idx="45">
                  <c:v>75</c:v>
                </c:pt>
                <c:pt idx="46">
                  <c:v>60</c:v>
                </c:pt>
                <c:pt idx="47">
                  <c:v>54</c:v>
                </c:pt>
                <c:pt idx="48">
                  <c:v>52</c:v>
                </c:pt>
                <c:pt idx="49">
                  <c:v>43</c:v>
                </c:pt>
                <c:pt idx="50">
                  <c:v>41</c:v>
                </c:pt>
                <c:pt idx="51">
                  <c:v>38</c:v>
                </c:pt>
                <c:pt idx="52">
                  <c:v>37</c:v>
                </c:pt>
                <c:pt idx="53">
                  <c:v>33</c:v>
                </c:pt>
                <c:pt idx="54">
                  <c:v>33</c:v>
                </c:pt>
                <c:pt idx="55">
                  <c:v>29</c:v>
                </c:pt>
                <c:pt idx="56">
                  <c:v>31</c:v>
                </c:pt>
                <c:pt idx="57">
                  <c:v>28</c:v>
                </c:pt>
                <c:pt idx="58">
                  <c:v>27</c:v>
                </c:pt>
                <c:pt idx="59">
                  <c:v>28</c:v>
                </c:pt>
                <c:pt idx="60">
                  <c:v>25</c:v>
                </c:pt>
                <c:pt idx="61">
                  <c:v>22</c:v>
                </c:pt>
                <c:pt idx="62">
                  <c:v>19</c:v>
                </c:pt>
                <c:pt idx="63">
                  <c:v>19</c:v>
                </c:pt>
                <c:pt idx="64">
                  <c:v>16</c:v>
                </c:pt>
                <c:pt idx="65">
                  <c:v>17</c:v>
                </c:pt>
                <c:pt idx="66">
                  <c:v>19</c:v>
                </c:pt>
                <c:pt idx="67">
                  <c:v>17</c:v>
                </c:pt>
                <c:pt idx="68">
                  <c:v>15</c:v>
                </c:pt>
                <c:pt idx="69">
                  <c:v>15</c:v>
                </c:pt>
                <c:pt idx="70">
                  <c:v>14</c:v>
                </c:pt>
                <c:pt idx="71">
                  <c:v>15</c:v>
                </c:pt>
                <c:pt idx="72">
                  <c:v>16</c:v>
                </c:pt>
                <c:pt idx="73">
                  <c:v>16</c:v>
                </c:pt>
                <c:pt idx="74">
                  <c:v>15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10</c:v>
                </c:pt>
                <c:pt idx="81">
                  <c:v>11</c:v>
                </c:pt>
                <c:pt idx="82">
                  <c:v>13</c:v>
                </c:pt>
                <c:pt idx="83">
                  <c:v>12</c:v>
                </c:pt>
                <c:pt idx="84">
                  <c:v>11</c:v>
                </c:pt>
                <c:pt idx="85">
                  <c:v>11</c:v>
                </c:pt>
                <c:pt idx="86">
                  <c:v>11</c:v>
                </c:pt>
                <c:pt idx="87">
                  <c:v>12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14</c:v>
                </c:pt>
                <c:pt idx="95">
                  <c:v>14</c:v>
                </c:pt>
                <c:pt idx="96">
                  <c:v>16</c:v>
                </c:pt>
                <c:pt idx="97">
                  <c:v>18</c:v>
                </c:pt>
                <c:pt idx="98">
                  <c:v>19</c:v>
                </c:pt>
                <c:pt idx="99">
                  <c:v>17</c:v>
                </c:pt>
                <c:pt idx="100">
                  <c:v>16</c:v>
                </c:pt>
                <c:pt idx="101">
                  <c:v>16</c:v>
                </c:pt>
                <c:pt idx="102">
                  <c:v>18</c:v>
                </c:pt>
                <c:pt idx="103">
                  <c:v>18</c:v>
                </c:pt>
                <c:pt idx="104">
                  <c:v>21</c:v>
                </c:pt>
                <c:pt idx="105">
                  <c:v>21</c:v>
                </c:pt>
                <c:pt idx="106">
                  <c:v>24</c:v>
                </c:pt>
                <c:pt idx="107">
                  <c:v>25</c:v>
                </c:pt>
                <c:pt idx="108">
                  <c:v>26</c:v>
                </c:pt>
                <c:pt idx="109">
                  <c:v>25</c:v>
                </c:pt>
                <c:pt idx="110">
                  <c:v>23</c:v>
                </c:pt>
                <c:pt idx="111">
                  <c:v>22</c:v>
                </c:pt>
                <c:pt idx="112">
                  <c:v>21</c:v>
                </c:pt>
                <c:pt idx="113">
                  <c:v>22</c:v>
                </c:pt>
                <c:pt idx="114">
                  <c:v>22</c:v>
                </c:pt>
                <c:pt idx="115">
                  <c:v>22</c:v>
                </c:pt>
                <c:pt idx="116">
                  <c:v>18</c:v>
                </c:pt>
                <c:pt idx="117">
                  <c:v>20</c:v>
                </c:pt>
                <c:pt idx="118">
                  <c:v>18</c:v>
                </c:pt>
                <c:pt idx="119">
                  <c:v>17</c:v>
                </c:pt>
                <c:pt idx="120">
                  <c:v>14</c:v>
                </c:pt>
                <c:pt idx="121">
                  <c:v>13</c:v>
                </c:pt>
                <c:pt idx="122">
                  <c:v>10</c:v>
                </c:pt>
                <c:pt idx="123">
                  <c:v>12</c:v>
                </c:pt>
                <c:pt idx="124">
                  <c:v>14</c:v>
                </c:pt>
                <c:pt idx="125">
                  <c:v>16</c:v>
                </c:pt>
                <c:pt idx="126">
                  <c:v>16</c:v>
                </c:pt>
                <c:pt idx="127">
                  <c:v>18</c:v>
                </c:pt>
                <c:pt idx="128">
                  <c:v>19</c:v>
                </c:pt>
                <c:pt idx="129">
                  <c:v>20</c:v>
                </c:pt>
                <c:pt idx="130">
                  <c:v>22</c:v>
                </c:pt>
                <c:pt idx="131">
                  <c:v>24</c:v>
                </c:pt>
                <c:pt idx="132">
                  <c:v>25</c:v>
                </c:pt>
                <c:pt idx="133">
                  <c:v>25</c:v>
                </c:pt>
                <c:pt idx="134">
                  <c:v>25</c:v>
                </c:pt>
                <c:pt idx="135">
                  <c:v>25</c:v>
                </c:pt>
                <c:pt idx="136">
                  <c:v>25</c:v>
                </c:pt>
                <c:pt idx="137">
                  <c:v>27</c:v>
                </c:pt>
                <c:pt idx="138">
                  <c:v>28</c:v>
                </c:pt>
                <c:pt idx="139">
                  <c:v>25</c:v>
                </c:pt>
                <c:pt idx="140">
                  <c:v>26</c:v>
                </c:pt>
                <c:pt idx="141">
                  <c:v>25</c:v>
                </c:pt>
                <c:pt idx="142">
                  <c:v>25</c:v>
                </c:pt>
                <c:pt idx="143">
                  <c:v>24</c:v>
                </c:pt>
                <c:pt idx="144">
                  <c:v>19</c:v>
                </c:pt>
                <c:pt idx="145">
                  <c:v>20</c:v>
                </c:pt>
                <c:pt idx="146">
                  <c:v>18</c:v>
                </c:pt>
                <c:pt idx="147">
                  <c:v>23</c:v>
                </c:pt>
                <c:pt idx="148">
                  <c:v>29</c:v>
                </c:pt>
                <c:pt idx="149">
                  <c:v>30</c:v>
                </c:pt>
                <c:pt idx="150">
                  <c:v>28</c:v>
                </c:pt>
                <c:pt idx="151">
                  <c:v>26</c:v>
                </c:pt>
                <c:pt idx="152">
                  <c:v>31</c:v>
                </c:pt>
                <c:pt idx="153">
                  <c:v>31</c:v>
                </c:pt>
                <c:pt idx="154">
                  <c:v>33</c:v>
                </c:pt>
                <c:pt idx="155">
                  <c:v>33</c:v>
                </c:pt>
                <c:pt idx="156">
                  <c:v>32</c:v>
                </c:pt>
                <c:pt idx="157">
                  <c:v>33</c:v>
                </c:pt>
                <c:pt idx="158">
                  <c:v>34</c:v>
                </c:pt>
                <c:pt idx="159">
                  <c:v>36</c:v>
                </c:pt>
                <c:pt idx="160">
                  <c:v>38</c:v>
                </c:pt>
                <c:pt idx="161">
                  <c:v>40</c:v>
                </c:pt>
                <c:pt idx="162">
                  <c:v>39</c:v>
                </c:pt>
                <c:pt idx="163">
                  <c:v>41</c:v>
                </c:pt>
                <c:pt idx="164">
                  <c:v>42</c:v>
                </c:pt>
                <c:pt idx="165">
                  <c:v>49</c:v>
                </c:pt>
                <c:pt idx="166">
                  <c:v>51</c:v>
                </c:pt>
                <c:pt idx="167">
                  <c:v>56</c:v>
                </c:pt>
                <c:pt idx="168">
                  <c:v>59</c:v>
                </c:pt>
                <c:pt idx="169">
                  <c:v>66</c:v>
                </c:pt>
                <c:pt idx="170">
                  <c:v>72</c:v>
                </c:pt>
                <c:pt idx="171">
                  <c:v>74</c:v>
                </c:pt>
                <c:pt idx="172">
                  <c:v>75</c:v>
                </c:pt>
                <c:pt idx="173">
                  <c:v>80</c:v>
                </c:pt>
                <c:pt idx="174">
                  <c:v>85</c:v>
                </c:pt>
                <c:pt idx="175">
                  <c:v>93</c:v>
                </c:pt>
                <c:pt idx="176">
                  <c:v>95</c:v>
                </c:pt>
                <c:pt idx="177">
                  <c:v>96</c:v>
                </c:pt>
                <c:pt idx="178">
                  <c:v>102</c:v>
                </c:pt>
                <c:pt idx="179">
                  <c:v>112</c:v>
                </c:pt>
                <c:pt idx="180">
                  <c:v>124</c:v>
                </c:pt>
                <c:pt idx="181">
                  <c:v>132</c:v>
                </c:pt>
                <c:pt idx="182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CD-4BA3-857E-B86804E5EE02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82"/>
              <c:layout>
                <c:manualLayout>
                  <c:x val="-5.3262316910785623E-3"/>
                  <c:y val="-4.662464858732879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12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1304996662368"/>
                      <c:h val="7.53002897577030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37CD-4BA3-857E-B86804E5E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List1!$B$1:$GB$1</c:f>
              <c:strCache>
                <c:ptCount val="183"/>
                <c:pt idx="0">
                  <c:v>08.04.21</c:v>
                </c:pt>
                <c:pt idx="1">
                  <c:v>09.04.21</c:v>
                </c:pt>
                <c:pt idx="2">
                  <c:v>10.04.21</c:v>
                </c:pt>
                <c:pt idx="3">
                  <c:v>11.04.21</c:v>
                </c:pt>
                <c:pt idx="4">
                  <c:v>12.04.21</c:v>
                </c:pt>
                <c:pt idx="5">
                  <c:v>13.04.21</c:v>
                </c:pt>
                <c:pt idx="6">
                  <c:v>14.04.21</c:v>
                </c:pt>
                <c:pt idx="7">
                  <c:v>15.04.21</c:v>
                </c:pt>
                <c:pt idx="8">
                  <c:v>16.04.21</c:v>
                </c:pt>
                <c:pt idx="9">
                  <c:v>17.04.21</c:v>
                </c:pt>
                <c:pt idx="10">
                  <c:v>18.04.21</c:v>
                </c:pt>
                <c:pt idx="11">
                  <c:v>19.04.21</c:v>
                </c:pt>
                <c:pt idx="12">
                  <c:v>20.04.21</c:v>
                </c:pt>
                <c:pt idx="13">
                  <c:v>21.04.21</c:v>
                </c:pt>
                <c:pt idx="14">
                  <c:v>22.04.21</c:v>
                </c:pt>
                <c:pt idx="15">
                  <c:v>23.04.21</c:v>
                </c:pt>
                <c:pt idx="16">
                  <c:v>24.04.21</c:v>
                </c:pt>
                <c:pt idx="17">
                  <c:v>25.04.21</c:v>
                </c:pt>
                <c:pt idx="18">
                  <c:v>26.04.21</c:v>
                </c:pt>
                <c:pt idx="19">
                  <c:v>27.04.21</c:v>
                </c:pt>
                <c:pt idx="20">
                  <c:v>28.04.21</c:v>
                </c:pt>
                <c:pt idx="21">
                  <c:v>29.04.21</c:v>
                </c:pt>
                <c:pt idx="22">
                  <c:v>30.04.21</c:v>
                </c:pt>
                <c:pt idx="23">
                  <c:v>01.05.21</c:v>
                </c:pt>
                <c:pt idx="24">
                  <c:v>02.05.21</c:v>
                </c:pt>
                <c:pt idx="25">
                  <c:v>03.05.21</c:v>
                </c:pt>
                <c:pt idx="26">
                  <c:v>04.05.21</c:v>
                </c:pt>
                <c:pt idx="27">
                  <c:v>05.05.21</c:v>
                </c:pt>
                <c:pt idx="28">
                  <c:v>06.05.21</c:v>
                </c:pt>
                <c:pt idx="29">
                  <c:v>07.05.21</c:v>
                </c:pt>
                <c:pt idx="30">
                  <c:v>08.05.21</c:v>
                </c:pt>
                <c:pt idx="31">
                  <c:v>09.05.21</c:v>
                </c:pt>
                <c:pt idx="32">
                  <c:v>10.05.21</c:v>
                </c:pt>
                <c:pt idx="33">
                  <c:v>11.05.21</c:v>
                </c:pt>
                <c:pt idx="34">
                  <c:v>12.05.21</c:v>
                </c:pt>
                <c:pt idx="35">
                  <c:v>13.05.21</c:v>
                </c:pt>
                <c:pt idx="36">
                  <c:v>14.05.21</c:v>
                </c:pt>
                <c:pt idx="37">
                  <c:v>15.05.21</c:v>
                </c:pt>
                <c:pt idx="38">
                  <c:v>16.05.21</c:v>
                </c:pt>
                <c:pt idx="39">
                  <c:v>17.05.21</c:v>
                </c:pt>
                <c:pt idx="40">
                  <c:v>18.05.21</c:v>
                </c:pt>
                <c:pt idx="41">
                  <c:v>19.05.21</c:v>
                </c:pt>
                <c:pt idx="42">
                  <c:v>20.05.21</c:v>
                </c:pt>
                <c:pt idx="43">
                  <c:v>21.05.21</c:v>
                </c:pt>
                <c:pt idx="44">
                  <c:v>22.05.21</c:v>
                </c:pt>
                <c:pt idx="45">
                  <c:v>23.05.21</c:v>
                </c:pt>
                <c:pt idx="46">
                  <c:v>24.05.21</c:v>
                </c:pt>
                <c:pt idx="47">
                  <c:v>25.05.21</c:v>
                </c:pt>
                <c:pt idx="48">
                  <c:v>26.05.21</c:v>
                </c:pt>
                <c:pt idx="49">
                  <c:v>27.05.21</c:v>
                </c:pt>
                <c:pt idx="50">
                  <c:v>28.05.21</c:v>
                </c:pt>
                <c:pt idx="51">
                  <c:v>29.05.21</c:v>
                </c:pt>
                <c:pt idx="52">
                  <c:v>30.05.21</c:v>
                </c:pt>
                <c:pt idx="53">
                  <c:v>31.05.21</c:v>
                </c:pt>
                <c:pt idx="54">
                  <c:v>01.06.21</c:v>
                </c:pt>
                <c:pt idx="55">
                  <c:v>02.06.21</c:v>
                </c:pt>
                <c:pt idx="56">
                  <c:v>03.06.21</c:v>
                </c:pt>
                <c:pt idx="57">
                  <c:v>04.06.21</c:v>
                </c:pt>
                <c:pt idx="58">
                  <c:v>05.06.21</c:v>
                </c:pt>
                <c:pt idx="59">
                  <c:v>06.06.21</c:v>
                </c:pt>
                <c:pt idx="60">
                  <c:v>07.06.21</c:v>
                </c:pt>
                <c:pt idx="61">
                  <c:v>08.06.21</c:v>
                </c:pt>
                <c:pt idx="62">
                  <c:v>09.06.21</c:v>
                </c:pt>
                <c:pt idx="63">
                  <c:v>10.06.21</c:v>
                </c:pt>
                <c:pt idx="64">
                  <c:v>11.06.21</c:v>
                </c:pt>
                <c:pt idx="65">
                  <c:v>12.06.21</c:v>
                </c:pt>
                <c:pt idx="66">
                  <c:v>13.06.21</c:v>
                </c:pt>
                <c:pt idx="67">
                  <c:v>14.06.21</c:v>
                </c:pt>
                <c:pt idx="68">
                  <c:v>15.06.21</c:v>
                </c:pt>
                <c:pt idx="69">
                  <c:v>16.06.21</c:v>
                </c:pt>
                <c:pt idx="70">
                  <c:v>17.06.21</c:v>
                </c:pt>
                <c:pt idx="71">
                  <c:v>18.06.21</c:v>
                </c:pt>
                <c:pt idx="72">
                  <c:v>19.06.21</c:v>
                </c:pt>
                <c:pt idx="73">
                  <c:v>20.06.21</c:v>
                </c:pt>
                <c:pt idx="74">
                  <c:v>21.06.21</c:v>
                </c:pt>
                <c:pt idx="75">
                  <c:v>22.06.21</c:v>
                </c:pt>
                <c:pt idx="76">
                  <c:v>23.06.21</c:v>
                </c:pt>
                <c:pt idx="77">
                  <c:v>24.06.21</c:v>
                </c:pt>
                <c:pt idx="78">
                  <c:v>25.06.21</c:v>
                </c:pt>
                <c:pt idx="79">
                  <c:v>26.06.21</c:v>
                </c:pt>
                <c:pt idx="80">
                  <c:v>27.06.21</c:v>
                </c:pt>
                <c:pt idx="81">
                  <c:v>28.06.21</c:v>
                </c:pt>
                <c:pt idx="82">
                  <c:v>29.06.21</c:v>
                </c:pt>
                <c:pt idx="83">
                  <c:v>30.06.21</c:v>
                </c:pt>
                <c:pt idx="84">
                  <c:v>01.07.21</c:v>
                </c:pt>
                <c:pt idx="85">
                  <c:v>02.07.21</c:v>
                </c:pt>
                <c:pt idx="86">
                  <c:v>03.07.21</c:v>
                </c:pt>
                <c:pt idx="87">
                  <c:v>04.07.21</c:v>
                </c:pt>
                <c:pt idx="88">
                  <c:v>05.07.21</c:v>
                </c:pt>
                <c:pt idx="89">
                  <c:v>06.07.21</c:v>
                </c:pt>
                <c:pt idx="90">
                  <c:v>07.07.21</c:v>
                </c:pt>
                <c:pt idx="91">
                  <c:v>08.07.21</c:v>
                </c:pt>
                <c:pt idx="92">
                  <c:v>09.07.21</c:v>
                </c:pt>
                <c:pt idx="93">
                  <c:v>10.07.21</c:v>
                </c:pt>
                <c:pt idx="94">
                  <c:v>11.07.21</c:v>
                </c:pt>
                <c:pt idx="95">
                  <c:v>12.07.21</c:v>
                </c:pt>
                <c:pt idx="96">
                  <c:v>13.07.21</c:v>
                </c:pt>
                <c:pt idx="97">
                  <c:v>14.07.21</c:v>
                </c:pt>
                <c:pt idx="98">
                  <c:v>15.07.21</c:v>
                </c:pt>
                <c:pt idx="99">
                  <c:v>16.07.21</c:v>
                </c:pt>
                <c:pt idx="100">
                  <c:v>17.07.21</c:v>
                </c:pt>
                <c:pt idx="101">
                  <c:v>18.07.21</c:v>
                </c:pt>
                <c:pt idx="102">
                  <c:v>19.07.21</c:v>
                </c:pt>
                <c:pt idx="103">
                  <c:v>20.07.21</c:v>
                </c:pt>
                <c:pt idx="104">
                  <c:v>21.07.21</c:v>
                </c:pt>
                <c:pt idx="105">
                  <c:v>22.07.21</c:v>
                </c:pt>
                <c:pt idx="106">
                  <c:v>23.07.21</c:v>
                </c:pt>
                <c:pt idx="107">
                  <c:v>24.07.21</c:v>
                </c:pt>
                <c:pt idx="108">
                  <c:v>25.07.21</c:v>
                </c:pt>
                <c:pt idx="109">
                  <c:v>26.07.21</c:v>
                </c:pt>
                <c:pt idx="110">
                  <c:v>27.07.21</c:v>
                </c:pt>
                <c:pt idx="111">
                  <c:v>28.07.21</c:v>
                </c:pt>
                <c:pt idx="112">
                  <c:v>29.07.21</c:v>
                </c:pt>
                <c:pt idx="113">
                  <c:v>30.07.21</c:v>
                </c:pt>
                <c:pt idx="114">
                  <c:v>31.07.21</c:v>
                </c:pt>
                <c:pt idx="115">
                  <c:v>01.08.21</c:v>
                </c:pt>
                <c:pt idx="116">
                  <c:v>02.08.21</c:v>
                </c:pt>
                <c:pt idx="117">
                  <c:v>03.08.21</c:v>
                </c:pt>
                <c:pt idx="118">
                  <c:v>04.08.21</c:v>
                </c:pt>
                <c:pt idx="119">
                  <c:v>05.08.21</c:v>
                </c:pt>
                <c:pt idx="120">
                  <c:v>06.08.21</c:v>
                </c:pt>
                <c:pt idx="121">
                  <c:v>07.08.21</c:v>
                </c:pt>
                <c:pt idx="122">
                  <c:v>08.08.21</c:v>
                </c:pt>
                <c:pt idx="123">
                  <c:v>09.08.21</c:v>
                </c:pt>
                <c:pt idx="124">
                  <c:v>10.08.21</c:v>
                </c:pt>
                <c:pt idx="125">
                  <c:v>11.08.21</c:v>
                </c:pt>
                <c:pt idx="126">
                  <c:v>12.08.21</c:v>
                </c:pt>
                <c:pt idx="127">
                  <c:v>13.08.21</c:v>
                </c:pt>
                <c:pt idx="128">
                  <c:v>14.08.21</c:v>
                </c:pt>
                <c:pt idx="129">
                  <c:v>15.08.21</c:v>
                </c:pt>
                <c:pt idx="130">
                  <c:v>16.08.21</c:v>
                </c:pt>
                <c:pt idx="131">
                  <c:v>17.08.21</c:v>
                </c:pt>
                <c:pt idx="132">
                  <c:v>18.08.21</c:v>
                </c:pt>
                <c:pt idx="133">
                  <c:v>19.08.21</c:v>
                </c:pt>
                <c:pt idx="134">
                  <c:v>20.08.21</c:v>
                </c:pt>
                <c:pt idx="135">
                  <c:v>21.08.21</c:v>
                </c:pt>
                <c:pt idx="136">
                  <c:v>22.08.21</c:v>
                </c:pt>
                <c:pt idx="137">
                  <c:v>23.08.21</c:v>
                </c:pt>
                <c:pt idx="138">
                  <c:v>24.08.21</c:v>
                </c:pt>
                <c:pt idx="139">
                  <c:v>25.08.21</c:v>
                </c:pt>
                <c:pt idx="140">
                  <c:v>26.08.21</c:v>
                </c:pt>
                <c:pt idx="141">
                  <c:v>27.08.21</c:v>
                </c:pt>
                <c:pt idx="142">
                  <c:v>28.08.21</c:v>
                </c:pt>
                <c:pt idx="143">
                  <c:v>29.08.21</c:v>
                </c:pt>
                <c:pt idx="144">
                  <c:v>30.08.21</c:v>
                </c:pt>
                <c:pt idx="145">
                  <c:v>31.08.21</c:v>
                </c:pt>
                <c:pt idx="146">
                  <c:v>01.09.21</c:v>
                </c:pt>
                <c:pt idx="147">
                  <c:v>02.09.21</c:v>
                </c:pt>
                <c:pt idx="148">
                  <c:v>03.09.21</c:v>
                </c:pt>
                <c:pt idx="149">
                  <c:v>04.09.21</c:v>
                </c:pt>
                <c:pt idx="150">
                  <c:v>05.09.21</c:v>
                </c:pt>
                <c:pt idx="151">
                  <c:v>06.09.21</c:v>
                </c:pt>
                <c:pt idx="152">
                  <c:v>07.09.21</c:v>
                </c:pt>
                <c:pt idx="153">
                  <c:v>08.09.21</c:v>
                </c:pt>
                <c:pt idx="154">
                  <c:v>09.09.21</c:v>
                </c:pt>
                <c:pt idx="155">
                  <c:v>10.09.21</c:v>
                </c:pt>
                <c:pt idx="156">
                  <c:v>11.09.21</c:v>
                </c:pt>
                <c:pt idx="157">
                  <c:v>12.09.21</c:v>
                </c:pt>
                <c:pt idx="158">
                  <c:v>13.09.21</c:v>
                </c:pt>
                <c:pt idx="159">
                  <c:v>14.09.21</c:v>
                </c:pt>
                <c:pt idx="160">
                  <c:v>15.09.21</c:v>
                </c:pt>
                <c:pt idx="161">
                  <c:v>16.09.21</c:v>
                </c:pt>
                <c:pt idx="162">
                  <c:v>17.09.21</c:v>
                </c:pt>
                <c:pt idx="163">
                  <c:v>18.09.21</c:v>
                </c:pt>
                <c:pt idx="164">
                  <c:v>19.09.21</c:v>
                </c:pt>
                <c:pt idx="165">
                  <c:v>20.09.21</c:v>
                </c:pt>
                <c:pt idx="166">
                  <c:v>21.09.21</c:v>
                </c:pt>
                <c:pt idx="167">
                  <c:v>22.09.21</c:v>
                </c:pt>
                <c:pt idx="168">
                  <c:v>23.09.21</c:v>
                </c:pt>
                <c:pt idx="169">
                  <c:v>24.09.21</c:v>
                </c:pt>
                <c:pt idx="170">
                  <c:v>25.09.21</c:v>
                </c:pt>
                <c:pt idx="171">
                  <c:v>26.09.21</c:v>
                </c:pt>
                <c:pt idx="172">
                  <c:v>27.09.21</c:v>
                </c:pt>
                <c:pt idx="173">
                  <c:v>28.09.21</c:v>
                </c:pt>
                <c:pt idx="174">
                  <c:v>29.09.21</c:v>
                </c:pt>
                <c:pt idx="175">
                  <c:v>30.09.21</c:v>
                </c:pt>
                <c:pt idx="176">
                  <c:v>01.10.21</c:v>
                </c:pt>
                <c:pt idx="177">
                  <c:v>02.10.21</c:v>
                </c:pt>
                <c:pt idx="178">
                  <c:v>03.10.21</c:v>
                </c:pt>
                <c:pt idx="179">
                  <c:v>04.10.21</c:v>
                </c:pt>
                <c:pt idx="180">
                  <c:v>05.10.21</c:v>
                </c:pt>
                <c:pt idx="181">
                  <c:v>06.10.21</c:v>
                </c:pt>
                <c:pt idx="182">
                  <c:v>07.10.21</c:v>
                </c:pt>
              </c:strCache>
            </c:strRef>
          </c:cat>
          <c:val>
            <c:numRef>
              <c:f>List1!$B$4:$GB$4</c:f>
              <c:numCache>
                <c:formatCode>General</c:formatCode>
                <c:ptCount val="183"/>
                <c:pt idx="0">
                  <c:v>530</c:v>
                </c:pt>
                <c:pt idx="1">
                  <c:v>513</c:v>
                </c:pt>
                <c:pt idx="2">
                  <c:v>514</c:v>
                </c:pt>
                <c:pt idx="3">
                  <c:v>508</c:v>
                </c:pt>
                <c:pt idx="4">
                  <c:v>448</c:v>
                </c:pt>
                <c:pt idx="5">
                  <c:v>411</c:v>
                </c:pt>
                <c:pt idx="6">
                  <c:v>382</c:v>
                </c:pt>
                <c:pt idx="7">
                  <c:v>367</c:v>
                </c:pt>
                <c:pt idx="8">
                  <c:v>371</c:v>
                </c:pt>
                <c:pt idx="9">
                  <c:v>358</c:v>
                </c:pt>
                <c:pt idx="10">
                  <c:v>356</c:v>
                </c:pt>
                <c:pt idx="11">
                  <c:v>369</c:v>
                </c:pt>
                <c:pt idx="12">
                  <c:v>330</c:v>
                </c:pt>
                <c:pt idx="13">
                  <c:v>313</c:v>
                </c:pt>
                <c:pt idx="14">
                  <c:v>289</c:v>
                </c:pt>
                <c:pt idx="15">
                  <c:v>267</c:v>
                </c:pt>
                <c:pt idx="16">
                  <c:v>262</c:v>
                </c:pt>
                <c:pt idx="17">
                  <c:v>258</c:v>
                </c:pt>
                <c:pt idx="18">
                  <c:v>241</c:v>
                </c:pt>
                <c:pt idx="19">
                  <c:v>226</c:v>
                </c:pt>
                <c:pt idx="20">
                  <c:v>218</c:v>
                </c:pt>
                <c:pt idx="21">
                  <c:v>223</c:v>
                </c:pt>
                <c:pt idx="22">
                  <c:v>221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191</c:v>
                </c:pt>
                <c:pt idx="27">
                  <c:v>179</c:v>
                </c:pt>
                <c:pt idx="28">
                  <c:v>180</c:v>
                </c:pt>
                <c:pt idx="29">
                  <c:v>181</c:v>
                </c:pt>
                <c:pt idx="30">
                  <c:v>182</c:v>
                </c:pt>
                <c:pt idx="31">
                  <c:v>179</c:v>
                </c:pt>
                <c:pt idx="32">
                  <c:v>164</c:v>
                </c:pt>
                <c:pt idx="33">
                  <c:v>165</c:v>
                </c:pt>
                <c:pt idx="34">
                  <c:v>159</c:v>
                </c:pt>
                <c:pt idx="35">
                  <c:v>147</c:v>
                </c:pt>
                <c:pt idx="36">
                  <c:v>137</c:v>
                </c:pt>
                <c:pt idx="37">
                  <c:v>139</c:v>
                </c:pt>
                <c:pt idx="38">
                  <c:v>139</c:v>
                </c:pt>
                <c:pt idx="39">
                  <c:v>128</c:v>
                </c:pt>
                <c:pt idx="40">
                  <c:v>119</c:v>
                </c:pt>
                <c:pt idx="41">
                  <c:v>108</c:v>
                </c:pt>
                <c:pt idx="42">
                  <c:v>102</c:v>
                </c:pt>
                <c:pt idx="43">
                  <c:v>92</c:v>
                </c:pt>
                <c:pt idx="44">
                  <c:v>91</c:v>
                </c:pt>
                <c:pt idx="45">
                  <c:v>89</c:v>
                </c:pt>
                <c:pt idx="46">
                  <c:v>81</c:v>
                </c:pt>
                <c:pt idx="47">
                  <c:v>67</c:v>
                </c:pt>
                <c:pt idx="48">
                  <c:v>62</c:v>
                </c:pt>
                <c:pt idx="49">
                  <c:v>53</c:v>
                </c:pt>
                <c:pt idx="50">
                  <c:v>44</c:v>
                </c:pt>
                <c:pt idx="51">
                  <c:v>43</c:v>
                </c:pt>
                <c:pt idx="52">
                  <c:v>43</c:v>
                </c:pt>
                <c:pt idx="53">
                  <c:v>37</c:v>
                </c:pt>
                <c:pt idx="54">
                  <c:v>32</c:v>
                </c:pt>
                <c:pt idx="55">
                  <c:v>27</c:v>
                </c:pt>
                <c:pt idx="56">
                  <c:v>25</c:v>
                </c:pt>
                <c:pt idx="57">
                  <c:v>21</c:v>
                </c:pt>
                <c:pt idx="58">
                  <c:v>22</c:v>
                </c:pt>
                <c:pt idx="59">
                  <c:v>21</c:v>
                </c:pt>
                <c:pt idx="60">
                  <c:v>18</c:v>
                </c:pt>
                <c:pt idx="61">
                  <c:v>16</c:v>
                </c:pt>
                <c:pt idx="62">
                  <c:v>15</c:v>
                </c:pt>
                <c:pt idx="63">
                  <c:v>14</c:v>
                </c:pt>
                <c:pt idx="64">
                  <c:v>12</c:v>
                </c:pt>
                <c:pt idx="65">
                  <c:v>12</c:v>
                </c:pt>
                <c:pt idx="66">
                  <c:v>12</c:v>
                </c:pt>
                <c:pt idx="67">
                  <c:v>9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8</c:v>
                </c:pt>
                <c:pt idx="73">
                  <c:v>9</c:v>
                </c:pt>
                <c:pt idx="74">
                  <c:v>8</c:v>
                </c:pt>
                <c:pt idx="75">
                  <c:v>6</c:v>
                </c:pt>
                <c:pt idx="76">
                  <c:v>8</c:v>
                </c:pt>
                <c:pt idx="77">
                  <c:v>9</c:v>
                </c:pt>
                <c:pt idx="78">
                  <c:v>8</c:v>
                </c:pt>
                <c:pt idx="79">
                  <c:v>9</c:v>
                </c:pt>
                <c:pt idx="80">
                  <c:v>11</c:v>
                </c:pt>
                <c:pt idx="81">
                  <c:v>11</c:v>
                </c:pt>
                <c:pt idx="82">
                  <c:v>12</c:v>
                </c:pt>
                <c:pt idx="83">
                  <c:v>12</c:v>
                </c:pt>
                <c:pt idx="84">
                  <c:v>11</c:v>
                </c:pt>
                <c:pt idx="85">
                  <c:v>12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14</c:v>
                </c:pt>
                <c:pt idx="92">
                  <c:v>17</c:v>
                </c:pt>
                <c:pt idx="93">
                  <c:v>16</c:v>
                </c:pt>
                <c:pt idx="94">
                  <c:v>15</c:v>
                </c:pt>
                <c:pt idx="95">
                  <c:v>17</c:v>
                </c:pt>
                <c:pt idx="96">
                  <c:v>17</c:v>
                </c:pt>
                <c:pt idx="97">
                  <c:v>21</c:v>
                </c:pt>
                <c:pt idx="98">
                  <c:v>23</c:v>
                </c:pt>
                <c:pt idx="99">
                  <c:v>27</c:v>
                </c:pt>
                <c:pt idx="100">
                  <c:v>28</c:v>
                </c:pt>
                <c:pt idx="101">
                  <c:v>29</c:v>
                </c:pt>
                <c:pt idx="102">
                  <c:v>31</c:v>
                </c:pt>
                <c:pt idx="103">
                  <c:v>36</c:v>
                </c:pt>
                <c:pt idx="104">
                  <c:v>35</c:v>
                </c:pt>
                <c:pt idx="105">
                  <c:v>34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34</c:v>
                </c:pt>
                <c:pt idx="110">
                  <c:v>38</c:v>
                </c:pt>
                <c:pt idx="111">
                  <c:v>35</c:v>
                </c:pt>
                <c:pt idx="112">
                  <c:v>34</c:v>
                </c:pt>
                <c:pt idx="113">
                  <c:v>32</c:v>
                </c:pt>
                <c:pt idx="114">
                  <c:v>32</c:v>
                </c:pt>
                <c:pt idx="115">
                  <c:v>30</c:v>
                </c:pt>
                <c:pt idx="116">
                  <c:v>28</c:v>
                </c:pt>
                <c:pt idx="117">
                  <c:v>30</c:v>
                </c:pt>
                <c:pt idx="118">
                  <c:v>32</c:v>
                </c:pt>
                <c:pt idx="119">
                  <c:v>28</c:v>
                </c:pt>
                <c:pt idx="120">
                  <c:v>29</c:v>
                </c:pt>
                <c:pt idx="121">
                  <c:v>29</c:v>
                </c:pt>
                <c:pt idx="122">
                  <c:v>27</c:v>
                </c:pt>
                <c:pt idx="123">
                  <c:v>29</c:v>
                </c:pt>
                <c:pt idx="124">
                  <c:v>27</c:v>
                </c:pt>
                <c:pt idx="125">
                  <c:v>27</c:v>
                </c:pt>
                <c:pt idx="126">
                  <c:v>26</c:v>
                </c:pt>
                <c:pt idx="127">
                  <c:v>31</c:v>
                </c:pt>
                <c:pt idx="128">
                  <c:v>32</c:v>
                </c:pt>
                <c:pt idx="129">
                  <c:v>32</c:v>
                </c:pt>
                <c:pt idx="130">
                  <c:v>30</c:v>
                </c:pt>
                <c:pt idx="131">
                  <c:v>27</c:v>
                </c:pt>
                <c:pt idx="132">
                  <c:v>26</c:v>
                </c:pt>
                <c:pt idx="133">
                  <c:v>24</c:v>
                </c:pt>
                <c:pt idx="134">
                  <c:v>26</c:v>
                </c:pt>
                <c:pt idx="135">
                  <c:v>26</c:v>
                </c:pt>
                <c:pt idx="136">
                  <c:v>27</c:v>
                </c:pt>
                <c:pt idx="137">
                  <c:v>24</c:v>
                </c:pt>
                <c:pt idx="138">
                  <c:v>25</c:v>
                </c:pt>
                <c:pt idx="139">
                  <c:v>29</c:v>
                </c:pt>
                <c:pt idx="140">
                  <c:v>27</c:v>
                </c:pt>
                <c:pt idx="141">
                  <c:v>26</c:v>
                </c:pt>
                <c:pt idx="142">
                  <c:v>24</c:v>
                </c:pt>
                <c:pt idx="143">
                  <c:v>25</c:v>
                </c:pt>
                <c:pt idx="144">
                  <c:v>23</c:v>
                </c:pt>
                <c:pt idx="145">
                  <c:v>24</c:v>
                </c:pt>
                <c:pt idx="146">
                  <c:v>26</c:v>
                </c:pt>
                <c:pt idx="147">
                  <c:v>30</c:v>
                </c:pt>
                <c:pt idx="148">
                  <c:v>32</c:v>
                </c:pt>
                <c:pt idx="149">
                  <c:v>36</c:v>
                </c:pt>
                <c:pt idx="150">
                  <c:v>35</c:v>
                </c:pt>
                <c:pt idx="151">
                  <c:v>40</c:v>
                </c:pt>
                <c:pt idx="152">
                  <c:v>42</c:v>
                </c:pt>
                <c:pt idx="153">
                  <c:v>39</c:v>
                </c:pt>
                <c:pt idx="154">
                  <c:v>38</c:v>
                </c:pt>
                <c:pt idx="155">
                  <c:v>40</c:v>
                </c:pt>
                <c:pt idx="156">
                  <c:v>39</c:v>
                </c:pt>
                <c:pt idx="157">
                  <c:v>42</c:v>
                </c:pt>
                <c:pt idx="158">
                  <c:v>43</c:v>
                </c:pt>
                <c:pt idx="159">
                  <c:v>43</c:v>
                </c:pt>
                <c:pt idx="160">
                  <c:v>47</c:v>
                </c:pt>
                <c:pt idx="161">
                  <c:v>50</c:v>
                </c:pt>
                <c:pt idx="162">
                  <c:v>48</c:v>
                </c:pt>
                <c:pt idx="163">
                  <c:v>47</c:v>
                </c:pt>
                <c:pt idx="164">
                  <c:v>50</c:v>
                </c:pt>
                <c:pt idx="165">
                  <c:v>50</c:v>
                </c:pt>
                <c:pt idx="166">
                  <c:v>58</c:v>
                </c:pt>
                <c:pt idx="167">
                  <c:v>65</c:v>
                </c:pt>
                <c:pt idx="168">
                  <c:v>66</c:v>
                </c:pt>
                <c:pt idx="169">
                  <c:v>69</c:v>
                </c:pt>
                <c:pt idx="170">
                  <c:v>73</c:v>
                </c:pt>
                <c:pt idx="171">
                  <c:v>72</c:v>
                </c:pt>
                <c:pt idx="172">
                  <c:v>74</c:v>
                </c:pt>
                <c:pt idx="173">
                  <c:v>79</c:v>
                </c:pt>
                <c:pt idx="174">
                  <c:v>79</c:v>
                </c:pt>
                <c:pt idx="175">
                  <c:v>84</c:v>
                </c:pt>
                <c:pt idx="176">
                  <c:v>87</c:v>
                </c:pt>
                <c:pt idx="177">
                  <c:v>89</c:v>
                </c:pt>
                <c:pt idx="178">
                  <c:v>91</c:v>
                </c:pt>
                <c:pt idx="179">
                  <c:v>98</c:v>
                </c:pt>
                <c:pt idx="180">
                  <c:v>109</c:v>
                </c:pt>
                <c:pt idx="181">
                  <c:v>122</c:v>
                </c:pt>
                <c:pt idx="182">
                  <c:v>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7CD-4BA3-857E-B86804E5E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dd/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Liberecký kraj</c:v>
                </c:pt>
                <c:pt idx="2">
                  <c:v>Kraj Vysočina</c:v>
                </c:pt>
                <c:pt idx="3">
                  <c:v>Hlavní město Praha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Ústecký kraj</c:v>
                </c:pt>
                <c:pt idx="7">
                  <c:v>Pardubický kraj</c:v>
                </c:pt>
                <c:pt idx="8">
                  <c:v>Jihočeský kraj</c:v>
                </c:pt>
                <c:pt idx="9">
                  <c:v>ČR</c:v>
                </c:pt>
                <c:pt idx="10">
                  <c:v>Olomoucký kraj</c:v>
                </c:pt>
                <c:pt idx="11">
                  <c:v>Jihomoravský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91.453460000000007</c:v>
                </c:pt>
                <c:pt idx="1">
                  <c:v>88.230580000000003</c:v>
                </c:pt>
                <c:pt idx="2">
                  <c:v>88.194969999999998</c:v>
                </c:pt>
                <c:pt idx="3">
                  <c:v>88.002970000000005</c:v>
                </c:pt>
                <c:pt idx="4">
                  <c:v>87.870620000000002</c:v>
                </c:pt>
                <c:pt idx="5">
                  <c:v>87.857140000000001</c:v>
                </c:pt>
                <c:pt idx="6">
                  <c:v>87.409549999999996</c:v>
                </c:pt>
                <c:pt idx="7">
                  <c:v>87.02176</c:v>
                </c:pt>
                <c:pt idx="8">
                  <c:v>86.660079999999994</c:v>
                </c:pt>
                <c:pt idx="9">
                  <c:v>86.101219999999998</c:v>
                </c:pt>
                <c:pt idx="10">
                  <c:v>85.365849999999995</c:v>
                </c:pt>
                <c:pt idx="11">
                  <c:v>83.817430000000002</c:v>
                </c:pt>
                <c:pt idx="12">
                  <c:v>82.670450000000002</c:v>
                </c:pt>
                <c:pt idx="13">
                  <c:v>82.088570000000004</c:v>
                </c:pt>
                <c:pt idx="14">
                  <c:v>81.643910000000005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Ústecký kraj</c:v>
                </c:pt>
                <c:pt idx="1">
                  <c:v>Plzeňský kraj</c:v>
                </c:pt>
                <c:pt idx="2">
                  <c:v>Kraj Vysočina</c:v>
                </c:pt>
                <c:pt idx="3">
                  <c:v>Hlavní město Praha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Karlovarský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Moravskoslezský kraj</c:v>
                </c:pt>
                <c:pt idx="13">
                  <c:v>Zlínský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83.794110000000003</c:v>
                </c:pt>
                <c:pt idx="1">
                  <c:v>82.96002</c:v>
                </c:pt>
                <c:pt idx="2">
                  <c:v>82.911600000000007</c:v>
                </c:pt>
                <c:pt idx="3">
                  <c:v>82.819310000000002</c:v>
                </c:pt>
                <c:pt idx="4">
                  <c:v>82.779780000000002</c:v>
                </c:pt>
                <c:pt idx="5">
                  <c:v>81.441159999999996</c:v>
                </c:pt>
                <c:pt idx="6">
                  <c:v>79.790940000000006</c:v>
                </c:pt>
                <c:pt idx="7">
                  <c:v>79.144390000000001</c:v>
                </c:pt>
                <c:pt idx="8">
                  <c:v>78.774910000000006</c:v>
                </c:pt>
                <c:pt idx="9">
                  <c:v>78.018799999999999</c:v>
                </c:pt>
                <c:pt idx="10">
                  <c:v>77.34008</c:v>
                </c:pt>
                <c:pt idx="11">
                  <c:v>75.557180000000002</c:v>
                </c:pt>
                <c:pt idx="12">
                  <c:v>72.559920000000005</c:v>
                </c:pt>
                <c:pt idx="13">
                  <c:v>71.752759999999995</c:v>
                </c:pt>
                <c:pt idx="14">
                  <c:v>70.948939999999993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10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List1!$A$2:$A$36</c:f>
              <c:strCache>
                <c:ptCount val="35"/>
                <c:pt idx="0">
                  <c:v>§ 42 Sanitář</c:v>
                </c:pt>
                <c:pt idx="1">
                  <c:v>§ 24 Fyzioterapeut</c:v>
                </c:pt>
                <c:pt idx="2">
                  <c:v>farmaceut</c:v>
                </c:pt>
                <c:pt idx="3">
                  <c:v>§ 19 Farmaceutický asistent</c:v>
                </c:pt>
                <c:pt idx="4">
                  <c:v>§ 9 Zdravotní laborant</c:v>
                </c:pt>
                <c:pt idx="5">
                  <c:v>§ 36 Ošetřovatel</c:v>
                </c:pt>
                <c:pt idx="6">
                  <c:v>§ 18 Zdravotnický záchranář</c:v>
                </c:pt>
                <c:pt idx="7">
                  <c:v>§ 39 Zubní instrumentářka</c:v>
                </c:pt>
                <c:pt idx="8">
                  <c:v>§ 8 Radiologický asistent</c:v>
                </c:pt>
                <c:pt idx="9">
                  <c:v>§ 16 Zubní technik</c:v>
                </c:pt>
                <c:pt idx="10">
                  <c:v>§ 26 Odborný pracovník v laboratorních metodách a v přípravě léčivých přípravků</c:v>
                </c:pt>
                <c:pt idx="11">
                  <c:v>§ 40 Řidič zdravotnické dopravní služby</c:v>
                </c:pt>
                <c:pt idx="12">
                  <c:v>§ 35 Řidič vozidla zdravotnické záchranné služby</c:v>
                </c:pt>
                <c:pt idx="13">
                  <c:v>§ 17 Dentální hygienistka</c:v>
                </c:pt>
                <c:pt idx="14">
                  <c:v>§ 37 Masér ve zdravotnictví, nevidomý a slabozraký masér ve zdravotnictví</c:v>
                </c:pt>
                <c:pt idx="15">
                  <c:v>§ 22 Psycholog ve zdravotnictví</c:v>
                </c:pt>
                <c:pt idx="16">
                  <c:v>§ 11 Optometrista</c:v>
                </c:pt>
                <c:pt idx="17">
                  <c:v>§ 10 Zdravotně-sociální pracovník</c:v>
                </c:pt>
                <c:pt idx="18">
                  <c:v>§ 15 Nutriční terapeut</c:v>
                </c:pt>
                <c:pt idx="19">
                  <c:v>§ 7 Ergoterapeut</c:v>
                </c:pt>
                <c:pt idx="20">
                  <c:v>§ 30 Laboratorní asistent</c:v>
                </c:pt>
                <c:pt idx="21">
                  <c:v>§ 23 Logoped ve zdravotnictví</c:v>
                </c:pt>
                <c:pt idx="22">
                  <c:v>§ 27 Biomedicínský inženýr</c:v>
                </c:pt>
                <c:pt idx="23">
                  <c:v>§ 33 Asistent zubního technika</c:v>
                </c:pt>
                <c:pt idx="24">
                  <c:v>§ 28 Odborný pracovník v ochraně a podpoře veřejného zdraví</c:v>
                </c:pt>
                <c:pt idx="25">
                  <c:v>§ 21a Adiktolog</c:v>
                </c:pt>
                <c:pt idx="26">
                  <c:v>§ 13 Asistent ochrany a podpory veřejného zdraví</c:v>
                </c:pt>
                <c:pt idx="27">
                  <c:v>§ 14 Ortotik-protetik</c:v>
                </c:pt>
                <c:pt idx="28">
                  <c:v>§ 20 Biomedicínský technik</c:v>
                </c:pt>
                <c:pt idx="29">
                  <c:v>§ 31 Ortoticko-protetický technik</c:v>
                </c:pt>
                <c:pt idx="30">
                  <c:v>§ 25 Radiologický fyzik</c:v>
                </c:pt>
                <c:pt idx="31">
                  <c:v>§ 32 Nutriční asistent</c:v>
                </c:pt>
                <c:pt idx="32">
                  <c:v>§ 12 Ortoptista</c:v>
                </c:pt>
                <c:pt idx="33">
                  <c:v>§ 21 Radiologický technik</c:v>
                </c:pt>
                <c:pt idx="34">
                  <c:v>§ 41 Autoptický laborant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2313</c:v>
                </c:pt>
                <c:pt idx="1">
                  <c:v>919</c:v>
                </c:pt>
                <c:pt idx="2">
                  <c:v>773</c:v>
                </c:pt>
                <c:pt idx="3">
                  <c:v>656</c:v>
                </c:pt>
                <c:pt idx="4">
                  <c:v>629</c:v>
                </c:pt>
                <c:pt idx="5">
                  <c:v>520</c:v>
                </c:pt>
                <c:pt idx="6">
                  <c:v>367</c:v>
                </c:pt>
                <c:pt idx="7">
                  <c:v>348</c:v>
                </c:pt>
                <c:pt idx="8">
                  <c:v>293</c:v>
                </c:pt>
                <c:pt idx="9">
                  <c:v>263</c:v>
                </c:pt>
                <c:pt idx="10">
                  <c:v>225</c:v>
                </c:pt>
                <c:pt idx="11">
                  <c:v>221</c:v>
                </c:pt>
                <c:pt idx="12">
                  <c:v>175</c:v>
                </c:pt>
                <c:pt idx="13">
                  <c:v>127</c:v>
                </c:pt>
                <c:pt idx="14">
                  <c:v>115</c:v>
                </c:pt>
                <c:pt idx="15">
                  <c:v>110</c:v>
                </c:pt>
                <c:pt idx="16">
                  <c:v>82</c:v>
                </c:pt>
                <c:pt idx="17">
                  <c:v>81</c:v>
                </c:pt>
                <c:pt idx="18">
                  <c:v>81</c:v>
                </c:pt>
                <c:pt idx="19">
                  <c:v>73</c:v>
                </c:pt>
                <c:pt idx="20">
                  <c:v>66</c:v>
                </c:pt>
                <c:pt idx="21">
                  <c:v>51</c:v>
                </c:pt>
                <c:pt idx="22">
                  <c:v>35</c:v>
                </c:pt>
                <c:pt idx="23">
                  <c:v>21</c:v>
                </c:pt>
                <c:pt idx="24">
                  <c:v>19</c:v>
                </c:pt>
                <c:pt idx="25">
                  <c:v>16</c:v>
                </c:pt>
                <c:pt idx="26">
                  <c:v>13</c:v>
                </c:pt>
                <c:pt idx="27">
                  <c:v>12</c:v>
                </c:pt>
                <c:pt idx="28">
                  <c:v>9</c:v>
                </c:pt>
                <c:pt idx="29">
                  <c:v>7</c:v>
                </c:pt>
                <c:pt idx="30">
                  <c:v>6</c:v>
                </c:pt>
                <c:pt idx="31">
                  <c:v>5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List1!$A$2:$A$23</c:f>
              <c:strCache>
                <c:ptCount val="22"/>
                <c:pt idx="0">
                  <c:v>§ 42 Sanitář</c:v>
                </c:pt>
                <c:pt idx="1">
                  <c:v>§ 24 Fyzioterapeut</c:v>
                </c:pt>
                <c:pt idx="2">
                  <c:v>§ 9 Zdravotní laborant</c:v>
                </c:pt>
                <c:pt idx="3">
                  <c:v>farmaceut</c:v>
                </c:pt>
                <c:pt idx="4">
                  <c:v>§ 18 Zdravotnický záchranář</c:v>
                </c:pt>
                <c:pt idx="5">
                  <c:v>§ 16 Zubní technik</c:v>
                </c:pt>
                <c:pt idx="6">
                  <c:v>§ 19 Farmaceutický asistent</c:v>
                </c:pt>
                <c:pt idx="7">
                  <c:v>§ 39 Zubní instrumentářka</c:v>
                </c:pt>
                <c:pt idx="8">
                  <c:v>§ 17 Dentální hygienistka</c:v>
                </c:pt>
                <c:pt idx="9">
                  <c:v>§ 22 Psycholog ve zdravotnictví</c:v>
                </c:pt>
                <c:pt idx="10">
                  <c:v>§ 36 Ošetřovatel</c:v>
                </c:pt>
                <c:pt idx="11">
                  <c:v>§ 7 Ergoterapeut</c:v>
                </c:pt>
                <c:pt idx="12">
                  <c:v>§ 8 Radiologický asistent</c:v>
                </c:pt>
                <c:pt idx="13">
                  <c:v>§ 20 Biomedicínský technik</c:v>
                </c:pt>
                <c:pt idx="14">
                  <c:v>§ 23 Logoped ve zdravotnictví</c:v>
                </c:pt>
                <c:pt idx="15">
                  <c:v>§ 35 Řidič vozidla zdravotnické záchranné služby</c:v>
                </c:pt>
                <c:pt idx="16">
                  <c:v>§ 10 Zdravotně-sociální pracovník</c:v>
                </c:pt>
                <c:pt idx="17">
                  <c:v>§ 11 Optometrista</c:v>
                </c:pt>
                <c:pt idx="18">
                  <c:v>§ 26 Odborný pracovník v laboratorních metodách a v přípravě léčivých přípravků</c:v>
                </c:pt>
                <c:pt idx="19">
                  <c:v>§ 28 Odborný pracovník v ochraně a podpoře veřejného zdraví</c:v>
                </c:pt>
                <c:pt idx="20">
                  <c:v>§ 37 Masér ve zdravotnictví, nevidomý a slabozraký masér ve zdravotnictví</c:v>
                </c:pt>
                <c:pt idx="21">
                  <c:v>§ 40 Řidič zdravotnické dopravní služby</c:v>
                </c:pt>
              </c:strCache>
            </c:strRef>
          </c:cat>
          <c:val>
            <c:numRef>
              <c:f>List1!$B$2:$B$23</c:f>
              <c:numCache>
                <c:formatCode>General</c:formatCode>
                <c:ptCount val="22"/>
                <c:pt idx="0">
                  <c:v>30</c:v>
                </c:pt>
                <c:pt idx="1">
                  <c:v>21</c:v>
                </c:pt>
                <c:pt idx="2">
                  <c:v>16</c:v>
                </c:pt>
                <c:pt idx="3">
                  <c:v>15</c:v>
                </c:pt>
                <c:pt idx="4">
                  <c:v>13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53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149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5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8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53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680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72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89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3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8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61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44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0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1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900347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Souhrnný přehled stavu očkování: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19043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2EB337-8A4F-4192-8045-A32983D6BECD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1999780"/>
          <a:ext cx="1838768" cy="3993135"/>
        </p:xfrm>
        <a:graphic>
          <a:graphicData uri="http://schemas.openxmlformats.org/drawingml/2006/table">
            <a:tbl>
              <a:tblPr/>
              <a:tblGrid>
                <a:gridCol w="1838768">
                  <a:extLst>
                    <a:ext uri="{9D8B030D-6E8A-4147-A177-3AD203B41FA5}">
                      <a16:colId xmlns:a16="http://schemas.microsoft.com/office/drawing/2014/main" val="1443705670"/>
                    </a:ext>
                  </a:extLst>
                </a:gridCol>
              </a:tblGrid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79659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27953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3802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8205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87507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35051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883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07665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49316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104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55870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39667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2503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27339"/>
                  </a:ext>
                </a:extLst>
              </a:tr>
              <a:tr h="266209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84949"/>
                  </a:ext>
                </a:extLst>
              </a:tr>
            </a:tbl>
          </a:graphicData>
        </a:graphic>
      </p:graphicFrame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(ZP)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1093858" y="1238720"/>
          <a:ext cx="10041310" cy="4754200"/>
        </p:xfrm>
        <a:graphic>
          <a:graphicData uri="http://schemas.openxmlformats.org/drawingml/2006/table">
            <a:tbl>
              <a:tblPr/>
              <a:tblGrid>
                <a:gridCol w="269440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76394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Počet celkem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(*z toho v nemocnicích akutní lůžkové péče / ambulance PL, PLDD, PL gynekolog / ambulance zubního lékaře)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(3 / 2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(3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(10 / 2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(7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(3 / -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(-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(5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(3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(4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(- / -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(5 / 1 / 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(4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(8 / 2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(6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(17 / 2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(12 / 1 / 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(32 / 5 / 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(17 / - / 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(61 / 6 / 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6" name="Obdélník 4">
            <a:extLst>
              <a:ext uri="{FF2B5EF4-FFF2-40B4-BE49-F238E27FC236}">
                <a16:creationId xmlns:a16="http://schemas.microsoft.com/office/drawing/2014/main" id="{CF4F4DD4-5D05-4AA4-B6B7-30E2E7BF4344}"/>
              </a:ext>
            </a:extLst>
          </p:cNvPr>
          <p:cNvSpPr/>
          <p:nvPr/>
        </p:nvSpPr>
        <p:spPr>
          <a:xfrm>
            <a:off x="609693" y="72472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za 7denní období 1. 10. – 7. 10.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DA84AC6-10F0-4D41-9F1A-6572994DE132}"/>
              </a:ext>
            </a:extLst>
          </p:cNvPr>
          <p:cNvSpPr txBox="1"/>
          <p:nvPr/>
        </p:nvSpPr>
        <p:spPr>
          <a:xfrm>
            <a:off x="3707125" y="6081831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Barevné škály vizualizují rozsah hodnot v územích v rámci sledovaného ukazatele (sloupce)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8325E5-F71A-402A-B781-52C4AA1B55C4}"/>
              </a:ext>
            </a:extLst>
          </p:cNvPr>
          <p:cNvSpPr txBox="1"/>
          <p:nvPr/>
        </p:nvSpPr>
        <p:spPr>
          <a:xfrm>
            <a:off x="1495631" y="6316806"/>
            <a:ext cx="9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zdravotničtí pracovníci mohou být zaměstnáni ve více typech zdravotnických zařízení a jsou pak započítáni do každé příslušné skupiny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47C38F7-A7F7-4B0C-9D0A-01511E1A6161}"/>
              </a:ext>
            </a:extLst>
          </p:cNvPr>
          <p:cNvGrpSpPr/>
          <p:nvPr/>
        </p:nvGrpSpPr>
        <p:grpSpPr>
          <a:xfrm>
            <a:off x="1592578" y="6134593"/>
            <a:ext cx="2143122" cy="171474"/>
            <a:chOff x="2185672" y="6586960"/>
            <a:chExt cx="2143122" cy="171474"/>
          </a:xfrm>
        </p:grpSpPr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159EDEC4-9347-43EC-A452-533F0BDD4739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67B50C2A-82CD-4E17-A551-73873790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0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10. 9. 2021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9149" y="1996486"/>
            <a:ext cx="11853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Vysoká úroveň proočkovanosti je patrná u pracovníků v akutní lůžkové péči a v záchranné zdravotnické službě: lékaři 86 % a sestry 79 %. </a:t>
            </a: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Přest</a:t>
            </a:r>
            <a:r>
              <a:rPr lang="cs-CZ" sz="3200" b="1" dirty="0">
                <a:latin typeface="Arial" panose="020B0604020202020204"/>
              </a:rPr>
              <a:t>o i v této kategorii existuje prostor k posílení očkování, zejména v některých moravských regionech.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390575" y="4652888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485594"/>
              </p:ext>
            </p:extLst>
          </p:nvPr>
        </p:nvGraphicFramePr>
        <p:xfrm>
          <a:off x="10136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53004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93900"/>
              </p:ext>
            </p:extLst>
          </p:nvPr>
        </p:nvGraphicFramePr>
        <p:xfrm>
          <a:off x="5070251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67310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670587"/>
              </p:ext>
            </p:extLst>
          </p:nvPr>
        </p:nvGraphicFramePr>
        <p:xfrm>
          <a:off x="6185074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27942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70583"/>
              </p:ext>
            </p:extLst>
          </p:nvPr>
        </p:nvGraphicFramePr>
        <p:xfrm>
          <a:off x="11181969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42248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400" b="1" dirty="0"/>
              <a:t>Stav k 9. 10.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52450" y="833301"/>
            <a:ext cx="11039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Mezi skupinami zdravotnických pracovníků je nejnižší proočkovanost u nelékařských zdravotnických pracovníků, která dosahuje 76 %.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73256" y="3241554"/>
            <a:ext cx="11853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Např. profese sanitáře a fyzioterapeuta patřila mezi nejčastěji nakažené, jak dokládají reprezentativní data. Přitom jde o pracovníky s velkým počtem kontaktů ve zdravotnických zařízeních. Posílení očkování i u těchto zdravotnických profesí je potřebné.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89224" y="602469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289224" y="2568347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3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292785"/>
              </p:ext>
            </p:extLst>
          </p:nvPr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01-10 / 2021 k 7. 10.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553929A-22E7-4A3C-B2A6-F2301789E83D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7. 10. 2021</a:t>
            </a:r>
          </a:p>
        </p:txBody>
      </p:sp>
    </p:spTree>
    <p:extLst>
      <p:ext uri="{BB962C8B-B14F-4D97-AF65-F5344CB8AC3E}">
        <p14:creationId xmlns:p14="http://schemas.microsoft.com/office/powerpoint/2010/main" val="111974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/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09-10 / 2021 k 7. 10.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819702-3927-4B90-94FB-62346EEA34F0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k 7. 10. 2021</a:t>
            </a:r>
          </a:p>
        </p:txBody>
      </p:sp>
    </p:spTree>
    <p:extLst>
      <p:ext uri="{BB962C8B-B14F-4D97-AF65-F5344CB8AC3E}">
        <p14:creationId xmlns:p14="http://schemas.microsoft.com/office/powerpoint/2010/main" val="70485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9. 10.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21915"/>
              </p:ext>
            </p:extLst>
          </p:nvPr>
        </p:nvGraphicFramePr>
        <p:xfrm>
          <a:off x="356585" y="1390933"/>
          <a:ext cx="11273440" cy="427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965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68436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sz="1600" dirty="0"/>
                        <a:t>evidovaní v NZIS**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Počet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Podíl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223301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55133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754198"/>
                  </a:ext>
                </a:extLst>
              </a:tr>
              <a:tr h="5221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  <a:p>
                      <a:pPr algn="l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(§ 8 Radiologický asistent, § 9 Zdravotní laborant, § 26 Odborný pracovník v laboratorních metodách a v přípravě léčivých přípravků, § 30 Laboratorní asistent, § 41 Autoptický laborant)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14590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A862D7E-417C-4525-914B-23B4AD182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76773"/>
              </p:ext>
            </p:extLst>
          </p:nvPr>
        </p:nvGraphicFramePr>
        <p:xfrm>
          <a:off x="1943099" y="1448593"/>
          <a:ext cx="9946013" cy="4689135"/>
        </p:xfrm>
        <a:graphic>
          <a:graphicData uri="http://schemas.openxmlformats.org/drawingml/2006/table">
            <a:tbl>
              <a:tblPr/>
              <a:tblGrid>
                <a:gridCol w="1420859">
                  <a:extLst>
                    <a:ext uri="{9D8B030D-6E8A-4147-A177-3AD203B41FA5}">
                      <a16:colId xmlns:a16="http://schemas.microsoft.com/office/drawing/2014/main" val="433114325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858745240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712300402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155262184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399323378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217581827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5005182"/>
                    </a:ext>
                  </a:extLst>
                </a:gridCol>
              </a:tblGrid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7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3766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5923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FA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34920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2328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1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0570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5480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63208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846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9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81282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1770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D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93886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C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04718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881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6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02523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52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NLZP v nemocnicích akutní lůžkové péče a ZZS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401765"/>
            <a:ext cx="11753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pPr algn="ctr"/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297313" y="61410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9. 10.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02BA253-3FCF-4619-85EA-CE8807BF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33143"/>
              </p:ext>
            </p:extLst>
          </p:nvPr>
        </p:nvGraphicFramePr>
        <p:xfrm>
          <a:off x="302889" y="921878"/>
          <a:ext cx="11586222" cy="5215857"/>
        </p:xfrm>
        <a:graphic>
          <a:graphicData uri="http://schemas.openxmlformats.org/drawingml/2006/table">
            <a:tbl>
              <a:tblPr/>
              <a:tblGrid>
                <a:gridCol w="1640944">
                  <a:extLst>
                    <a:ext uri="{9D8B030D-6E8A-4147-A177-3AD203B41FA5}">
                      <a16:colId xmlns:a16="http://schemas.microsoft.com/office/drawing/2014/main" val="974880782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441195149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3499224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0480325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85756655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038756237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34387120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3794948740"/>
                    </a:ext>
                  </a:extLst>
                </a:gridCol>
              </a:tblGrid>
              <a:tr h="499992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6522" marT="65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farmaceuti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(farmaceut, § 19 Farmaceutický asistent)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36 Ošetřovatel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42 Sanitář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18 Zdravotnický záchranář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24 Fyzioterapeut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laboratorní pracovníci *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NLZP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5326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 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2 246 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 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 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1 587 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 (84,6 %)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797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1 590 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 (85,9 %)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 (79,8 %)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 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(86,0 %)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160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 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 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4468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 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 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 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81402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8210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1 258 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 (82,6 %)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02116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844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 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(86,9 %)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 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0945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 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 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98027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 (80,8 %)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 (76,0 %)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74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 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2 252 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1 117 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 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9702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 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 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93671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 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0746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(79,9 %)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 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1 261 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 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 (79,1 %)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2 016 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2 935 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14 620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3 628 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2 472 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7 624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5 317 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192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EE8DF9DD-84CF-4A37-A410-0264FC601949}"/>
              </a:ext>
            </a:extLst>
          </p:cNvPr>
          <p:cNvSpPr/>
          <p:nvPr/>
        </p:nvSpPr>
        <p:spPr>
          <a:xfrm>
            <a:off x="1476376" y="6151138"/>
            <a:ext cx="10544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§ 8 Radiologický asistent, § 9 Zdravotní laborant, § 26 Odborný pracovník v laboratorních metodách a v přípravě léčivých přípravků, § 30 Laboratorní asistent, § 41 Autoptický laborant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44294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D2A5E2A-0B44-4145-B2B6-AE762B5A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91561"/>
              </p:ext>
            </p:extLst>
          </p:nvPr>
        </p:nvGraphicFramePr>
        <p:xfrm>
          <a:off x="2633357" y="1286670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4192784163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0996124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52809562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99544817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4645246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08022799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92210457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07145126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95294275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1393610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83936717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56138773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56599671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78970236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276803664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4962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53556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1545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3966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81522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8299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57572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137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196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3844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5661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8089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592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Očkovaní lékaři*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286390" y="654060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9.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19946"/>
              </p:ext>
            </p:extLst>
          </p:nvPr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7 851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Lékaři včetně zubních lékařů; jedna osoba může pracovat ve více krajích.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21484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C2F2B67-ACCE-4AF5-89F4-3EE93ACFC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81461"/>
              </p:ext>
            </p:extLst>
          </p:nvPr>
        </p:nvGraphicFramePr>
        <p:xfrm>
          <a:off x="2633357" y="1286668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159903165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21326280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584944633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38790151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79023721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56375032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62087040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74437136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02412984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4171454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30102076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893302979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57607991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34768683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3779163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918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4129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5016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461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4003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90444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2319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3711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2639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636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1216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7444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60018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Očkované sestry*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286390" y="654060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9.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17889"/>
              </p:ext>
            </p:extLst>
          </p:nvPr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363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9 652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51 840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11 742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*§ 5 Všeobecná sestra, § 5a Dětská sestra, § 6 Porodní asistentka, § 21b Praktická sestra; jedna osoba může pracovat ve více krajích.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34870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25881" y="1036037"/>
            <a:ext cx="11096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aktuálně aktivně působících zdravotnických pracovníků má alespoň 1. dávku vakcinace 86 % lékařů, 78 % sesterských povolání a 76 % ostatních zdravotnických povolání.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5270203" y="242873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57785" y="3104222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těchto profesních kategoriích podstatně snížilo denní počet registrovaných nových nákaz 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70203" y="434184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33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9DA97E5-06D5-414D-8FF4-3B57BBFEB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89668"/>
              </p:ext>
            </p:extLst>
          </p:nvPr>
        </p:nvGraphicFramePr>
        <p:xfrm>
          <a:off x="2633357" y="1286669"/>
          <a:ext cx="9310995" cy="4726072"/>
        </p:xfrm>
        <a:graphic>
          <a:graphicData uri="http://schemas.openxmlformats.org/drawingml/2006/table">
            <a:tbl>
              <a:tblPr/>
              <a:tblGrid>
                <a:gridCol w="620733">
                  <a:extLst>
                    <a:ext uri="{9D8B030D-6E8A-4147-A177-3AD203B41FA5}">
                      <a16:colId xmlns:a16="http://schemas.microsoft.com/office/drawing/2014/main" val="349176477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301780750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26220366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20148827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25325970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48480002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174295416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28475519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71195845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2443283598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863834717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4237744182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043540764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3195254221"/>
                    </a:ext>
                  </a:extLst>
                </a:gridCol>
                <a:gridCol w="620733">
                  <a:extLst>
                    <a:ext uri="{9D8B030D-6E8A-4147-A177-3AD203B41FA5}">
                      <a16:colId xmlns:a16="http://schemas.microsoft.com/office/drawing/2014/main" val="1086408995"/>
                    </a:ext>
                  </a:extLst>
                </a:gridCol>
              </a:tblGrid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4998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98707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8566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58476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9353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889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12233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861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3160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71240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81111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72365"/>
                  </a:ext>
                </a:extLst>
              </a:tr>
              <a:tr h="363544"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7311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284712" cy="576000"/>
          </a:xfrm>
        </p:spPr>
        <p:txBody>
          <a:bodyPr/>
          <a:lstStyle/>
          <a:p>
            <a:r>
              <a:rPr lang="cs-CZ" dirty="0"/>
              <a:t>Očkovaní ostatní ZP* podle typu zdravotnického zařízení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10286390" y="654060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9.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D48C377-98E3-4540-BFE1-BA921AC0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25027"/>
              </p:ext>
            </p:extLst>
          </p:nvPr>
        </p:nvGraphicFramePr>
        <p:xfrm>
          <a:off x="192538" y="770856"/>
          <a:ext cx="11751815" cy="5241880"/>
        </p:xfrm>
        <a:graphic>
          <a:graphicData uri="http://schemas.openxmlformats.org/drawingml/2006/table">
            <a:tbl>
              <a:tblPr/>
              <a:tblGrid>
                <a:gridCol w="2438405">
                  <a:extLst>
                    <a:ext uri="{9D8B030D-6E8A-4147-A177-3AD203B41FA5}">
                      <a16:colId xmlns:a16="http://schemas.microsoft.com/office/drawing/2014/main" val="65250756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47748259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49892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13365653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0731338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4584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4503560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88882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7103318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225412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16196272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76892736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3632245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25140668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5452820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575082524"/>
                    </a:ext>
                  </a:extLst>
                </a:gridCol>
              </a:tblGrid>
              <a:tr h="4344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očkovaných alespoň jednou dávkou (podíl ze všech pracovníků daného povolání)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Celkem*</a:t>
                      </a:r>
                    </a:p>
                  </a:txBody>
                  <a:tcPr marL="826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454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akutní péče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6 377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4 665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33 866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97526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následné peče a jiná lůžková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48793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Psychiatrické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7859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Lázeňské léčebny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81261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dospělé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56148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praktického lékaře pro děti a dorost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53742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zubního lékaře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6938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gynekologa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6325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Samostatná ordinace lékaře specialisty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38465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ambulantní zařízení a laboratoře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9 027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126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Zdravotnická záchranná služba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97440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Lékárny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1 349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9 158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47117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zdravotnická zařízení</a:t>
                      </a:r>
                    </a:p>
                  </a:txBody>
                  <a:tcPr marL="36000" marR="8260" marT="82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  <a:b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2 756</a:t>
                      </a:r>
                      <a:b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943844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807777C6-243E-41FA-BD00-EE19544600CE}"/>
              </a:ext>
            </a:extLst>
          </p:cNvPr>
          <p:cNvSpPr/>
          <p:nvPr/>
        </p:nvSpPr>
        <p:spPr>
          <a:xfrm>
            <a:off x="119367" y="6013803"/>
            <a:ext cx="119532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*NLZP § 7 až § 42 kromě § 21b, farmaceuti; jedna osoba může pracovat ve více krajích.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analýzy jsou zahrnuti pouze zdravotničtí pracovníci nahlášení poskytovateli zdravotnických služeb jako aktuálně zaměstnaní. Výsledky mohou být ovlivněny úplností hlášení poskytovatelů zdravotních služeb do NRZP (viz příloha).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74028100-6752-4BD6-8757-694F3E498E25}"/>
              </a:ext>
            </a:extLst>
          </p:cNvPr>
          <p:cNvSpPr/>
          <p:nvPr/>
        </p:nvSpPr>
        <p:spPr>
          <a:xfrm>
            <a:off x="172060" y="6573215"/>
            <a:ext cx="10191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registr zdravotnických pracovníků (NRZP), ÚZIS ČR; Informační systém infekční nemoci (ISIN) </a:t>
            </a:r>
          </a:p>
        </p:txBody>
      </p:sp>
    </p:spTree>
    <p:extLst>
      <p:ext uri="{BB962C8B-B14F-4D97-AF65-F5344CB8AC3E}">
        <p14:creationId xmlns:p14="http://schemas.microsoft.com/office/powerpoint/2010/main" val="28052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529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363 721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264 808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9. 10.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1800" dirty="0"/>
              <a:t>Očkování zdravotnických pracovníků – počty očkovaných v čase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049215" y="2820163"/>
            <a:ext cx="468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očkovaných (alespoň první dávka)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/>
        </p:nvGraphicFramePr>
        <p:xfrm>
          <a:off x="561974" y="759913"/>
          <a:ext cx="11377929" cy="498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/>
        </p:nvGraphicFramePr>
        <p:xfrm>
          <a:off x="10344150" y="2181222"/>
          <a:ext cx="1595753" cy="2352680"/>
        </p:xfrm>
        <a:graphic>
          <a:graphicData uri="http://schemas.openxmlformats.org/drawingml/2006/table">
            <a:tbl>
              <a:tblPr/>
              <a:tblGrid>
                <a:gridCol w="994535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601218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ZP 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264 808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64348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Sestry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 ZP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Lékaři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25C2658B-5F4D-4E25-809A-B07FC20B8E8A}"/>
              </a:ext>
            </a:extLst>
          </p:cNvPr>
          <p:cNvSpPr/>
          <p:nvPr/>
        </p:nvSpPr>
        <p:spPr>
          <a:xfrm>
            <a:off x="1752601" y="656604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0397ABA-C686-444D-9A37-CA5AF71FAD64}"/>
              </a:ext>
            </a:extLst>
          </p:cNvPr>
          <p:cNvSpPr txBox="1"/>
          <p:nvPr/>
        </p:nvSpPr>
        <p:spPr>
          <a:xfrm>
            <a:off x="257785" y="5774033"/>
            <a:ext cx="1180086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Zahrnuty jsou zdravotničtí pracovníci (ZP) podle hlášení povinných subjektů do NRZP (vzdělávací instituce, poskytovatelé). Celkový počet ZP zahrnuje osoby s odpovídající odbornou způsobilostí pro výkony povolání ZP* žijící k danému datu. Výstup nezohledňuje, zda daný ZP skutečně vykonává dané povolání v ČR. Zahrnuti jsou i ZP v seniorním, důchodovém, věku.</a:t>
            </a:r>
          </a:p>
          <a:p>
            <a:r>
              <a:rPr lang="cs-CZ" sz="900" dirty="0"/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</p:txBody>
      </p:sp>
    </p:spTree>
    <p:extLst>
      <p:ext uri="{BB962C8B-B14F-4D97-AF65-F5344CB8AC3E}">
        <p14:creationId xmlns:p14="http://schemas.microsoft.com/office/powerpoint/2010/main" val="5633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1.9.2021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9. 10.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34735"/>
              </p:ext>
            </p:extLst>
          </p:nvPr>
        </p:nvGraphicFramePr>
        <p:xfrm>
          <a:off x="356585" y="1390934"/>
          <a:ext cx="1127343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77273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64698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103 538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90 741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245 976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194 422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79,0 %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3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posilující dávkou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686425" y="103334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9. 10. 2021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5F5D353-1230-45A8-9016-8A9D8618F6E5}"/>
              </a:ext>
            </a:extLst>
          </p:cNvPr>
          <p:cNvSpPr/>
          <p:nvPr/>
        </p:nvSpPr>
        <p:spPr>
          <a:xfrm>
            <a:off x="252076" y="60016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Aktivní zdravotničtí pracovníci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42B2FDB-F20E-40AA-ADF4-05FC4E7F4BF6}"/>
              </a:ext>
            </a:extLst>
          </p:cNvPr>
          <p:cNvSpPr txBox="1"/>
          <p:nvPr/>
        </p:nvSpPr>
        <p:spPr>
          <a:xfrm>
            <a:off x="252076" y="6023223"/>
            <a:ext cx="11561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Počet zdravotnických pracovníků (ZP) dle hlášení povinných subjektů do Národního registru zdravotnických pracovníků – NRZP (vzdělávací instituce, poskytovatelé). Celkový počet ZP zahrnuje osoby s odpovídající odbornou způsobilostí pro výkony ZP a žijící k danému datu. V této analýze jsou zahrnuti ZP, u kterých poskytovatelé zdravotních služeb nahlásili jejich aktivní výkon zaměstnání </a:t>
            </a:r>
            <a:r>
              <a:rPr lang="pl-PL" sz="1100" dirty="0"/>
              <a:t>v období od 1.9.2021 do současnosti </a:t>
            </a:r>
            <a:r>
              <a:rPr lang="cs-CZ" sz="1100" dirty="0"/>
              <a:t>(v ambulantním sektoru mohou být tyto počty mírně nedohlášené). 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567601D-A50C-4550-904F-A1C3633503D3}"/>
              </a:ext>
            </a:extLst>
          </p:cNvPr>
          <p:cNvGraphicFramePr>
            <a:graphicFrameLocks noGrp="1"/>
          </p:cNvGraphicFramePr>
          <p:nvPr/>
        </p:nvGraphicFramePr>
        <p:xfrm>
          <a:off x="315344" y="958340"/>
          <a:ext cx="11561311" cy="469867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44287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3216406433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1759659700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2767492860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773291409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3497186403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843981191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3182885545"/>
                    </a:ext>
                  </a:extLst>
                </a:gridCol>
              </a:tblGrid>
              <a:tr h="61364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Zdravotničtí pracovníci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Lékaři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(včetně zubních lékařů)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Sestry</a:t>
                      </a:r>
                      <a:r>
                        <a:rPr lang="cs-CZ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Ostatní zdravotničtí pracovníci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(NLZP § 7 až § 42 kromě § 21b, farmaceuti)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287447"/>
                  </a:ext>
                </a:extLst>
              </a:tr>
              <a:tr h="6009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Kraj podle místa působení**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335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2116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CELKEM**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07918BD6-47A7-4629-B00F-7C350B485540}"/>
              </a:ext>
            </a:extLst>
          </p:cNvPr>
          <p:cNvSpPr/>
          <p:nvPr/>
        </p:nvSpPr>
        <p:spPr>
          <a:xfrm>
            <a:off x="1752601" y="656604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106F417-40A8-41A4-A3D6-B22D419501BE}"/>
              </a:ext>
            </a:extLst>
          </p:cNvPr>
          <p:cNvSpPr/>
          <p:nvPr/>
        </p:nvSpPr>
        <p:spPr>
          <a:xfrm>
            <a:off x="252076" y="5668681"/>
            <a:ext cx="91582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 Přeočkování posilující dávkou je možné pro osoby, které mají nejméně 8 měsíců (v této analýze 244 dnů) po aplikaci ukončovací (druhé) dávky.</a:t>
            </a:r>
          </a:p>
          <a:p>
            <a:r>
              <a:rPr lang="cs-CZ" sz="1100" dirty="0"/>
              <a:t>** Jeden zdravotnický pracovník může působit ve více krajích, do celkového počtu je zahrnut pouze jednou. </a:t>
            </a:r>
          </a:p>
        </p:txBody>
      </p:sp>
    </p:spTree>
    <p:extLst>
      <p:ext uri="{BB962C8B-B14F-4D97-AF65-F5344CB8AC3E}">
        <p14:creationId xmlns:p14="http://schemas.microsoft.com/office/powerpoint/2010/main" val="34192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7. 10.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06765" y="170234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789707" y="153307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06765" y="199762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482538" y="252637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42614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4E2462CD-2C28-4222-9D6A-55BCDDF9CD02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 (prevalence),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7. 10.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56231"/>
          <a:ext cx="4752977" cy="5154086"/>
        </p:xfrm>
        <a:graphic>
          <a:graphicData uri="http://schemas.openxmlformats.org/drawingml/2006/table">
            <a:tbl>
              <a:tblPr/>
              <a:tblGrid>
                <a:gridCol w="1456505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846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12DD06CC-B0DB-404A-B6F2-78C72C47F5DD}"/>
              </a:ext>
            </a:extLst>
          </p:cNvPr>
          <p:cNvGraphicFramePr>
            <a:graphicFrameLocks noGrp="1"/>
          </p:cNvGraphicFramePr>
          <p:nvPr/>
        </p:nvGraphicFramePr>
        <p:xfrm>
          <a:off x="10852149" y="2269864"/>
          <a:ext cx="766457" cy="3612150"/>
        </p:xfrm>
        <a:graphic>
          <a:graphicData uri="http://schemas.openxmlformats.org/drawingml/2006/table">
            <a:tbl>
              <a:tblPr/>
              <a:tblGrid>
                <a:gridCol w="766457">
                  <a:extLst>
                    <a:ext uri="{9D8B030D-6E8A-4147-A177-3AD203B41FA5}">
                      <a16:colId xmlns:a16="http://schemas.microsoft.com/office/drawing/2014/main" val="2627031723"/>
                    </a:ext>
                  </a:extLst>
                </a:gridCol>
              </a:tblGrid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4574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73236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2163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5031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84130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72924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22005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5764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28077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48707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0751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48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2814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6740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80338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1D66D047-1A81-43A9-AEC0-D36353A2C52D}"/>
              </a:ext>
            </a:extLst>
          </p:cNvPr>
          <p:cNvSpPr/>
          <p:nvPr/>
        </p:nvSpPr>
        <p:spPr>
          <a:xfrm>
            <a:off x="607274" y="64668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cs-C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Aktuální počet COVID-19 pozitivních,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7. 10. 2021 </a:t>
            </a:r>
            <a:endParaRPr lang="cs-CZ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/>
        </p:nvGraphicFramePr>
        <p:xfrm>
          <a:off x="672701" y="1101986"/>
          <a:ext cx="10945906" cy="4780030"/>
        </p:xfrm>
        <a:graphic>
          <a:graphicData uri="http://schemas.openxmlformats.org/drawingml/2006/table">
            <a:tbl>
              <a:tblPr/>
              <a:tblGrid>
                <a:gridCol w="167042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533895005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422552456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36622183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5601179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5532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6147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C60E1484-55C4-4B6F-A638-3236D2A6D736}"/>
              </a:ext>
            </a:extLst>
          </p:cNvPr>
          <p:cNvSpPr txBox="1"/>
          <p:nvPr/>
        </p:nvSpPr>
        <p:spPr>
          <a:xfrm>
            <a:off x="2209088" y="5966151"/>
            <a:ext cx="975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ýkaz</a:t>
            </a:r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E (MZ) 2-01, E (MZ) 3-01 a E (MZ) 4-01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38389EE-F8C1-4AAD-BB2B-BF9F71F72F8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Barevná škála vizualizuje rozsah hodnot v územích v rámci sledovaného ukazatele (sloupce)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834C1AC-8D63-45D3-ADC1-6A054BF785C6}"/>
              </a:ext>
            </a:extLst>
          </p:cNvPr>
          <p:cNvGrpSpPr/>
          <p:nvPr/>
        </p:nvGrpSpPr>
        <p:grpSpPr>
          <a:xfrm>
            <a:off x="2768481" y="6338662"/>
            <a:ext cx="2143122" cy="171474"/>
            <a:chOff x="2185672" y="6586960"/>
            <a:chExt cx="2143122" cy="171474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9B93F5A1-61AB-4ADF-8174-6F49ABD78FD6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A9AA69C9-AA2B-4055-9A8C-660DAE0A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5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abf0963433422b508f803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11317</TotalTime>
  <Words>7196</Words>
  <Application>Microsoft Office PowerPoint</Application>
  <PresentationFormat>Širokoúhlá obrazovka</PresentationFormat>
  <Paragraphs>1656</Paragraphs>
  <Slides>20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Calibri</vt:lpstr>
      <vt:lpstr>Arial</vt:lpstr>
      <vt:lpstr>Motiv Office</vt:lpstr>
      <vt:lpstr>Prezentace aplikace PowerPoint</vt:lpstr>
      <vt:lpstr>Očkování zdravotnických pracovníků </vt:lpstr>
      <vt:lpstr>Očkovaní zdravotničtí pracovníci celkem</vt:lpstr>
      <vt:lpstr>Očkování zdravotnických pracovníků – počty očkovaných v čase</vt:lpstr>
      <vt:lpstr>Očkovaní aktivní zdravotničtí pracovníci</vt:lpstr>
      <vt:lpstr>Vakcinace posilující dávkou</vt:lpstr>
      <vt:lpstr>Počty pracovníků ve zdravotnictví s nákazou COVID-19</vt:lpstr>
      <vt:lpstr>Počty pracovníků ve zdravotnictví s nákazou COVID-19</vt:lpstr>
      <vt:lpstr>Počty pracovníků ve zdravotnictví s nákazou COVID-19</vt:lpstr>
      <vt:lpstr>Počty pracovníků ve zdravotnictví (ZP) s nákazou COVID-19</vt:lpstr>
      <vt:lpstr>Očkování zdravotnických pracovníků </vt:lpstr>
      <vt:lpstr>Očkovaní zdravotníci v nemocnicích akutní lůžkové péče a ZZS</vt:lpstr>
      <vt:lpstr>Očkování zdravotnických pracovníků </vt:lpstr>
      <vt:lpstr>Přehled povolání u COVID-19 pozitivních ostatních zdravotnických pracovníků za období 01-10 / 2021 k 7. 10.</vt:lpstr>
      <vt:lpstr>Přehled povolání u COVID-19 pozitivních ostatních zdravotnických pracovníků za období 09-10 / 2021 k 7. 10.</vt:lpstr>
      <vt:lpstr>Očkovaní aktivní zdravotničtí pracovníci</vt:lpstr>
      <vt:lpstr>Očkovaní NLZP v nemocnicích akutní lůžkové péče a ZZS</vt:lpstr>
      <vt:lpstr>Očkovaní lékaři* podle typu zdravotnického zařízení</vt:lpstr>
      <vt:lpstr>Očkované sestry* podle typu zdravotnického zařízení</vt:lpstr>
      <vt:lpstr>Očkovaní ostatní ZP* podle typu zdravotnického zařízení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Dušek Ladislav prof. RNDr. Ph.D.</cp:lastModifiedBy>
  <cp:revision>716</cp:revision>
  <dcterms:created xsi:type="dcterms:W3CDTF">2020-11-11T17:36:28Z</dcterms:created>
  <dcterms:modified xsi:type="dcterms:W3CDTF">2021-10-10T18:58:50Z</dcterms:modified>
</cp:coreProperties>
</file>