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03" r:id="rId3"/>
    <p:sldId id="1204" r:id="rId4"/>
    <p:sldId id="1205" r:id="rId5"/>
    <p:sldId id="1206" r:id="rId6"/>
    <p:sldId id="1207" r:id="rId7"/>
    <p:sldId id="1208" r:id="rId8"/>
    <p:sldId id="1209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0" r:id="rId20"/>
    <p:sldId id="1221" r:id="rId21"/>
    <p:sldId id="1222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183030071121171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Sheet1!$B$7:$FY$7</c:f>
              <c:numCache>
                <c:formatCode>General</c:formatCode>
                <c:ptCount val="180"/>
                <c:pt idx="0">
                  <c:v>97</c:v>
                </c:pt>
                <c:pt idx="1">
                  <c:v>89</c:v>
                </c:pt>
                <c:pt idx="2">
                  <c:v>83</c:v>
                </c:pt>
                <c:pt idx="3">
                  <c:v>70</c:v>
                </c:pt>
                <c:pt idx="4">
                  <c:v>58</c:v>
                </c:pt>
                <c:pt idx="5">
                  <c:v>59</c:v>
                </c:pt>
                <c:pt idx="6">
                  <c:v>57</c:v>
                </c:pt>
                <c:pt idx="7">
                  <c:v>58</c:v>
                </c:pt>
                <c:pt idx="8">
                  <c:v>55</c:v>
                </c:pt>
                <c:pt idx="9">
                  <c:v>52</c:v>
                </c:pt>
                <c:pt idx="10">
                  <c:v>37</c:v>
                </c:pt>
                <c:pt idx="11">
                  <c:v>36</c:v>
                </c:pt>
                <c:pt idx="12">
                  <c:v>34</c:v>
                </c:pt>
                <c:pt idx="13">
                  <c:v>36</c:v>
                </c:pt>
                <c:pt idx="14">
                  <c:v>26</c:v>
                </c:pt>
                <c:pt idx="15">
                  <c:v>24</c:v>
                </c:pt>
                <c:pt idx="16">
                  <c:v>23</c:v>
                </c:pt>
                <c:pt idx="17">
                  <c:v>21</c:v>
                </c:pt>
                <c:pt idx="18">
                  <c:v>18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13</c:v>
                </c:pt>
                <c:pt idx="26">
                  <c:v>12</c:v>
                </c:pt>
                <c:pt idx="27">
                  <c:v>14</c:v>
                </c:pt>
                <c:pt idx="28">
                  <c:v>15</c:v>
                </c:pt>
                <c:pt idx="29">
                  <c:v>13</c:v>
                </c:pt>
                <c:pt idx="30">
                  <c:v>14</c:v>
                </c:pt>
                <c:pt idx="31">
                  <c:v>7</c:v>
                </c:pt>
                <c:pt idx="32">
                  <c:v>6</c:v>
                </c:pt>
                <c:pt idx="33">
                  <c:v>7</c:v>
                </c:pt>
                <c:pt idx="34">
                  <c:v>11</c:v>
                </c:pt>
                <c:pt idx="35">
                  <c:v>11</c:v>
                </c:pt>
                <c:pt idx="36">
                  <c:v>12</c:v>
                </c:pt>
                <c:pt idx="37">
                  <c:v>11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9</c:v>
                </c:pt>
                <c:pt idx="44">
                  <c:v>9</c:v>
                </c:pt>
                <c:pt idx="45">
                  <c:v>10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5</c:v>
                </c:pt>
                <c:pt idx="50">
                  <c:v>8</c:v>
                </c:pt>
                <c:pt idx="51">
                  <c:v>12</c:v>
                </c:pt>
                <c:pt idx="52">
                  <c:v>11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11</c:v>
                </c:pt>
                <c:pt idx="58">
                  <c:v>14</c:v>
                </c:pt>
                <c:pt idx="59">
                  <c:v>16</c:v>
                </c:pt>
                <c:pt idx="60">
                  <c:v>17</c:v>
                </c:pt>
                <c:pt idx="61">
                  <c:v>16</c:v>
                </c:pt>
                <c:pt idx="62">
                  <c:v>14</c:v>
                </c:pt>
                <c:pt idx="63">
                  <c:v>16</c:v>
                </c:pt>
                <c:pt idx="64">
                  <c:v>17</c:v>
                </c:pt>
                <c:pt idx="65">
                  <c:v>16</c:v>
                </c:pt>
                <c:pt idx="66">
                  <c:v>14</c:v>
                </c:pt>
                <c:pt idx="67">
                  <c:v>12</c:v>
                </c:pt>
                <c:pt idx="68">
                  <c:v>15</c:v>
                </c:pt>
                <c:pt idx="69">
                  <c:v>17</c:v>
                </c:pt>
                <c:pt idx="70">
                  <c:v>16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15</c:v>
                </c:pt>
                <c:pt idx="76">
                  <c:v>17</c:v>
                </c:pt>
                <c:pt idx="77">
                  <c:v>17</c:v>
                </c:pt>
                <c:pt idx="78">
                  <c:v>16</c:v>
                </c:pt>
                <c:pt idx="79">
                  <c:v>17</c:v>
                </c:pt>
                <c:pt idx="80">
                  <c:v>17</c:v>
                </c:pt>
                <c:pt idx="81">
                  <c:v>15</c:v>
                </c:pt>
                <c:pt idx="82">
                  <c:v>16</c:v>
                </c:pt>
                <c:pt idx="83">
                  <c:v>17</c:v>
                </c:pt>
                <c:pt idx="84">
                  <c:v>15</c:v>
                </c:pt>
                <c:pt idx="85">
                  <c:v>18</c:v>
                </c:pt>
                <c:pt idx="86">
                  <c:v>16</c:v>
                </c:pt>
                <c:pt idx="87">
                  <c:v>14</c:v>
                </c:pt>
                <c:pt idx="88">
                  <c:v>13</c:v>
                </c:pt>
                <c:pt idx="89">
                  <c:v>9</c:v>
                </c:pt>
                <c:pt idx="90">
                  <c:v>10</c:v>
                </c:pt>
                <c:pt idx="91">
                  <c:v>10</c:v>
                </c:pt>
                <c:pt idx="92">
                  <c:v>12</c:v>
                </c:pt>
                <c:pt idx="93">
                  <c:v>13</c:v>
                </c:pt>
                <c:pt idx="94">
                  <c:v>14</c:v>
                </c:pt>
                <c:pt idx="95">
                  <c:v>16</c:v>
                </c:pt>
                <c:pt idx="96">
                  <c:v>16</c:v>
                </c:pt>
                <c:pt idx="97">
                  <c:v>23</c:v>
                </c:pt>
                <c:pt idx="98">
                  <c:v>26</c:v>
                </c:pt>
                <c:pt idx="99">
                  <c:v>24</c:v>
                </c:pt>
                <c:pt idx="100">
                  <c:v>22</c:v>
                </c:pt>
                <c:pt idx="101">
                  <c:v>24</c:v>
                </c:pt>
                <c:pt idx="102">
                  <c:v>27</c:v>
                </c:pt>
                <c:pt idx="103">
                  <c:v>31</c:v>
                </c:pt>
                <c:pt idx="104">
                  <c:v>35</c:v>
                </c:pt>
                <c:pt idx="105">
                  <c:v>41</c:v>
                </c:pt>
                <c:pt idx="106">
                  <c:v>38</c:v>
                </c:pt>
                <c:pt idx="107">
                  <c:v>43</c:v>
                </c:pt>
                <c:pt idx="108">
                  <c:v>45</c:v>
                </c:pt>
                <c:pt idx="109">
                  <c:v>42</c:v>
                </c:pt>
                <c:pt idx="110">
                  <c:v>39</c:v>
                </c:pt>
                <c:pt idx="111">
                  <c:v>41</c:v>
                </c:pt>
                <c:pt idx="112">
                  <c:v>39</c:v>
                </c:pt>
                <c:pt idx="113">
                  <c:v>37</c:v>
                </c:pt>
                <c:pt idx="114">
                  <c:v>38</c:v>
                </c:pt>
                <c:pt idx="115">
                  <c:v>42</c:v>
                </c:pt>
                <c:pt idx="116">
                  <c:v>46</c:v>
                </c:pt>
                <c:pt idx="117">
                  <c:v>45</c:v>
                </c:pt>
                <c:pt idx="118">
                  <c:v>49</c:v>
                </c:pt>
                <c:pt idx="119">
                  <c:v>53</c:v>
                </c:pt>
                <c:pt idx="120">
                  <c:v>51</c:v>
                </c:pt>
                <c:pt idx="121">
                  <c:v>50</c:v>
                </c:pt>
                <c:pt idx="122">
                  <c:v>45</c:v>
                </c:pt>
                <c:pt idx="123">
                  <c:v>43</c:v>
                </c:pt>
                <c:pt idx="124">
                  <c:v>50</c:v>
                </c:pt>
                <c:pt idx="125">
                  <c:v>56</c:v>
                </c:pt>
                <c:pt idx="126">
                  <c:v>70</c:v>
                </c:pt>
                <c:pt idx="127">
                  <c:v>84</c:v>
                </c:pt>
                <c:pt idx="128">
                  <c:v>73</c:v>
                </c:pt>
                <c:pt idx="129">
                  <c:v>76</c:v>
                </c:pt>
                <c:pt idx="130">
                  <c:v>75</c:v>
                </c:pt>
                <c:pt idx="13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E0-4231-8F18-A7B6D281C4B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E0-4231-8F18-A7B6D281C4B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E0-4231-8F18-A7B6D281C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1</c:v>
                </c:pt>
                <c:pt idx="1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CD-4DD3-8379-D0E186E6DAB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CD-4DD3-8379-D0E186E6DAB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CD-4DD3-8379-D0E186E6D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Sheet1!$B$7:$GE$7</c:f>
              <c:numCache>
                <c:formatCode>General</c:formatCode>
                <c:ptCount val="186"/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Sheet1!$B$2:$GE$2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0-4D34-AA39-FEFBA0D267A4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Sheet1!$B$3:$GE$3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0-4D34-AA39-FEFBA0D267A4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Sheet1!$B$4:$GE$4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0-4D34-AA39-FEFBA0D267A4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Sheet1!$B$5:$GE$5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10-4D34-AA39-FEFBA0D267A4}"/>
            </c:ext>
          </c:extLst>
        </c:ser>
        <c:ser>
          <c:idx val="4"/>
          <c:order val="4"/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Sheet1!$B$1:$GE$1</c:f>
              <c:numCache>
                <c:formatCode>m/d/yyyy</c:formatCode>
                <c:ptCount val="186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Sheet1!$B$6:$GE$6</c:f>
              <c:numCache>
                <c:formatCode>General</c:formatCode>
                <c:ptCount val="18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10-4D34-AA39-FEFBA0D2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15</c:v>
                </c:pt>
                <c:pt idx="2">
                  <c:v>15</c:v>
                </c:pt>
                <c:pt idx="3">
                  <c:v>14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2</c:v>
                </c:pt>
                <c:pt idx="15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3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3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4</c:v>
                </c:pt>
                <c:pt idx="103">
                  <c:v>4</c:v>
                </c:pt>
                <c:pt idx="104">
                  <c:v>3</c:v>
                </c:pt>
                <c:pt idx="105">
                  <c:v>2</c:v>
                </c:pt>
                <c:pt idx="106">
                  <c:v>1</c:v>
                </c:pt>
                <c:pt idx="107">
                  <c:v>3</c:v>
                </c:pt>
                <c:pt idx="108">
                  <c:v>5</c:v>
                </c:pt>
                <c:pt idx="109">
                  <c:v>4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9</c:v>
                </c:pt>
                <c:pt idx="127">
                  <c:v>12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9-48EC-BA33-19A27E736BC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9-48EC-BA33-19A27E736BC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9-48EC-BA33-19A27E73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91">
                  <c:v>1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2</c:v>
                </c:pt>
                <c:pt idx="108">
                  <c:v>1</c:v>
                </c:pt>
                <c:pt idx="111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3</c:v>
                </c:pt>
                <c:pt idx="125">
                  <c:v>3</c:v>
                </c:pt>
                <c:pt idx="126">
                  <c:v>2</c:v>
                </c:pt>
                <c:pt idx="127">
                  <c:v>3</c:v>
                </c:pt>
                <c:pt idx="128">
                  <c:v>3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49-4ED8-A312-E63B4969381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49-4ED8-A312-E63B4969381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49-4ED8-A312-E63B4969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21-4139-88D6-247F1D25A65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21-4139-88D6-247F1D25A657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21-4139-88D6-247F1D25A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</c:v>
                </c:pt>
                <c:pt idx="1">
                  <c:v>12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3</c:v>
                </c:pt>
                <c:pt idx="88">
                  <c:v>3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4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7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7</c:v>
                </c:pt>
                <c:pt idx="121">
                  <c:v>7</c:v>
                </c:pt>
                <c:pt idx="122">
                  <c:v>4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6</c:v>
                </c:pt>
                <c:pt idx="127">
                  <c:v>8</c:v>
                </c:pt>
                <c:pt idx="128">
                  <c:v>8</c:v>
                </c:pt>
                <c:pt idx="129">
                  <c:v>11</c:v>
                </c:pt>
                <c:pt idx="130">
                  <c:v>12</c:v>
                </c:pt>
                <c:pt idx="13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53-458F-98A4-59C0F390179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53-458F-98A4-59C0F3901798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53-458F-98A4-59C0F3901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12</c:v>
                </c:pt>
                <c:pt idx="2">
                  <c:v>19</c:v>
                </c:pt>
                <c:pt idx="3">
                  <c:v>24</c:v>
                </c:pt>
                <c:pt idx="4">
                  <c:v>25</c:v>
                </c:pt>
                <c:pt idx="5">
                  <c:v>28</c:v>
                </c:pt>
                <c:pt idx="6">
                  <c:v>33</c:v>
                </c:pt>
                <c:pt idx="7">
                  <c:v>39</c:v>
                </c:pt>
                <c:pt idx="8">
                  <c:v>43</c:v>
                </c:pt>
                <c:pt idx="9">
                  <c:v>47</c:v>
                </c:pt>
                <c:pt idx="10">
                  <c:v>47</c:v>
                </c:pt>
                <c:pt idx="11">
                  <c:v>51</c:v>
                </c:pt>
                <c:pt idx="12">
                  <c:v>51</c:v>
                </c:pt>
                <c:pt idx="13">
                  <c:v>53</c:v>
                </c:pt>
                <c:pt idx="14">
                  <c:v>54</c:v>
                </c:pt>
                <c:pt idx="15">
                  <c:v>55</c:v>
                </c:pt>
                <c:pt idx="16">
                  <c:v>59</c:v>
                </c:pt>
                <c:pt idx="17">
                  <c:v>63</c:v>
                </c:pt>
                <c:pt idx="18">
                  <c:v>64</c:v>
                </c:pt>
                <c:pt idx="19">
                  <c:v>66</c:v>
                </c:pt>
                <c:pt idx="20">
                  <c:v>66</c:v>
                </c:pt>
                <c:pt idx="21">
                  <c:v>66</c:v>
                </c:pt>
                <c:pt idx="22">
                  <c:v>66</c:v>
                </c:pt>
                <c:pt idx="23">
                  <c:v>68</c:v>
                </c:pt>
                <c:pt idx="24">
                  <c:v>71</c:v>
                </c:pt>
                <c:pt idx="25">
                  <c:v>71</c:v>
                </c:pt>
                <c:pt idx="26">
                  <c:v>71</c:v>
                </c:pt>
                <c:pt idx="27">
                  <c:v>74</c:v>
                </c:pt>
                <c:pt idx="28">
                  <c:v>75</c:v>
                </c:pt>
                <c:pt idx="29">
                  <c:v>77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80</c:v>
                </c:pt>
                <c:pt idx="34">
                  <c:v>82</c:v>
                </c:pt>
                <c:pt idx="35">
                  <c:v>82</c:v>
                </c:pt>
                <c:pt idx="36">
                  <c:v>83</c:v>
                </c:pt>
                <c:pt idx="37">
                  <c:v>84</c:v>
                </c:pt>
                <c:pt idx="38">
                  <c:v>85</c:v>
                </c:pt>
                <c:pt idx="39">
                  <c:v>86</c:v>
                </c:pt>
                <c:pt idx="40">
                  <c:v>87</c:v>
                </c:pt>
                <c:pt idx="41">
                  <c:v>89</c:v>
                </c:pt>
                <c:pt idx="42">
                  <c:v>90</c:v>
                </c:pt>
                <c:pt idx="43">
                  <c:v>93</c:v>
                </c:pt>
                <c:pt idx="44">
                  <c:v>94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100</c:v>
                </c:pt>
                <c:pt idx="49">
                  <c:v>101</c:v>
                </c:pt>
                <c:pt idx="50">
                  <c:v>103</c:v>
                </c:pt>
                <c:pt idx="51">
                  <c:v>106</c:v>
                </c:pt>
                <c:pt idx="52">
                  <c:v>107</c:v>
                </c:pt>
                <c:pt idx="53">
                  <c:v>107</c:v>
                </c:pt>
                <c:pt idx="54">
                  <c:v>108</c:v>
                </c:pt>
                <c:pt idx="55">
                  <c:v>109</c:v>
                </c:pt>
                <c:pt idx="56">
                  <c:v>110</c:v>
                </c:pt>
                <c:pt idx="57">
                  <c:v>111</c:v>
                </c:pt>
                <c:pt idx="58">
                  <c:v>115</c:v>
                </c:pt>
                <c:pt idx="59">
                  <c:v>118</c:v>
                </c:pt>
                <c:pt idx="60">
                  <c:v>120</c:v>
                </c:pt>
                <c:pt idx="61">
                  <c:v>121</c:v>
                </c:pt>
                <c:pt idx="62">
                  <c:v>121</c:v>
                </c:pt>
                <c:pt idx="63">
                  <c:v>124</c:v>
                </c:pt>
                <c:pt idx="64">
                  <c:v>125</c:v>
                </c:pt>
                <c:pt idx="65">
                  <c:v>125</c:v>
                </c:pt>
                <c:pt idx="66">
                  <c:v>128</c:v>
                </c:pt>
                <c:pt idx="67">
                  <c:v>130</c:v>
                </c:pt>
                <c:pt idx="68">
                  <c:v>133</c:v>
                </c:pt>
                <c:pt idx="69">
                  <c:v>135</c:v>
                </c:pt>
                <c:pt idx="70">
                  <c:v>138</c:v>
                </c:pt>
                <c:pt idx="71">
                  <c:v>141</c:v>
                </c:pt>
                <c:pt idx="72">
                  <c:v>143</c:v>
                </c:pt>
                <c:pt idx="73">
                  <c:v>143</c:v>
                </c:pt>
                <c:pt idx="74">
                  <c:v>145</c:v>
                </c:pt>
                <c:pt idx="75">
                  <c:v>146</c:v>
                </c:pt>
                <c:pt idx="76">
                  <c:v>149</c:v>
                </c:pt>
                <c:pt idx="77">
                  <c:v>153</c:v>
                </c:pt>
                <c:pt idx="78">
                  <c:v>156</c:v>
                </c:pt>
                <c:pt idx="79">
                  <c:v>160</c:v>
                </c:pt>
                <c:pt idx="80">
                  <c:v>164</c:v>
                </c:pt>
                <c:pt idx="81">
                  <c:v>165</c:v>
                </c:pt>
                <c:pt idx="82">
                  <c:v>166</c:v>
                </c:pt>
                <c:pt idx="83">
                  <c:v>169</c:v>
                </c:pt>
                <c:pt idx="84">
                  <c:v>171</c:v>
                </c:pt>
                <c:pt idx="85">
                  <c:v>173</c:v>
                </c:pt>
                <c:pt idx="86">
                  <c:v>174</c:v>
                </c:pt>
                <c:pt idx="87">
                  <c:v>177</c:v>
                </c:pt>
                <c:pt idx="88">
                  <c:v>178</c:v>
                </c:pt>
                <c:pt idx="89">
                  <c:v>178</c:v>
                </c:pt>
                <c:pt idx="90">
                  <c:v>178</c:v>
                </c:pt>
                <c:pt idx="91">
                  <c:v>180</c:v>
                </c:pt>
                <c:pt idx="92">
                  <c:v>183</c:v>
                </c:pt>
                <c:pt idx="93">
                  <c:v>184</c:v>
                </c:pt>
                <c:pt idx="94">
                  <c:v>188</c:v>
                </c:pt>
                <c:pt idx="95">
                  <c:v>191</c:v>
                </c:pt>
                <c:pt idx="96">
                  <c:v>193</c:v>
                </c:pt>
                <c:pt idx="97">
                  <c:v>199</c:v>
                </c:pt>
                <c:pt idx="98">
                  <c:v>203</c:v>
                </c:pt>
                <c:pt idx="99">
                  <c:v>204</c:v>
                </c:pt>
                <c:pt idx="100">
                  <c:v>206</c:v>
                </c:pt>
                <c:pt idx="101">
                  <c:v>210</c:v>
                </c:pt>
                <c:pt idx="102">
                  <c:v>213</c:v>
                </c:pt>
                <c:pt idx="103">
                  <c:v>217</c:v>
                </c:pt>
                <c:pt idx="104">
                  <c:v>226</c:v>
                </c:pt>
                <c:pt idx="105">
                  <c:v>235</c:v>
                </c:pt>
                <c:pt idx="106">
                  <c:v>238</c:v>
                </c:pt>
                <c:pt idx="107">
                  <c:v>245</c:v>
                </c:pt>
                <c:pt idx="108">
                  <c:v>250</c:v>
                </c:pt>
                <c:pt idx="109">
                  <c:v>253</c:v>
                </c:pt>
                <c:pt idx="110">
                  <c:v>258</c:v>
                </c:pt>
                <c:pt idx="111">
                  <c:v>262</c:v>
                </c:pt>
                <c:pt idx="112">
                  <c:v>266</c:v>
                </c:pt>
                <c:pt idx="113">
                  <c:v>268</c:v>
                </c:pt>
                <c:pt idx="114">
                  <c:v>273</c:v>
                </c:pt>
                <c:pt idx="115">
                  <c:v>280</c:v>
                </c:pt>
                <c:pt idx="116">
                  <c:v>287</c:v>
                </c:pt>
                <c:pt idx="117">
                  <c:v>288</c:v>
                </c:pt>
                <c:pt idx="118">
                  <c:v>291</c:v>
                </c:pt>
                <c:pt idx="119">
                  <c:v>297</c:v>
                </c:pt>
                <c:pt idx="120">
                  <c:v>301</c:v>
                </c:pt>
                <c:pt idx="121">
                  <c:v>307</c:v>
                </c:pt>
                <c:pt idx="122">
                  <c:v>312</c:v>
                </c:pt>
                <c:pt idx="123">
                  <c:v>317</c:v>
                </c:pt>
                <c:pt idx="124">
                  <c:v>324</c:v>
                </c:pt>
                <c:pt idx="125">
                  <c:v>332</c:v>
                </c:pt>
                <c:pt idx="126">
                  <c:v>350</c:v>
                </c:pt>
                <c:pt idx="127">
                  <c:v>372</c:v>
                </c:pt>
                <c:pt idx="128">
                  <c:v>375</c:v>
                </c:pt>
                <c:pt idx="129">
                  <c:v>382</c:v>
                </c:pt>
                <c:pt idx="130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8-4AD1-9874-A186BE69DB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08-4AD1-9874-A186BE69D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22</c:v>
                </c:pt>
                <c:pt idx="28">
                  <c:v>23</c:v>
                </c:pt>
                <c:pt idx="29">
                  <c:v>25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31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32</c:v>
                </c:pt>
                <c:pt idx="44">
                  <c:v>33</c:v>
                </c:pt>
                <c:pt idx="45">
                  <c:v>34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37</c:v>
                </c:pt>
                <c:pt idx="50">
                  <c:v>37</c:v>
                </c:pt>
                <c:pt idx="51">
                  <c:v>40</c:v>
                </c:pt>
                <c:pt idx="52">
                  <c:v>41</c:v>
                </c:pt>
                <c:pt idx="53">
                  <c:v>41</c:v>
                </c:pt>
                <c:pt idx="54">
                  <c:v>41</c:v>
                </c:pt>
                <c:pt idx="55">
                  <c:v>41</c:v>
                </c:pt>
                <c:pt idx="56">
                  <c:v>41</c:v>
                </c:pt>
                <c:pt idx="57">
                  <c:v>42</c:v>
                </c:pt>
                <c:pt idx="58">
                  <c:v>43</c:v>
                </c:pt>
                <c:pt idx="59">
                  <c:v>44</c:v>
                </c:pt>
                <c:pt idx="60">
                  <c:v>44</c:v>
                </c:pt>
                <c:pt idx="61">
                  <c:v>44</c:v>
                </c:pt>
                <c:pt idx="62">
                  <c:v>44</c:v>
                </c:pt>
                <c:pt idx="63">
                  <c:v>45</c:v>
                </c:pt>
                <c:pt idx="64">
                  <c:v>45</c:v>
                </c:pt>
                <c:pt idx="65">
                  <c:v>45</c:v>
                </c:pt>
                <c:pt idx="66">
                  <c:v>45</c:v>
                </c:pt>
                <c:pt idx="67">
                  <c:v>46</c:v>
                </c:pt>
                <c:pt idx="68">
                  <c:v>46</c:v>
                </c:pt>
                <c:pt idx="69">
                  <c:v>46</c:v>
                </c:pt>
                <c:pt idx="70">
                  <c:v>48</c:v>
                </c:pt>
                <c:pt idx="71">
                  <c:v>48</c:v>
                </c:pt>
                <c:pt idx="72">
                  <c:v>48</c:v>
                </c:pt>
                <c:pt idx="73">
                  <c:v>48</c:v>
                </c:pt>
                <c:pt idx="74">
                  <c:v>49</c:v>
                </c:pt>
                <c:pt idx="75">
                  <c:v>49</c:v>
                </c:pt>
                <c:pt idx="76">
                  <c:v>50</c:v>
                </c:pt>
                <c:pt idx="77">
                  <c:v>51</c:v>
                </c:pt>
                <c:pt idx="78">
                  <c:v>53</c:v>
                </c:pt>
                <c:pt idx="79">
                  <c:v>54</c:v>
                </c:pt>
                <c:pt idx="80">
                  <c:v>54</c:v>
                </c:pt>
                <c:pt idx="81">
                  <c:v>55</c:v>
                </c:pt>
                <c:pt idx="82">
                  <c:v>56</c:v>
                </c:pt>
                <c:pt idx="83">
                  <c:v>57</c:v>
                </c:pt>
                <c:pt idx="84">
                  <c:v>59</c:v>
                </c:pt>
                <c:pt idx="85">
                  <c:v>60</c:v>
                </c:pt>
                <c:pt idx="86">
                  <c:v>60</c:v>
                </c:pt>
                <c:pt idx="87">
                  <c:v>61</c:v>
                </c:pt>
                <c:pt idx="88">
                  <c:v>62</c:v>
                </c:pt>
                <c:pt idx="89">
                  <c:v>62</c:v>
                </c:pt>
                <c:pt idx="90">
                  <c:v>62</c:v>
                </c:pt>
                <c:pt idx="91">
                  <c:v>62</c:v>
                </c:pt>
                <c:pt idx="92">
                  <c:v>63</c:v>
                </c:pt>
                <c:pt idx="93">
                  <c:v>63</c:v>
                </c:pt>
                <c:pt idx="94">
                  <c:v>64</c:v>
                </c:pt>
                <c:pt idx="95">
                  <c:v>65</c:v>
                </c:pt>
                <c:pt idx="96">
                  <c:v>67</c:v>
                </c:pt>
                <c:pt idx="97">
                  <c:v>69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72</c:v>
                </c:pt>
                <c:pt idx="102">
                  <c:v>72</c:v>
                </c:pt>
                <c:pt idx="103">
                  <c:v>73</c:v>
                </c:pt>
                <c:pt idx="104">
                  <c:v>76</c:v>
                </c:pt>
                <c:pt idx="105">
                  <c:v>78</c:v>
                </c:pt>
                <c:pt idx="106">
                  <c:v>78</c:v>
                </c:pt>
                <c:pt idx="107">
                  <c:v>79</c:v>
                </c:pt>
                <c:pt idx="108">
                  <c:v>80</c:v>
                </c:pt>
                <c:pt idx="109">
                  <c:v>81</c:v>
                </c:pt>
                <c:pt idx="110">
                  <c:v>83</c:v>
                </c:pt>
                <c:pt idx="111">
                  <c:v>84</c:v>
                </c:pt>
                <c:pt idx="112">
                  <c:v>86</c:v>
                </c:pt>
                <c:pt idx="113">
                  <c:v>86</c:v>
                </c:pt>
                <c:pt idx="114">
                  <c:v>87</c:v>
                </c:pt>
                <c:pt idx="115">
                  <c:v>90</c:v>
                </c:pt>
                <c:pt idx="116">
                  <c:v>93</c:v>
                </c:pt>
                <c:pt idx="117">
                  <c:v>93</c:v>
                </c:pt>
                <c:pt idx="118">
                  <c:v>94</c:v>
                </c:pt>
                <c:pt idx="119">
                  <c:v>95</c:v>
                </c:pt>
                <c:pt idx="120">
                  <c:v>97</c:v>
                </c:pt>
                <c:pt idx="121">
                  <c:v>100</c:v>
                </c:pt>
                <c:pt idx="122">
                  <c:v>101</c:v>
                </c:pt>
                <c:pt idx="123">
                  <c:v>103</c:v>
                </c:pt>
                <c:pt idx="124">
                  <c:v>107</c:v>
                </c:pt>
                <c:pt idx="125">
                  <c:v>110</c:v>
                </c:pt>
                <c:pt idx="126">
                  <c:v>117</c:v>
                </c:pt>
                <c:pt idx="127">
                  <c:v>124</c:v>
                </c:pt>
                <c:pt idx="128">
                  <c:v>124</c:v>
                </c:pt>
                <c:pt idx="129">
                  <c:v>125</c:v>
                </c:pt>
                <c:pt idx="130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69-433F-AC8B-396B88F7C2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69-433F-AC8B-396B88F7C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10</c:v>
                </c:pt>
                <c:pt idx="100">
                  <c:v>10</c:v>
                </c:pt>
                <c:pt idx="101">
                  <c:v>11</c:v>
                </c:pt>
                <c:pt idx="102">
                  <c:v>11</c:v>
                </c:pt>
                <c:pt idx="103">
                  <c:v>11</c:v>
                </c:pt>
                <c:pt idx="104">
                  <c:v>12</c:v>
                </c:pt>
                <c:pt idx="105">
                  <c:v>14</c:v>
                </c:pt>
                <c:pt idx="106">
                  <c:v>14</c:v>
                </c:pt>
                <c:pt idx="107">
                  <c:v>14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15</c:v>
                </c:pt>
                <c:pt idx="113">
                  <c:v>15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15</c:v>
                </c:pt>
                <c:pt idx="118">
                  <c:v>15</c:v>
                </c:pt>
                <c:pt idx="119">
                  <c:v>15</c:v>
                </c:pt>
                <c:pt idx="120">
                  <c:v>15</c:v>
                </c:pt>
                <c:pt idx="121">
                  <c:v>16</c:v>
                </c:pt>
                <c:pt idx="122">
                  <c:v>17</c:v>
                </c:pt>
                <c:pt idx="123">
                  <c:v>18</c:v>
                </c:pt>
                <c:pt idx="124">
                  <c:v>19</c:v>
                </c:pt>
                <c:pt idx="125">
                  <c:v>19</c:v>
                </c:pt>
                <c:pt idx="126">
                  <c:v>24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1F-4172-8072-484BB1CAB29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1F-4172-8072-484BB1CAB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10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13</c:v>
                </c:pt>
                <c:pt idx="108">
                  <c:v>13</c:v>
                </c:pt>
                <c:pt idx="109">
                  <c:v>14</c:v>
                </c:pt>
                <c:pt idx="110">
                  <c:v>14</c:v>
                </c:pt>
                <c:pt idx="111">
                  <c:v>14</c:v>
                </c:pt>
                <c:pt idx="112">
                  <c:v>14</c:v>
                </c:pt>
                <c:pt idx="113">
                  <c:v>14</c:v>
                </c:pt>
                <c:pt idx="114">
                  <c:v>15</c:v>
                </c:pt>
                <c:pt idx="115">
                  <c:v>15</c:v>
                </c:pt>
                <c:pt idx="116">
                  <c:v>15</c:v>
                </c:pt>
                <c:pt idx="117">
                  <c:v>16</c:v>
                </c:pt>
                <c:pt idx="118">
                  <c:v>17</c:v>
                </c:pt>
                <c:pt idx="119">
                  <c:v>19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20</c:v>
                </c:pt>
                <c:pt idx="125">
                  <c:v>21</c:v>
                </c:pt>
                <c:pt idx="126">
                  <c:v>22</c:v>
                </c:pt>
                <c:pt idx="127">
                  <c:v>23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0F-49E6-B8BC-76C572CC110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0F-49E6-B8BC-76C572CC1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</c:v>
                </c:pt>
                <c:pt idx="1">
                  <c:v>10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11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6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4</c:v>
                </c:pt>
                <c:pt idx="30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3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6</c:v>
                </c:pt>
                <c:pt idx="49">
                  <c:v>2</c:v>
                </c:pt>
                <c:pt idx="50">
                  <c:v>2</c:v>
                </c:pt>
                <c:pt idx="51">
                  <c:v>7</c:v>
                </c:pt>
                <c:pt idx="52">
                  <c:v>6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6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5</c:v>
                </c:pt>
                <c:pt idx="79">
                  <c:v>6</c:v>
                </c:pt>
                <c:pt idx="80">
                  <c:v>6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7</c:v>
                </c:pt>
                <c:pt idx="85">
                  <c:v>8</c:v>
                </c:pt>
                <c:pt idx="86">
                  <c:v>7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6</c:v>
                </c:pt>
                <c:pt idx="95">
                  <c:v>7</c:v>
                </c:pt>
                <c:pt idx="96">
                  <c:v>8</c:v>
                </c:pt>
                <c:pt idx="97">
                  <c:v>10</c:v>
                </c:pt>
                <c:pt idx="98">
                  <c:v>11</c:v>
                </c:pt>
                <c:pt idx="99">
                  <c:v>11</c:v>
                </c:pt>
                <c:pt idx="100">
                  <c:v>6</c:v>
                </c:pt>
                <c:pt idx="101">
                  <c:v>8</c:v>
                </c:pt>
                <c:pt idx="102">
                  <c:v>7</c:v>
                </c:pt>
                <c:pt idx="103">
                  <c:v>8</c:v>
                </c:pt>
                <c:pt idx="104">
                  <c:v>11</c:v>
                </c:pt>
                <c:pt idx="105">
                  <c:v>13</c:v>
                </c:pt>
                <c:pt idx="106">
                  <c:v>11</c:v>
                </c:pt>
                <c:pt idx="107">
                  <c:v>12</c:v>
                </c:pt>
                <c:pt idx="108">
                  <c:v>13</c:v>
                </c:pt>
                <c:pt idx="109">
                  <c:v>12</c:v>
                </c:pt>
                <c:pt idx="110">
                  <c:v>11</c:v>
                </c:pt>
                <c:pt idx="111">
                  <c:v>10</c:v>
                </c:pt>
                <c:pt idx="112">
                  <c:v>13</c:v>
                </c:pt>
                <c:pt idx="113">
                  <c:v>12</c:v>
                </c:pt>
                <c:pt idx="114">
                  <c:v>11</c:v>
                </c:pt>
                <c:pt idx="115">
                  <c:v>12</c:v>
                </c:pt>
                <c:pt idx="116">
                  <c:v>14</c:v>
                </c:pt>
                <c:pt idx="117">
                  <c:v>14</c:v>
                </c:pt>
                <c:pt idx="118">
                  <c:v>15</c:v>
                </c:pt>
                <c:pt idx="119">
                  <c:v>16</c:v>
                </c:pt>
                <c:pt idx="120">
                  <c:v>15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24</c:v>
                </c:pt>
                <c:pt idx="125">
                  <c:v>26</c:v>
                </c:pt>
                <c:pt idx="126">
                  <c:v>31</c:v>
                </c:pt>
                <c:pt idx="127">
                  <c:v>34</c:v>
                </c:pt>
                <c:pt idx="128">
                  <c:v>32</c:v>
                </c:pt>
                <c:pt idx="129">
                  <c:v>30</c:v>
                </c:pt>
                <c:pt idx="130">
                  <c:v>29</c:v>
                </c:pt>
                <c:pt idx="13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18-4C15-88DE-1E210F967A2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18-4C15-88DE-1E210F967A2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18-4C15-88DE-1E210F96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6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12</c:v>
                </c:pt>
                <c:pt idx="88">
                  <c:v>12</c:v>
                </c:pt>
                <c:pt idx="89">
                  <c:v>12</c:v>
                </c:pt>
                <c:pt idx="90">
                  <c:v>12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13</c:v>
                </c:pt>
                <c:pt idx="109">
                  <c:v>13</c:v>
                </c:pt>
                <c:pt idx="110">
                  <c:v>13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13</c:v>
                </c:pt>
                <c:pt idx="115">
                  <c:v>13</c:v>
                </c:pt>
                <c:pt idx="116">
                  <c:v>14</c:v>
                </c:pt>
                <c:pt idx="117">
                  <c:v>14</c:v>
                </c:pt>
                <c:pt idx="118">
                  <c:v>14</c:v>
                </c:pt>
                <c:pt idx="119">
                  <c:v>14</c:v>
                </c:pt>
                <c:pt idx="120">
                  <c:v>14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14</c:v>
                </c:pt>
                <c:pt idx="125">
                  <c:v>14</c:v>
                </c:pt>
                <c:pt idx="126">
                  <c:v>14</c:v>
                </c:pt>
                <c:pt idx="127">
                  <c:v>14</c:v>
                </c:pt>
                <c:pt idx="128">
                  <c:v>14</c:v>
                </c:pt>
                <c:pt idx="129">
                  <c:v>14</c:v>
                </c:pt>
                <c:pt idx="13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0F-44FA-8EAA-CF7A48496AD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0F-44FA-8EAA-CF7A48496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Sheet1!$B$6:$GB$6</c:f>
              <c:numCache>
                <c:formatCode>General</c:formatCode>
                <c:ptCount val="18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5</c:v>
                </c:pt>
                <c:pt idx="106">
                  <c:v>5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Sheet1!$B$2:$GB$2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97-404B-814C-452B633D3DD8}"/>
            </c:ext>
          </c:extLst>
        </c:ser>
        <c:ser>
          <c:idx val="2"/>
          <c:order val="1"/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Sheet1!$B$3:$GB$3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97-404B-814C-452B633D3DD8}"/>
            </c:ext>
          </c:extLst>
        </c:ser>
        <c:ser>
          <c:idx val="1"/>
          <c:order val="2"/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Sheet1!$B$4:$GB$4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97-404B-814C-452B633D3DD8}"/>
            </c:ext>
          </c:extLst>
        </c:ser>
        <c:ser>
          <c:idx val="0"/>
          <c:order val="3"/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Sheet1!$B$1:$GB$1</c:f>
              <c:numCache>
                <c:formatCode>m/d/yyyy</c:formatCode>
                <c:ptCount val="18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Sheet1!$B$5:$GB$5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97-404B-814C-452B633D3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9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11</c:v>
                </c:pt>
                <c:pt idx="76">
                  <c:v>12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13</c:v>
                </c:pt>
                <c:pt idx="81">
                  <c:v>13</c:v>
                </c:pt>
                <c:pt idx="82">
                  <c:v>13</c:v>
                </c:pt>
                <c:pt idx="83">
                  <c:v>13</c:v>
                </c:pt>
                <c:pt idx="84">
                  <c:v>13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15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17</c:v>
                </c:pt>
                <c:pt idx="98">
                  <c:v>18</c:v>
                </c:pt>
                <c:pt idx="99">
                  <c:v>18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18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21</c:v>
                </c:pt>
                <c:pt idx="109">
                  <c:v>21</c:v>
                </c:pt>
                <c:pt idx="110">
                  <c:v>21</c:v>
                </c:pt>
                <c:pt idx="111">
                  <c:v>24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26</c:v>
                </c:pt>
                <c:pt idx="126">
                  <c:v>26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15-47B2-8064-2B03AA43ECF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15-47B2-8064-2B03AA43E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10</c:v>
                </c:pt>
                <c:pt idx="128">
                  <c:v>10</c:v>
                </c:pt>
                <c:pt idx="129">
                  <c:v>10</c:v>
                </c:pt>
                <c:pt idx="13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A7-464E-9E50-188664B8CF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A7-464E-9E50-188664B8C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7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9</c:v>
                </c:pt>
                <c:pt idx="114">
                  <c:v>9</c:v>
                </c:pt>
                <c:pt idx="115">
                  <c:v>9</c:v>
                </c:pt>
                <c:pt idx="116">
                  <c:v>9</c:v>
                </c:pt>
                <c:pt idx="117">
                  <c:v>9</c:v>
                </c:pt>
                <c:pt idx="118">
                  <c:v>9</c:v>
                </c:pt>
                <c:pt idx="119">
                  <c:v>10</c:v>
                </c:pt>
                <c:pt idx="120">
                  <c:v>10</c:v>
                </c:pt>
                <c:pt idx="121">
                  <c:v>10</c:v>
                </c:pt>
                <c:pt idx="122">
                  <c:v>10</c:v>
                </c:pt>
                <c:pt idx="123">
                  <c:v>10</c:v>
                </c:pt>
                <c:pt idx="124">
                  <c:v>10</c:v>
                </c:pt>
                <c:pt idx="125">
                  <c:v>10</c:v>
                </c:pt>
                <c:pt idx="126">
                  <c:v>10</c:v>
                </c:pt>
                <c:pt idx="127">
                  <c:v>11</c:v>
                </c:pt>
                <c:pt idx="128">
                  <c:v>11</c:v>
                </c:pt>
                <c:pt idx="129">
                  <c:v>12</c:v>
                </c:pt>
                <c:pt idx="13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05-4A4D-8E6C-DB2C0120E7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05-4A4D-8E6C-DB2C0120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5</c:v>
                </c:pt>
                <c:pt idx="97">
                  <c:v>5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5</c:v>
                </c:pt>
                <c:pt idx="111">
                  <c:v>5</c:v>
                </c:pt>
                <c:pt idx="112">
                  <c:v>5</c:v>
                </c:pt>
                <c:pt idx="113">
                  <c:v>6</c:v>
                </c:pt>
                <c:pt idx="114">
                  <c:v>6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7</c:v>
                </c:pt>
                <c:pt idx="13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32-4C6F-BC4A-CA01BB65977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A32-4C6F-BC4A-CA01BB65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6</c:v>
                </c:pt>
                <c:pt idx="70">
                  <c:v>6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7</c:v>
                </c:pt>
                <c:pt idx="84">
                  <c:v>7</c:v>
                </c:pt>
                <c:pt idx="85">
                  <c:v>7</c:v>
                </c:pt>
                <c:pt idx="86">
                  <c:v>7</c:v>
                </c:pt>
                <c:pt idx="87">
                  <c:v>7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7</c:v>
                </c:pt>
                <c:pt idx="92">
                  <c:v>7</c:v>
                </c:pt>
                <c:pt idx="93">
                  <c:v>7</c:v>
                </c:pt>
                <c:pt idx="94">
                  <c:v>7</c:v>
                </c:pt>
                <c:pt idx="95">
                  <c:v>7</c:v>
                </c:pt>
                <c:pt idx="96">
                  <c:v>7</c:v>
                </c:pt>
                <c:pt idx="97">
                  <c:v>7</c:v>
                </c:pt>
                <c:pt idx="98">
                  <c:v>7</c:v>
                </c:pt>
                <c:pt idx="99">
                  <c:v>7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7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9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A6-48BF-9B93-48BEEFF87E4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A6-48BF-9B93-48BEEFF87E4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A6-48BF-9B93-48BEEFF87E4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A6-48BF-9B93-48BEEFF87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  <c:pt idx="73">
                  <c:v>14</c:v>
                </c:pt>
                <c:pt idx="74">
                  <c:v>14</c:v>
                </c:pt>
                <c:pt idx="75">
                  <c:v>14</c:v>
                </c:pt>
                <c:pt idx="76">
                  <c:v>14</c:v>
                </c:pt>
                <c:pt idx="77">
                  <c:v>15</c:v>
                </c:pt>
                <c:pt idx="78">
                  <c:v>15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15</c:v>
                </c:pt>
                <c:pt idx="83">
                  <c:v>16</c:v>
                </c:pt>
                <c:pt idx="84">
                  <c:v>16</c:v>
                </c:pt>
                <c:pt idx="85">
                  <c:v>16</c:v>
                </c:pt>
                <c:pt idx="86">
                  <c:v>16</c:v>
                </c:pt>
                <c:pt idx="87">
                  <c:v>16</c:v>
                </c:pt>
                <c:pt idx="88">
                  <c:v>16</c:v>
                </c:pt>
                <c:pt idx="89">
                  <c:v>16</c:v>
                </c:pt>
                <c:pt idx="90">
                  <c:v>16</c:v>
                </c:pt>
                <c:pt idx="91">
                  <c:v>16</c:v>
                </c:pt>
                <c:pt idx="92">
                  <c:v>17</c:v>
                </c:pt>
                <c:pt idx="93">
                  <c:v>17</c:v>
                </c:pt>
                <c:pt idx="94">
                  <c:v>18</c:v>
                </c:pt>
                <c:pt idx="95">
                  <c:v>18</c:v>
                </c:pt>
                <c:pt idx="96">
                  <c:v>18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20</c:v>
                </c:pt>
                <c:pt idx="103">
                  <c:v>20</c:v>
                </c:pt>
                <c:pt idx="104">
                  <c:v>21</c:v>
                </c:pt>
                <c:pt idx="105">
                  <c:v>21</c:v>
                </c:pt>
                <c:pt idx="106">
                  <c:v>21</c:v>
                </c:pt>
                <c:pt idx="107">
                  <c:v>23</c:v>
                </c:pt>
                <c:pt idx="108">
                  <c:v>25</c:v>
                </c:pt>
                <c:pt idx="109">
                  <c:v>26</c:v>
                </c:pt>
                <c:pt idx="110">
                  <c:v>27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29</c:v>
                </c:pt>
                <c:pt idx="117">
                  <c:v>29</c:v>
                </c:pt>
                <c:pt idx="118">
                  <c:v>30</c:v>
                </c:pt>
                <c:pt idx="119">
                  <c:v>31</c:v>
                </c:pt>
                <c:pt idx="120">
                  <c:v>32</c:v>
                </c:pt>
                <c:pt idx="121">
                  <c:v>33</c:v>
                </c:pt>
                <c:pt idx="122">
                  <c:v>35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40</c:v>
                </c:pt>
                <c:pt idx="127">
                  <c:v>44</c:v>
                </c:pt>
                <c:pt idx="128">
                  <c:v>44</c:v>
                </c:pt>
                <c:pt idx="129">
                  <c:v>45</c:v>
                </c:pt>
                <c:pt idx="13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FC-4864-9A26-E6330A9DAD6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FC-4864-9A26-E6330A9D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6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9</c:v>
                </c:pt>
                <c:pt idx="113">
                  <c:v>10</c:v>
                </c:pt>
                <c:pt idx="114">
                  <c:v>10</c:v>
                </c:pt>
                <c:pt idx="115">
                  <c:v>10</c:v>
                </c:pt>
                <c:pt idx="116">
                  <c:v>11</c:v>
                </c:pt>
                <c:pt idx="117">
                  <c:v>11</c:v>
                </c:pt>
                <c:pt idx="118">
                  <c:v>11</c:v>
                </c:pt>
                <c:pt idx="119">
                  <c:v>11</c:v>
                </c:pt>
                <c:pt idx="120">
                  <c:v>11</c:v>
                </c:pt>
                <c:pt idx="121">
                  <c:v>11</c:v>
                </c:pt>
                <c:pt idx="122">
                  <c:v>11</c:v>
                </c:pt>
                <c:pt idx="123">
                  <c:v>11</c:v>
                </c:pt>
                <c:pt idx="124">
                  <c:v>13</c:v>
                </c:pt>
                <c:pt idx="125">
                  <c:v>13</c:v>
                </c:pt>
                <c:pt idx="126">
                  <c:v>13</c:v>
                </c:pt>
                <c:pt idx="127">
                  <c:v>14</c:v>
                </c:pt>
                <c:pt idx="128">
                  <c:v>14</c:v>
                </c:pt>
                <c:pt idx="129">
                  <c:v>15</c:v>
                </c:pt>
                <c:pt idx="13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A-46DE-ACB9-C823BE3CB30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7A-46DE-ACB9-C823BE3CB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6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6</c:v>
                </c:pt>
                <c:pt idx="65">
                  <c:v>6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9</c:v>
                </c:pt>
                <c:pt idx="96">
                  <c:v>9</c:v>
                </c:pt>
                <c:pt idx="97">
                  <c:v>9</c:v>
                </c:pt>
                <c:pt idx="98">
                  <c:v>9</c:v>
                </c:pt>
                <c:pt idx="99">
                  <c:v>9</c:v>
                </c:pt>
                <c:pt idx="100">
                  <c:v>10</c:v>
                </c:pt>
                <c:pt idx="101">
                  <c:v>10</c:v>
                </c:pt>
                <c:pt idx="102">
                  <c:v>10</c:v>
                </c:pt>
                <c:pt idx="103">
                  <c:v>10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11</c:v>
                </c:pt>
                <c:pt idx="109">
                  <c:v>11</c:v>
                </c:pt>
                <c:pt idx="110">
                  <c:v>11</c:v>
                </c:pt>
                <c:pt idx="111">
                  <c:v>11</c:v>
                </c:pt>
                <c:pt idx="112">
                  <c:v>11</c:v>
                </c:pt>
                <c:pt idx="113">
                  <c:v>11</c:v>
                </c:pt>
                <c:pt idx="114">
                  <c:v>11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13</c:v>
                </c:pt>
                <c:pt idx="128">
                  <c:v>14</c:v>
                </c:pt>
                <c:pt idx="129">
                  <c:v>15</c:v>
                </c:pt>
                <c:pt idx="13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90-44C1-9DF6-E8F421A89F3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90-44C1-9DF6-E8F421A89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23">
                  <c:v>1</c:v>
                </c:pt>
                <c:pt idx="24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2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5</c:v>
                </c:pt>
                <c:pt idx="110">
                  <c:v>4</c:v>
                </c:pt>
                <c:pt idx="111">
                  <c:v>4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5</c:v>
                </c:pt>
                <c:pt idx="123">
                  <c:v>5</c:v>
                </c:pt>
                <c:pt idx="124">
                  <c:v>6</c:v>
                </c:pt>
                <c:pt idx="125">
                  <c:v>5</c:v>
                </c:pt>
                <c:pt idx="126">
                  <c:v>9</c:v>
                </c:pt>
                <c:pt idx="127">
                  <c:v>8</c:v>
                </c:pt>
                <c:pt idx="128">
                  <c:v>6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21-4467-BCF5-F751ED0D21A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021-4467-BCF5-F751ED0D21AC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021-4467-BCF5-F751ED0D2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2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11</c:v>
                </c:pt>
                <c:pt idx="34">
                  <c:v>11</c:v>
                </c:pt>
                <c:pt idx="35">
                  <c:v>11</c:v>
                </c:pt>
                <c:pt idx="36">
                  <c:v>11</c:v>
                </c:pt>
                <c:pt idx="37">
                  <c:v>11</c:v>
                </c:pt>
                <c:pt idx="38">
                  <c:v>11</c:v>
                </c:pt>
                <c:pt idx="39">
                  <c:v>11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16</c:v>
                </c:pt>
                <c:pt idx="76">
                  <c:v>16</c:v>
                </c:pt>
                <c:pt idx="77">
                  <c:v>16</c:v>
                </c:pt>
                <c:pt idx="78">
                  <c:v>16</c:v>
                </c:pt>
                <c:pt idx="79">
                  <c:v>16</c:v>
                </c:pt>
                <c:pt idx="80">
                  <c:v>16</c:v>
                </c:pt>
                <c:pt idx="81">
                  <c:v>16</c:v>
                </c:pt>
                <c:pt idx="82">
                  <c:v>16</c:v>
                </c:pt>
                <c:pt idx="83">
                  <c:v>17</c:v>
                </c:pt>
                <c:pt idx="84">
                  <c:v>17</c:v>
                </c:pt>
                <c:pt idx="85">
                  <c:v>17</c:v>
                </c:pt>
                <c:pt idx="86">
                  <c:v>18</c:v>
                </c:pt>
                <c:pt idx="87">
                  <c:v>19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19</c:v>
                </c:pt>
                <c:pt idx="94">
                  <c:v>19</c:v>
                </c:pt>
                <c:pt idx="95">
                  <c:v>19</c:v>
                </c:pt>
                <c:pt idx="96">
                  <c:v>19</c:v>
                </c:pt>
                <c:pt idx="97">
                  <c:v>21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23</c:v>
                </c:pt>
                <c:pt idx="103">
                  <c:v>25</c:v>
                </c:pt>
                <c:pt idx="104">
                  <c:v>25</c:v>
                </c:pt>
                <c:pt idx="105">
                  <c:v>26</c:v>
                </c:pt>
                <c:pt idx="106">
                  <c:v>27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30</c:v>
                </c:pt>
                <c:pt idx="111">
                  <c:v>30</c:v>
                </c:pt>
                <c:pt idx="112">
                  <c:v>31</c:v>
                </c:pt>
                <c:pt idx="113">
                  <c:v>31</c:v>
                </c:pt>
                <c:pt idx="114">
                  <c:v>32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34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36</c:v>
                </c:pt>
                <c:pt idx="124">
                  <c:v>36</c:v>
                </c:pt>
                <c:pt idx="125">
                  <c:v>37</c:v>
                </c:pt>
                <c:pt idx="126">
                  <c:v>38</c:v>
                </c:pt>
                <c:pt idx="127">
                  <c:v>41</c:v>
                </c:pt>
                <c:pt idx="128">
                  <c:v>42</c:v>
                </c:pt>
                <c:pt idx="129">
                  <c:v>44</c:v>
                </c:pt>
                <c:pt idx="13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DD-4661-8E00-FA50E7285F4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DD-4661-8E00-FA50E728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</c:v>
                </c:pt>
                <c:pt idx="1">
                  <c:v>6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71">
                  <c:v>1</c:v>
                </c:pt>
                <c:pt idx="75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107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4</c:v>
                </c:pt>
                <c:pt idx="119">
                  <c:v>6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4</c:v>
                </c:pt>
                <c:pt idx="126">
                  <c:v>5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4</c:v>
                </c:pt>
                <c:pt idx="13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CD-43F7-81E5-3303221A3D3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CD-43F7-81E5-3303221A3D3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9CD-43F7-81E5-3303221A3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  <c:max val="1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C9-4E23-AC01-F7159651108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C9-4E23-AC01-F7159651108E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C9-4E23-AC01-F715965110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Sheet1!$B$7:$EC$7</c:f>
              <c:numCache>
                <c:formatCode>General</c:formatCode>
                <c:ptCount val="132"/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3</c:v>
                </c:pt>
                <c:pt idx="106">
                  <c:v>3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Sheet1!$B$2:$EC$2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1F-4726-9BB0-CA47B0E9C0B9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Sheet1!$B$3:$EC$3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1F-4726-9BB0-CA47B0E9C0B9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Sheet1!$B$4:$EC$4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1F-4726-9BB0-CA47B0E9C0B9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Sheet1!$B$5:$EC$5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1F-4726-9BB0-CA47B0E9C0B9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Sheet1!$B$1:$EC$1</c:f>
              <c:numCache>
                <c:formatCode>m/d/yyyy</c:formatCode>
                <c:ptCount val="132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Sheet1!$B$6:$EC$6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1F-4726-9BB0-CA47B0E9C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5</c:v>
                </c:pt>
                <c:pt idx="14">
                  <c:v>4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48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5">
                  <c:v>3</c:v>
                </c:pt>
                <c:pt idx="86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3</c:v>
                </c:pt>
                <c:pt idx="125">
                  <c:v>4</c:v>
                </c:pt>
                <c:pt idx="126">
                  <c:v>4</c:v>
                </c:pt>
                <c:pt idx="12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6E-45B1-9788-DD6A4159100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6E-45B1-9788-DD6A4159100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6E-45B1-9788-DD6A41591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77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2</c:v>
                </c:pt>
                <c:pt idx="105">
                  <c:v>3</c:v>
                </c:pt>
                <c:pt idx="106">
                  <c:v>5</c:v>
                </c:pt>
                <c:pt idx="107">
                  <c:v>4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81-4796-AFE7-473D7EF2644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81-4796-AFE7-473D7EF2644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81-4796-AFE7-473D7EF26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56954084828159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99">
                  <c:v>1</c:v>
                </c:pt>
                <c:pt idx="100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9B-4089-8434-949127744B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9B-4089-8434-949127744B7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9B-4089-8434-94912774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9F641-8B08-492E-BBD7-40ACF6788728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A5B4-1B79-4F37-B1D1-18810C532C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3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7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938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42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40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802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6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42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2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45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335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18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599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67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13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4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9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94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1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771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44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2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69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0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11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2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82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33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0238A-57B0-4F1D-8FF9-33390AD7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523AF6-6B8B-40E3-93B0-4204C263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E68C4B-BB66-4B5C-9C16-E09CF2D3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6515-348C-4A89-B087-F87CD03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F5EBC1-2CE4-424E-8139-A29603CC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7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41A1F-F0A9-4DDD-851D-3550251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15E18BF-9909-490D-9479-A46709B8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6DDA25-10FD-47AB-A08F-AEA981B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A5327-210C-4CA0-9845-EF4DEED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032F2A-07F5-48BF-A381-F9589A6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35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C64D39-090E-4706-B854-36A08941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16DA3D-B814-4F1B-BEF6-F67B0A01E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88B62E-B6F3-47C5-BE7E-5CCF6DE9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CAFAB-84A5-4F2C-AC60-54CE920B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326232-9918-4D71-9FFD-00976CC7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76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1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4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58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1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64615B-B636-4039-BC86-B20FA0C2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6E7F13-05D4-47E2-B062-FB149D83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B92DDC-F499-4DDA-9C62-B6A0B38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CD2CEC-6F78-4E89-92FD-D16A9945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B1239F-F719-4B37-92A9-5E5B1BB7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F39F6-2D47-43A4-96BF-5EE6AC49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0EC2D4-5185-42BE-8266-08B291CB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B743A0-3FEC-4D90-8AC9-DB87E71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28AB84-9F54-4C85-BF4D-3DEDAC9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D53DEA-0D27-47B9-8B94-7D306125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8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AC31-1609-4BB5-AECB-CD025D7C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052899-D486-4AD5-9B7F-D42350CA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1981B2-9EFB-4322-9C7B-C577055F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5FD625-567F-4E56-93E2-A0DE23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31B977-F456-42DE-AD8D-3FFDC705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8F7E02-0B1A-4C5E-900F-FF241B8F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67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6C006-6088-455C-81F3-EA41833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F31E1A-E3CD-4504-A702-5B706CC6E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27730D-7434-4198-BF1C-C60488951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CF36F5-3DCC-4833-BC0C-EBAB9B90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CA442FE-A13E-44FE-A9C1-402E2C53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9E76946-D378-48A1-A800-01FF1A9E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1CF45DC-C4D7-4680-8548-D5D4B7E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4DA369-2F49-4206-9E26-EFB78794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9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19F910-EC25-49C0-B026-56746DEA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DD96CD7-B01A-4F34-AAD9-6E38FA6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E5C4440-CC3C-433E-991A-42B6F115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0B27C2-09D1-4BA3-B6EB-44D5386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D84F022-E918-4978-8921-4500AA62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8F4BB3-1FB6-437A-BBE1-4C934F19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262D6E-74A3-4C10-A33E-E40A373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4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5A0C74-345F-4200-8159-E16B9E7B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97F97-F035-4CE5-AC97-5EF6A802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664BE1E-B4B6-4306-B2C7-57A22EE2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D7FA503-E644-41C1-81D3-B616C7C4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E9CD1-39C1-4567-8E58-731290E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48AC61-C0E2-4247-8215-9CF76AD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F419E-288C-46C6-898D-254A4170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1F92B9F-3F90-4BD3-B6CA-71D1320B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F52DA7-9973-47D4-934A-65C721DF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B338D-7400-4CD2-AAB1-8E67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29E4E6-0FD8-411C-BA30-E762725A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E65E6B-B2B2-48E6-ABBE-1AFE69F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6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C2EF0D3-6C36-436E-8168-92954D4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EFEF33-91B4-4440-BBB1-28F8FAD9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1931A3-5C5F-4892-BC44-87158DFD5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4215F5-1033-4764-BA77-01DE65882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F84541-B5BC-4212-83F3-07537F03C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0EFD-9DC8-4D07-A0E2-5F8BCECB5CC3}" type="datetimeFigureOut">
              <a:rPr lang="cs-CZ" smtClean="0"/>
              <a:t>12.10.2021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E649-74F3-4512-9CFB-CE216B0C6A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20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0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18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111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chart" Target="../charts/chart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chart" Target="../charts/chart2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124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chart" Target="../charts/chart2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chart" Target="../charts/chart24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chart" Target="../charts/chart25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chart" Target="../charts/chart26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chart" Target="../charts/chart2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chart" Target="../charts/chart2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chart" Target="../charts/chart29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chart" Target="../charts/chart30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br>
              <a:rPr lang="cs-CZ" b="1" dirty="0"/>
            </a:br>
            <a:r>
              <a:rPr lang="cs-CZ" sz="6700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295158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20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graphicFrame>
        <p:nvGraphicFramePr>
          <p:cNvPr id="41" name="Chart 11">
            <a:extLst>
              <a:ext uri="{FF2B5EF4-FFF2-40B4-BE49-F238E27FC236}">
                <a16:creationId xmlns:a16="http://schemas.microsoft.com/office/drawing/2014/main" id="{7F2AD4E1-7A65-46B2-90B5-F5CE5E71D6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093126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2" name="TextBox 14">
            <a:extLst>
              <a:ext uri="{FF2B5EF4-FFF2-40B4-BE49-F238E27FC236}">
                <a16:creationId xmlns:a16="http://schemas.microsoft.com/office/drawing/2014/main" id="{108D794C-B7A2-42EE-A851-82491D3CCE0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21B8F6F7-7776-4992-9293-49306873887C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BE6E8FF-A06C-4BE8-B3BA-118FCD9D2F0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801952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276AB364-6000-45C1-B97C-FA1302DE75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BB2FA8E-1D56-45C9-8CB3-E0443466363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0AEE6C6F-D218-40A6-A809-6B11C03D03D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89B4E9B-52F1-403B-96AF-B62D962E81D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95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951A147-3326-464E-96B3-0CFB64D2BCE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5290854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FE96C61C-4228-4803-9FA1-E8D9B9DC00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C5238020-2FDF-4C27-8EF7-785ECC94F32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67BF24B-7757-44E5-9905-4A8A1716E9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97917" y="261619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904B0C-7102-4B52-92A3-E4C0FFBD5BB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8515" y="3077861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2C870D4-55BC-4B6C-BAF0-8B8DC1E49AC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3ADD8304-D815-43BC-86B4-5C8651D7A1F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720E0A0C-1450-4E75-BED1-1EE23E0BB8A4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619610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3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8AC455E-664D-4EAE-A854-2B7A9524CCC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0066212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CC56B08B-E137-405B-85F8-5B318D60AB3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0579F26-D516-4B95-89FE-689248C5815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C6F4F770-175B-4BB6-9703-04D304AE2F3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7287874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5E9F29DC-2C7A-4138-8DA3-4B099D76AE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D072B4A3-9564-4594-8802-5D0ADE7F23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E24EB42-537E-4230-9C4D-9C4819863A1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4D3935B4-7F3C-4189-B97E-29B65E8573C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33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3FB8C91E-F901-4052-B68C-A2A4C499FF7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0125851"/>
              </p:ext>
            </p:extLst>
          </p:nvPr>
        </p:nvGraphicFramePr>
        <p:xfrm>
          <a:off x="557349" y="1499008"/>
          <a:ext cx="11482496" cy="505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67279542-D530-43E8-AEF3-8A836E084C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76B79F1A-09A2-499B-9A91-14977CC726A4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4B006931-FF69-458A-9E93-4895564CC03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164014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B1724CC7-F4BD-4E9D-816D-721D0B9730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68B88BB0-F00A-49F8-9024-290B0CF1410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36820269-46EA-44D0-A517-1537F1B066B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C532BD8-B944-4270-8ECB-93A197D1F67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4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90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3443ED8B-A64F-4382-B01C-E8F1B90F46F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103149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0554ECB3-65E4-4F5A-82F7-DE172513E7F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8626477-7AE3-41C5-A0ED-8C343E9FA275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47D84B-2B67-4310-8032-2E70655C8BB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6091637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11654E66-734F-48EF-AFF8-B4E3420411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32BDB72A-52A6-4543-9456-79516C1787E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2A352AE8-8DB9-4B06-B806-F96857D4AD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5FD27D43-E6EC-4A92-9BE2-6B624E51B4E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1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74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 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520BB09D-3596-4C80-9CC7-DF04A1B24C3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4460662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A391BBAD-A914-4721-9D45-7BA579964F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8328EE0-0FD7-4A74-A962-1445D43705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DF113E2-FBD1-4C9C-935B-16376BE28AB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7418109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625ED909-32E1-4591-A63E-B8DF1EB501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91712FFA-3CA0-4DB4-ACFC-5E496C60906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76C458BB-D9D5-4165-9EAD-0C1C1733F5F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52D8D9E-5780-455B-BAA3-03266B23FF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85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23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25E0FC16-29C7-4E91-9F68-34B77A9284B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994597"/>
              </p:ext>
            </p:extLst>
          </p:nvPr>
        </p:nvGraphicFramePr>
        <p:xfrm>
          <a:off x="557348" y="1499009"/>
          <a:ext cx="11571197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7B072D3B-0CF3-42BC-8EF2-C44DCC7032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B4ED20-614B-41F8-A146-F6E5F2C22BF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56D07F5-AC54-4855-9BEA-4AC169F3603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9973929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CA535A0C-28FA-4BE0-BDA6-0D2135AD191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52ED467-03D3-4C0F-80C2-843A3D3648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9DE924DF-8C16-4235-A155-055384CD422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AA5801E8-BB5D-4262-B9E6-1FD3F23E85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8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4" y="3905251"/>
            <a:ext cx="11553825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graphicFrame>
        <p:nvGraphicFramePr>
          <p:cNvPr id="29" name="Chart 11">
            <a:extLst>
              <a:ext uri="{FF2B5EF4-FFF2-40B4-BE49-F238E27FC236}">
                <a16:creationId xmlns:a16="http://schemas.microsoft.com/office/drawing/2014/main" id="{70A36FB4-FE08-4AFE-98E4-D07769B07FB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4526948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14">
            <a:extLst>
              <a:ext uri="{FF2B5EF4-FFF2-40B4-BE49-F238E27FC236}">
                <a16:creationId xmlns:a16="http://schemas.microsoft.com/office/drawing/2014/main" id="{839C497B-633E-4701-87EE-F7E00F9A1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5B5FAF48-1DB4-4C1A-B49C-64B836075C5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2">
            <a:extLst>
              <a:ext uri="{FF2B5EF4-FFF2-40B4-BE49-F238E27FC236}">
                <a16:creationId xmlns:a16="http://schemas.microsoft.com/office/drawing/2014/main" id="{F40779C7-55CF-4D95-8B3D-955F8B6CDF8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0695058"/>
              </p:ext>
            </p:extLst>
          </p:nvPr>
        </p:nvGraphicFramePr>
        <p:xfrm>
          <a:off x="1140643" y="1248634"/>
          <a:ext cx="110513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13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BC0FE483-D2FF-4601-AE1E-7801F36BDD2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39FFA050-AE50-48BA-8781-88C55879D8F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22633C5-FE54-4D31-BFB9-0B31A80F80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5920D91D-329D-4A5B-BF95-B94611B48C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21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C9C59CA4-CCB2-45C8-8EF7-274A356B6F5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0171877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BDA760EC-F895-4EB2-9449-61566DFAEA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61A21E3-1BE0-4CB6-9DB8-6CC1EB48386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2A509B-9A2E-4377-BDAF-3CEB8F55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8789"/>
              </p:ext>
            </p:extLst>
          </p:nvPr>
        </p:nvGraphicFramePr>
        <p:xfrm>
          <a:off x="1143451" y="1246327"/>
          <a:ext cx="1066192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192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AA894F6-33EC-4AE5-BAE3-1C786F5D40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92666678-AA3D-428D-8942-BA07D81AB3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2EE7B94-DB2F-424B-B03D-33DFCFACE97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5F745C2-A92C-47CB-81BC-1622E2F6201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1118476"/>
              </p:ext>
            </p:extLst>
          </p:nvPr>
        </p:nvGraphicFramePr>
        <p:xfrm>
          <a:off x="557348" y="1499008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 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7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graphicFrame>
        <p:nvGraphicFramePr>
          <p:cNvPr id="15" name="Tabulka 6">
            <a:extLst>
              <a:ext uri="{FF2B5EF4-FFF2-40B4-BE49-F238E27FC236}">
                <a16:creationId xmlns:a16="http://schemas.microsoft.com/office/drawing/2014/main" id="{BF70AADE-3718-4349-8719-3F10E16D002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5768270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9619BC65-BFA9-415E-8694-9B04CCF308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00679" y="266184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7F426876-9171-4DEB-B473-5EB3C520A1C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81277" y="3123512"/>
            <a:ext cx="1888984" cy="738664"/>
            <a:chOff x="10270650" y="3526984"/>
            <a:chExt cx="1888984" cy="73866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FAF3CC0-917A-416B-A696-FA8FAD3518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8C750489-D8CA-4176-A3A7-25BE133EE15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62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622982BC-9960-45A6-95D4-125E705B4E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1867862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3F43502F-5763-4242-9402-FF04E391AA3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2A6EF79-7E82-4907-87AE-B81926A814E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75299BC-9B40-4863-8148-57196A89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18524"/>
              </p:ext>
            </p:extLst>
          </p:nvPr>
        </p:nvGraphicFramePr>
        <p:xfrm>
          <a:off x="1139575" y="1245707"/>
          <a:ext cx="103825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5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84A7564-3825-4945-AC08-DE3F11E19E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B9336ED-806E-443D-841B-5C4916FF77A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348E8E-80B9-42D9-8F4F-F95561BECD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9B21A75-B226-4D50-9CC7-44A731191D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8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F4F2A46-710C-4596-8DBC-EC836CA82E0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8400079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9DB4CD35-6018-432F-8B4B-D04D1A69AD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F711CEA-4093-4E28-919B-0DFA7ABAB8D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F5BD9E3-590B-47FD-96DB-6687F7E86AC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3641238"/>
              </p:ext>
            </p:extLst>
          </p:nvPr>
        </p:nvGraphicFramePr>
        <p:xfrm>
          <a:off x="1136073" y="1246349"/>
          <a:ext cx="1100605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05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B359BF1-0789-43FF-BE52-25CE20088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04C51E-4713-4DDC-854E-17DA45FE06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B9186E8-D62B-4BC9-B85F-F56AE45ABF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643D11C-BCB9-4A55-9645-35216FAC0C5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1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5680DFED-CEEB-44D9-819E-85103FD3523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361416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32EAEDF-8C78-49A3-841A-560A5CCEC4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1525456C-C187-4441-A666-FD9C0C2E508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9DAE4D5-515F-4808-9527-F6B9896FD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50122"/>
              </p:ext>
            </p:extLst>
          </p:nvPr>
        </p:nvGraphicFramePr>
        <p:xfrm>
          <a:off x="1136072" y="1247338"/>
          <a:ext cx="110309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09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7BADAF1-56D2-4F75-B536-C73746F6F5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C1E18D9-68A1-4C9D-8EB1-84C1FF2042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AB1CFD9B-5695-48DD-9BA9-5846A8E3E04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AFF55FF-11FD-43AB-A315-C580F031BB5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20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EB37F279-1532-4774-A92F-BDDD75364CBB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6190530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F093F63-EB53-4CB2-86D9-822681F0B0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7831C690-9441-4BBE-AF06-8B44035BA96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F3DA1B43-0174-4109-A30D-1E377CDC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04323"/>
              </p:ext>
            </p:extLst>
          </p:nvPr>
        </p:nvGraphicFramePr>
        <p:xfrm>
          <a:off x="1136075" y="1245153"/>
          <a:ext cx="1105592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592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68EF0973-71B1-41D8-B2EF-04DD98F0BD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C6FACF9-3527-4830-9278-DD171FC2DD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A2B17D8-6567-4EA1-8C0D-59D1D09A838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D4793853-CD28-4C38-A802-E9BEE3516FC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55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CABE9A0-07EB-414E-9A5C-5843859A8B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572651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E3B52C27-83AC-4922-A74A-B91AF3474F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93ECF6C-DC0F-4C03-8F13-05B155CE986D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7D11ECF-23AC-40AC-B2DD-80631FAEE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423"/>
              </p:ext>
            </p:extLst>
          </p:nvPr>
        </p:nvGraphicFramePr>
        <p:xfrm>
          <a:off x="1137428" y="1244044"/>
          <a:ext cx="108481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81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86E9633-17F0-47B5-B3D8-9D66E4E221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51B54534-0A8D-4206-8304-15307235A0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78525AA-1F2A-4E0B-96A8-646E07CCD50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A914679-FAF3-477B-BF90-61EC3E50E79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C6C1DAFA-1C3B-4345-98C6-89530C5A52E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056398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7A7A56A-2B50-4B64-A117-82BC38234D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D364A02-98E9-454A-9694-BC934420E02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67D7484-75A0-4628-8EE7-35796723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71615"/>
              </p:ext>
            </p:extLst>
          </p:nvPr>
        </p:nvGraphicFramePr>
        <p:xfrm>
          <a:off x="1138846" y="1246350"/>
          <a:ext cx="1093537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37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CBC750D-B92D-4B0F-AFDC-D248C31C65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8" name="Skupina 17">
            <a:extLst>
              <a:ext uri="{FF2B5EF4-FFF2-40B4-BE49-F238E27FC236}">
                <a16:creationId xmlns:a16="http://schemas.microsoft.com/office/drawing/2014/main" id="{C570703B-E80C-4FA0-A8C3-170CE6AB79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4BA0014-236D-4347-B07C-08C2C491F6A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5782C25-8E89-4538-99EF-A911DEE0397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B373A2D9-CB20-4625-AFA3-6EFE6E03727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07328"/>
              </p:ext>
            </p:extLst>
          </p:nvPr>
        </p:nvGraphicFramePr>
        <p:xfrm>
          <a:off x="386622" y="1499009"/>
          <a:ext cx="11684392" cy="496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993EBE4-E182-4FE5-9F1F-99FAB99B5E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44BE85AB-D9DA-4AB2-AE1D-6334473253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B44B421-F2AA-428A-A38C-95DBCF1C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6548"/>
              </p:ext>
            </p:extLst>
          </p:nvPr>
        </p:nvGraphicFramePr>
        <p:xfrm>
          <a:off x="1138844" y="1248908"/>
          <a:ext cx="11144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71AB014B-D4C7-408B-A0BC-08A7E9B640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FA78BA3-192B-48AC-B08B-212BE4482B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733252C6-0347-4B7A-9376-843AEE5E25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F8AEC717-7DB0-4C6A-B33E-91F7A57335C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96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7D72507F-24E9-44A5-A543-16C5E613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0375246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CD799857-8505-4A07-8D9E-75C4740871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61DC87A-895B-42C1-AE75-B5306A3E46F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74311A-DF90-42E6-AAAA-4986A244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4356"/>
              </p:ext>
            </p:extLst>
          </p:nvPr>
        </p:nvGraphicFramePr>
        <p:xfrm>
          <a:off x="1134670" y="1241453"/>
          <a:ext cx="1077329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329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50B9B80-BEA5-40BB-AF9C-F22B1DC34A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575BEFF-B635-4A8C-BB9D-AD179ECB74E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B6292A1-7029-407E-8961-8A36016995D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CCA51CE4-8425-44E7-BDC0-6AF6541EEC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72A27B3A-69DD-4EC4-907B-B50B9476D4C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9482281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6F0E3D64-30C9-43AC-BBE0-10E839AA6C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01FBD53-3308-4B8C-A0A5-0C7CB2260014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5" name="Tabulka 2">
            <a:extLst>
              <a:ext uri="{FF2B5EF4-FFF2-40B4-BE49-F238E27FC236}">
                <a16:creationId xmlns:a16="http://schemas.microsoft.com/office/drawing/2014/main" id="{395D28D0-8E0A-4BEE-9E09-613DF1AAF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76223"/>
              </p:ext>
            </p:extLst>
          </p:nvPr>
        </p:nvGraphicFramePr>
        <p:xfrm>
          <a:off x="1137295" y="1245596"/>
          <a:ext cx="1078173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173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B1C29F6-6AF1-41B7-BC72-CF54AF18A1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A28F9E0A-B536-47CC-82CF-061B3277A5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2A705E9B-E3E0-4BF5-B484-1AA8A902F2D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5D7AB4A5-98AF-4DEE-9D25-00EA9217213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0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6ACE0A4E-FE76-407C-89CF-A4E84384964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4268128"/>
              </p:ext>
            </p:extLst>
          </p:nvPr>
        </p:nvGraphicFramePr>
        <p:xfrm>
          <a:off x="346430" y="1499009"/>
          <a:ext cx="1158473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DF5E95CC-5E75-4004-9597-41D2CBF6B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068DDE47-1557-4C42-8EDD-06CB651B62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D0C218B-4FB1-4E44-B9EB-0258F0479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93716"/>
              </p:ext>
            </p:extLst>
          </p:nvPr>
        </p:nvGraphicFramePr>
        <p:xfrm>
          <a:off x="1136492" y="1249060"/>
          <a:ext cx="1086566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566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09258C4-89AA-469F-9147-0302C25158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C47B191-ADD8-4912-8768-DBAC7D0CD11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8123860-2CCE-489E-804B-1E41E92B1EE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AD48C67F-DC5C-49D9-A007-B878DA591F5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11">
            <a:extLst>
              <a:ext uri="{FF2B5EF4-FFF2-40B4-BE49-F238E27FC236}">
                <a16:creationId xmlns:a16="http://schemas.microsoft.com/office/drawing/2014/main" id="{F7423A05-3E39-4548-B885-B1B952956F8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4018524"/>
              </p:ext>
            </p:extLst>
          </p:nvPr>
        </p:nvGraphicFramePr>
        <p:xfrm>
          <a:off x="557348" y="1499009"/>
          <a:ext cx="11472975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6473A717-DB52-4496-9C7D-D8FF85378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476F7103-0D40-4C08-BD67-8CF84B5D55C9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971" y="1003173"/>
            <a:ext cx="14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0411313-CC47-40C2-A9B7-AD00E01891ED}"/>
              </a:ext>
            </a:extLst>
          </p:cNvPr>
          <p:cNvSpPr/>
          <p:nvPr/>
        </p:nvSpPr>
        <p:spPr>
          <a:xfrm>
            <a:off x="5665433" y="324433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</a:rPr>
              <a:t>Měsíce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2BFF297-6E1E-4E2A-AE50-40481827656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09227928"/>
              </p:ext>
            </p:extLst>
          </p:nvPr>
        </p:nvGraphicFramePr>
        <p:xfrm>
          <a:off x="5846572" y="92705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65E9DF3-BF8F-4149-83B2-CD62466D5A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06CCB35-3FB6-477E-B410-0E6C5FF5872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E2847E4-8C00-4EA5-856B-A974BE3C36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6AEFD324-8D1B-4C2B-8C03-93FBEEA4866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55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013F39F8-0A8A-478C-8473-2D937502A1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4185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87EE37-D3EB-4503-9B65-6A2CEC6CE3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CEFE8C2-8CA5-402C-80E3-AA873722D8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7419F56-A053-4B02-87F1-54DD09EBD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2736"/>
              </p:ext>
            </p:extLst>
          </p:nvPr>
        </p:nvGraphicFramePr>
        <p:xfrm>
          <a:off x="1134843" y="1247339"/>
          <a:ext cx="1130530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530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9C705EA-210B-489E-B949-0A6B3DFC628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5501C23-CB95-4E91-90C8-42E9B0A187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8ACEBDBE-B227-405A-AA33-1377FE2EA7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60C770A-05C1-4BDD-9BD1-3C85623A2C0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18527B39-056D-46D4-93E7-B49E0B1B018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8888775"/>
              </p:ext>
            </p:extLst>
          </p:nvPr>
        </p:nvGraphicFramePr>
        <p:xfrm>
          <a:off x="386622" y="1499009"/>
          <a:ext cx="11684392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519D2141-9299-4B5B-8218-0753BE2C7A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FF0C132-90A7-44A4-BD26-DADE5234B9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90C780E-2510-4969-8574-C0C315112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52067"/>
              </p:ext>
            </p:extLst>
          </p:nvPr>
        </p:nvGraphicFramePr>
        <p:xfrm>
          <a:off x="1130531" y="1245256"/>
          <a:ext cx="10598728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72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6F7D53A-3101-4FC3-925D-1956E2BF331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792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536981-364F-4123-B908-676080753A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253722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A55A6A1C-17C0-431C-985E-182C9B5A66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30D80F93-5504-4940-B26A-F81DF91D8C1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10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kumulativní počet nových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7837692-DCFF-483C-BF42-5C5C52C92A0D}"/>
              </a:ext>
            </a:extLst>
          </p:cNvPr>
          <p:cNvSpPr txBox="1"/>
          <p:nvPr/>
        </p:nvSpPr>
        <p:spPr>
          <a:xfrm>
            <a:off x="308970" y="1003173"/>
            <a:ext cx="96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7614529-58E6-45E7-ADD5-8E473C1EDA1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297226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5FFB0AB-60CA-4004-ACFA-199B952C55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484019" y="3487362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53390C9E-CDAE-437E-98AC-C02AE808006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85168065-86A3-446F-A93F-44B158EA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3723"/>
              </p:ext>
            </p:extLst>
          </p:nvPr>
        </p:nvGraphicFramePr>
        <p:xfrm>
          <a:off x="1130532" y="1243947"/>
          <a:ext cx="1099496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96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3EE8780-E369-4D1A-A3B8-BA941B92B9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81860" y="191263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CE609EBA-D951-467A-BCB8-EC0C1E2B4B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2457" y="2374298"/>
            <a:ext cx="2058749" cy="954107"/>
            <a:chOff x="10270650" y="3526984"/>
            <a:chExt cx="1888984" cy="954107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CCD9DEB-DE5E-4C73-AE8F-7A25431A3FA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B488E53C-2399-49CC-AC04-9F29894F502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Kumulativní 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3"/>
            <a:ext cx="182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78D999-1850-49B0-96DA-3614EDCFCD0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4751594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757BA669-242E-4DC1-8D43-543E48FF59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DDC6401-D3EE-4590-9341-AA2762F8D52E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2BEC5CA-14C9-4DA8-8230-0C0A183908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55005216-58C4-488A-9104-F3D0668892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78BBF08-4968-41F4-8A34-D02944AD870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503356C9-A0CF-4C0E-BA68-14AE1308A99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1AAA7C-4556-4EDE-ADC3-79A5C7A23EEF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5249915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65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2A04911D-CACC-40E9-B7F3-B4ABECDC1D3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791776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A21B873F-EB74-4E61-B342-7919FA155A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329E564-1414-431B-90EB-841146634A50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3CC3F2A4-8A7A-44E2-A19E-F48017118BCF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2656086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3C5F272A-8E6E-48F5-9A06-583EC47B07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9CF0033-E660-45FB-9198-09F5F29AC5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1FC0F75-7513-4988-8067-2FEBFA84CFA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CFDFD735-3B53-4481-890A-77915E4E062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27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AACA530-A92A-4FFD-A613-B409B0ECF14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458436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5B83CD47-3A18-420B-8D2A-961B32A3F3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469890D3-5EED-4FCC-81B2-4F1C6F13F83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1ECB072-70DB-4CEF-A583-1C50B56237C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100345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2BB9B4E6-4ACB-473C-934F-5A4EFC1103F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6B42004-BA1E-4E26-ACBD-C7CD0BA66E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5C0A46C9-9933-4C22-8E7E-766ACC6FC48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2" name="TextovéPole 28">
              <a:extLst>
                <a:ext uri="{FF2B5EF4-FFF2-40B4-BE49-F238E27FC236}">
                  <a16:creationId xmlns:a16="http://schemas.microsoft.com/office/drawing/2014/main" id="{3E9CA8E9-780A-4D5E-B9DE-8D3ABCE4A1A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8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3"/>
            <a:ext cx="180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7BCFCF7-3C31-4884-9ECD-6A201A4EEDA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440565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1FB581D9-85E1-4EB1-8A0C-2560641D4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0385BA72-9716-4C6D-8344-7F4D15AC2248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7944B5-8CD0-4016-A40F-FA63B771D97A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2294971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id="{1047C720-E799-4872-8FE1-E82B6EDBCA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ECE51DF-6B05-4B44-9B9E-085BDEE9BD4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BBAC0477-2D93-4BF6-8D43-98892B14786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8A3B3B3F-623D-42A5-8419-61EFA38561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8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8971" y="1003172"/>
            <a:ext cx="142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9081278E-1859-499E-A660-995C49E4685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3001090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TextBox 14">
            <a:extLst>
              <a:ext uri="{FF2B5EF4-FFF2-40B4-BE49-F238E27FC236}">
                <a16:creationId xmlns:a16="http://schemas.microsoft.com/office/drawing/2014/main" id="{91F6A506-E8C6-4D83-B7FA-AAB3ED7AF00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6E9D42A2-679B-4115-861D-307A533B0DE3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B6370F4-E80E-459E-A676-CA145DC1BD1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285036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30A4820-C819-4054-A214-00115DDEE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27A8BBF-D0B7-4708-842B-EC7EE7F63B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24DAE3F-2ABB-48F4-B4A9-06133AEDB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46A3A437-54CD-47EF-BF0D-4EC43BCF703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8DD95BDE-9EA5-4D94-B5AC-A6A1F0DE0010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0067259"/>
              </p:ext>
            </p:extLst>
          </p:nvPr>
        </p:nvGraphicFramePr>
        <p:xfrm>
          <a:off x="557349" y="1499009"/>
          <a:ext cx="11482496" cy="496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400" b="1" dirty="0">
                <a:solidFill>
                  <a:schemeClr val="tx2"/>
                </a:solidFill>
              </a:rPr>
              <a:t>Počet pacientů hospitalizovaných na JIP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8971" y="1003172"/>
            <a:ext cx="1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73DBAC9F-1D60-4927-B501-8D23F80691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01547" y="3331446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Počet pacientů</a:t>
            </a:r>
            <a:br>
              <a:rPr lang="cs-CZ" dirty="0"/>
            </a:br>
            <a:r>
              <a:rPr lang="cs-CZ" dirty="0"/>
              <a:t>vyžadujících intenzivní péči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8A45F97-BDC3-4B04-981C-98E021C880B7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8" name="Tabulka 6">
            <a:extLst>
              <a:ext uri="{FF2B5EF4-FFF2-40B4-BE49-F238E27FC236}">
                <a16:creationId xmlns:a16="http://schemas.microsoft.com/office/drawing/2014/main" id="{CBBD0347-326F-46E2-9547-EAC77540DD9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49379541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JIP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C09446DD-CA1F-4CE1-BB48-3AF80E7673B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398624" y="267406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9BF013-2027-4926-B703-61DBFCB9D19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9222" y="3135726"/>
            <a:ext cx="1888984" cy="738664"/>
            <a:chOff x="10270650" y="3526984"/>
            <a:chExt cx="1888984" cy="738664"/>
          </a:xfrm>
        </p:grpSpPr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3EFBEA2-6B3C-4805-AE05-EDE83D149A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3" name="TextovéPole 28">
              <a:extLst>
                <a:ext uri="{FF2B5EF4-FFF2-40B4-BE49-F238E27FC236}">
                  <a16:creationId xmlns:a16="http://schemas.microsoft.com/office/drawing/2014/main" id="{FA7CACD0-562D-4AB1-90FA-CA3C0A00EC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b="1" dirty="0"/>
                <a:t>Reálné počty hospitalizovaných na JIP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870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2" id="{2D4A943D-6CF5-40F5-A5FA-3C4268B520E4}" vid="{E1241590-6921-44BE-A193-115F12259E7B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1755</Words>
  <Application>Microsoft Office PowerPoint</Application>
  <PresentationFormat>Širokoúhlá obrazovka</PresentationFormat>
  <Paragraphs>650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KKIP02</vt:lpstr>
      <vt:lpstr>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298</cp:revision>
  <dcterms:created xsi:type="dcterms:W3CDTF">2021-03-07T17:04:34Z</dcterms:created>
  <dcterms:modified xsi:type="dcterms:W3CDTF">2021-10-12T20:31:02Z</dcterms:modified>
</cp:coreProperties>
</file>