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141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57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71</c:v>
                </c:pt>
                <c:pt idx="86">
                  <c:v>69</c:v>
                </c:pt>
                <c:pt idx="87">
                  <c:v>62</c:v>
                </c:pt>
                <c:pt idx="88">
                  <c:v>56</c:v>
                </c:pt>
                <c:pt idx="89">
                  <c:v>54</c:v>
                </c:pt>
                <c:pt idx="90">
                  <c:v>60</c:v>
                </c:pt>
                <c:pt idx="91">
                  <c:v>55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60</c:v>
                </c:pt>
                <c:pt idx="96">
                  <c:v>67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114</c:v>
                </c:pt>
                <c:pt idx="103">
                  <c:v>126</c:v>
                </c:pt>
                <c:pt idx="104">
                  <c:v>156</c:v>
                </c:pt>
                <c:pt idx="105">
                  <c:v>162</c:v>
                </c:pt>
                <c:pt idx="106">
                  <c:v>167</c:v>
                </c:pt>
                <c:pt idx="107">
                  <c:v>165</c:v>
                </c:pt>
                <c:pt idx="108">
                  <c:v>180</c:v>
                </c:pt>
                <c:pt idx="109">
                  <c:v>158</c:v>
                </c:pt>
                <c:pt idx="110">
                  <c:v>161</c:v>
                </c:pt>
                <c:pt idx="111">
                  <c:v>180</c:v>
                </c:pt>
                <c:pt idx="112">
                  <c:v>176</c:v>
                </c:pt>
                <c:pt idx="113">
                  <c:v>177</c:v>
                </c:pt>
                <c:pt idx="114">
                  <c:v>179</c:v>
                </c:pt>
                <c:pt idx="115">
                  <c:v>184</c:v>
                </c:pt>
                <c:pt idx="116">
                  <c:v>185</c:v>
                </c:pt>
                <c:pt idx="117">
                  <c:v>195</c:v>
                </c:pt>
                <c:pt idx="118">
                  <c:v>227</c:v>
                </c:pt>
                <c:pt idx="119">
                  <c:v>224</c:v>
                </c:pt>
                <c:pt idx="120">
                  <c:v>251</c:v>
                </c:pt>
                <c:pt idx="121">
                  <c:v>249</c:v>
                </c:pt>
                <c:pt idx="122">
                  <c:v>240</c:v>
                </c:pt>
                <c:pt idx="123">
                  <c:v>230</c:v>
                </c:pt>
                <c:pt idx="124">
                  <c:v>243</c:v>
                </c:pt>
                <c:pt idx="125">
                  <c:v>294</c:v>
                </c:pt>
                <c:pt idx="126">
                  <c:v>296</c:v>
                </c:pt>
                <c:pt idx="127">
                  <c:v>319</c:v>
                </c:pt>
                <c:pt idx="128">
                  <c:v>305</c:v>
                </c:pt>
                <c:pt idx="129">
                  <c:v>321</c:v>
                </c:pt>
                <c:pt idx="130">
                  <c:v>306</c:v>
                </c:pt>
                <c:pt idx="131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10</c:v>
                </c:pt>
                <c:pt idx="114">
                  <c:v>9</c:v>
                </c:pt>
                <c:pt idx="115">
                  <c:v>8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8</c:v>
                </c:pt>
                <c:pt idx="126">
                  <c:v>8</c:v>
                </c:pt>
                <c:pt idx="127">
                  <c:v>9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17</c:v>
                </c:pt>
                <c:pt idx="113">
                  <c:v>17</c:v>
                </c:pt>
                <c:pt idx="114">
                  <c:v>19</c:v>
                </c:pt>
                <c:pt idx="115">
                  <c:v>18</c:v>
                </c:pt>
                <c:pt idx="116">
                  <c:v>17</c:v>
                </c:pt>
                <c:pt idx="117">
                  <c:v>20</c:v>
                </c:pt>
                <c:pt idx="118">
                  <c:v>20</c:v>
                </c:pt>
                <c:pt idx="119">
                  <c:v>19</c:v>
                </c:pt>
                <c:pt idx="120">
                  <c:v>19</c:v>
                </c:pt>
                <c:pt idx="121">
                  <c:v>20</c:v>
                </c:pt>
                <c:pt idx="122">
                  <c:v>17</c:v>
                </c:pt>
                <c:pt idx="123">
                  <c:v>5</c:v>
                </c:pt>
                <c:pt idx="124">
                  <c:v>4</c:v>
                </c:pt>
                <c:pt idx="125">
                  <c:v>4</c:v>
                </c:pt>
                <c:pt idx="126">
                  <c:v>5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5</c:v>
                </c:pt>
                <c:pt idx="13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8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21</c:v>
                </c:pt>
                <c:pt idx="108">
                  <c:v>23</c:v>
                </c:pt>
                <c:pt idx="109">
                  <c:v>17</c:v>
                </c:pt>
                <c:pt idx="110">
                  <c:v>18</c:v>
                </c:pt>
                <c:pt idx="111">
                  <c:v>23</c:v>
                </c:pt>
                <c:pt idx="112">
                  <c:v>21</c:v>
                </c:pt>
                <c:pt idx="113">
                  <c:v>19</c:v>
                </c:pt>
                <c:pt idx="114">
                  <c:v>21</c:v>
                </c:pt>
                <c:pt idx="115">
                  <c:v>23</c:v>
                </c:pt>
                <c:pt idx="116">
                  <c:v>20</c:v>
                </c:pt>
                <c:pt idx="117">
                  <c:v>19</c:v>
                </c:pt>
                <c:pt idx="118">
                  <c:v>28</c:v>
                </c:pt>
                <c:pt idx="119">
                  <c:v>26</c:v>
                </c:pt>
                <c:pt idx="120">
                  <c:v>36</c:v>
                </c:pt>
                <c:pt idx="121">
                  <c:v>38</c:v>
                </c:pt>
                <c:pt idx="122">
                  <c:v>40</c:v>
                </c:pt>
                <c:pt idx="123">
                  <c:v>38</c:v>
                </c:pt>
                <c:pt idx="124">
                  <c:v>43</c:v>
                </c:pt>
                <c:pt idx="125">
                  <c:v>48</c:v>
                </c:pt>
                <c:pt idx="126">
                  <c:v>54</c:v>
                </c:pt>
                <c:pt idx="127">
                  <c:v>62</c:v>
                </c:pt>
                <c:pt idx="128">
                  <c:v>57</c:v>
                </c:pt>
                <c:pt idx="129">
                  <c:v>64</c:v>
                </c:pt>
                <c:pt idx="130">
                  <c:v>59</c:v>
                </c:pt>
                <c:pt idx="13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1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13</c:v>
                </c:pt>
                <c:pt idx="125">
                  <c:v>15</c:v>
                </c:pt>
                <c:pt idx="126">
                  <c:v>9</c:v>
                </c:pt>
                <c:pt idx="127">
                  <c:v>12</c:v>
                </c:pt>
                <c:pt idx="128">
                  <c:v>17</c:v>
                </c:pt>
                <c:pt idx="129">
                  <c:v>18</c:v>
                </c:pt>
                <c:pt idx="130">
                  <c:v>19</c:v>
                </c:pt>
                <c:pt idx="13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12</c:v>
                </c:pt>
                <c:pt idx="110">
                  <c:v>14</c:v>
                </c:pt>
                <c:pt idx="111">
                  <c:v>14</c:v>
                </c:pt>
                <c:pt idx="112">
                  <c:v>12</c:v>
                </c:pt>
                <c:pt idx="113">
                  <c:v>12</c:v>
                </c:pt>
                <c:pt idx="114">
                  <c:v>8</c:v>
                </c:pt>
                <c:pt idx="115">
                  <c:v>9</c:v>
                </c:pt>
                <c:pt idx="116">
                  <c:v>10</c:v>
                </c:pt>
                <c:pt idx="117">
                  <c:v>11</c:v>
                </c:pt>
                <c:pt idx="118">
                  <c:v>12</c:v>
                </c:pt>
                <c:pt idx="119">
                  <c:v>11</c:v>
                </c:pt>
                <c:pt idx="120">
                  <c:v>12</c:v>
                </c:pt>
                <c:pt idx="121">
                  <c:v>13</c:v>
                </c:pt>
                <c:pt idx="122">
                  <c:v>12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13</c:v>
                </c:pt>
                <c:pt idx="127">
                  <c:v>15</c:v>
                </c:pt>
                <c:pt idx="128">
                  <c:v>17</c:v>
                </c:pt>
                <c:pt idx="129">
                  <c:v>17</c:v>
                </c:pt>
                <c:pt idx="130">
                  <c:v>15</c:v>
                </c:pt>
                <c:pt idx="13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10</c:v>
                </c:pt>
                <c:pt idx="103">
                  <c:v>16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27</c:v>
                </c:pt>
                <c:pt idx="108">
                  <c:v>29</c:v>
                </c:pt>
                <c:pt idx="109">
                  <c:v>29</c:v>
                </c:pt>
                <c:pt idx="110">
                  <c:v>31</c:v>
                </c:pt>
                <c:pt idx="111">
                  <c:v>37</c:v>
                </c:pt>
                <c:pt idx="112">
                  <c:v>36</c:v>
                </c:pt>
                <c:pt idx="113">
                  <c:v>42</c:v>
                </c:pt>
                <c:pt idx="114">
                  <c:v>43</c:v>
                </c:pt>
                <c:pt idx="115">
                  <c:v>45</c:v>
                </c:pt>
                <c:pt idx="116">
                  <c:v>52</c:v>
                </c:pt>
                <c:pt idx="117">
                  <c:v>51</c:v>
                </c:pt>
                <c:pt idx="118">
                  <c:v>54</c:v>
                </c:pt>
                <c:pt idx="119">
                  <c:v>51</c:v>
                </c:pt>
                <c:pt idx="120">
                  <c:v>52</c:v>
                </c:pt>
                <c:pt idx="121">
                  <c:v>48</c:v>
                </c:pt>
                <c:pt idx="122">
                  <c:v>46</c:v>
                </c:pt>
                <c:pt idx="123">
                  <c:v>49</c:v>
                </c:pt>
                <c:pt idx="124">
                  <c:v>48</c:v>
                </c:pt>
                <c:pt idx="125">
                  <c:v>57</c:v>
                </c:pt>
                <c:pt idx="126">
                  <c:v>55</c:v>
                </c:pt>
                <c:pt idx="127">
                  <c:v>55</c:v>
                </c:pt>
                <c:pt idx="128">
                  <c:v>61</c:v>
                </c:pt>
                <c:pt idx="129">
                  <c:v>59</c:v>
                </c:pt>
                <c:pt idx="130">
                  <c:v>60</c:v>
                </c:pt>
                <c:pt idx="13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945</c:v>
                </c:pt>
                <c:pt idx="106">
                  <c:v>962</c:v>
                </c:pt>
                <c:pt idx="107">
                  <c:v>981</c:v>
                </c:pt>
                <c:pt idx="108">
                  <c:v>1012</c:v>
                </c:pt>
                <c:pt idx="109">
                  <c:v>1021</c:v>
                </c:pt>
                <c:pt idx="110">
                  <c:v>1035</c:v>
                </c:pt>
                <c:pt idx="111">
                  <c:v>1058</c:v>
                </c:pt>
                <c:pt idx="112">
                  <c:v>1077</c:v>
                </c:pt>
                <c:pt idx="113">
                  <c:v>1093</c:v>
                </c:pt>
                <c:pt idx="114">
                  <c:v>1113</c:v>
                </c:pt>
                <c:pt idx="115">
                  <c:v>1139</c:v>
                </c:pt>
                <c:pt idx="116">
                  <c:v>1159</c:v>
                </c:pt>
                <c:pt idx="117">
                  <c:v>1175</c:v>
                </c:pt>
                <c:pt idx="118">
                  <c:v>1209</c:v>
                </c:pt>
                <c:pt idx="119">
                  <c:v>1225</c:v>
                </c:pt>
                <c:pt idx="120">
                  <c:v>1261</c:v>
                </c:pt>
                <c:pt idx="121">
                  <c:v>1292</c:v>
                </c:pt>
                <c:pt idx="122">
                  <c:v>1321</c:v>
                </c:pt>
                <c:pt idx="123">
                  <c:v>1349</c:v>
                </c:pt>
                <c:pt idx="124">
                  <c:v>1374</c:v>
                </c:pt>
                <c:pt idx="125">
                  <c:v>1427</c:v>
                </c:pt>
                <c:pt idx="126">
                  <c:v>1467</c:v>
                </c:pt>
                <c:pt idx="127">
                  <c:v>1520</c:v>
                </c:pt>
                <c:pt idx="128">
                  <c:v>1555</c:v>
                </c:pt>
                <c:pt idx="129">
                  <c:v>1592</c:v>
                </c:pt>
                <c:pt idx="130">
                  <c:v>1603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217</c:v>
                </c:pt>
                <c:pt idx="109">
                  <c:v>218</c:v>
                </c:pt>
                <c:pt idx="110">
                  <c:v>221</c:v>
                </c:pt>
                <c:pt idx="111">
                  <c:v>224</c:v>
                </c:pt>
                <c:pt idx="112">
                  <c:v>226</c:v>
                </c:pt>
                <c:pt idx="113">
                  <c:v>227</c:v>
                </c:pt>
                <c:pt idx="114">
                  <c:v>228</c:v>
                </c:pt>
                <c:pt idx="115">
                  <c:v>237</c:v>
                </c:pt>
                <c:pt idx="116">
                  <c:v>240</c:v>
                </c:pt>
                <c:pt idx="117">
                  <c:v>243</c:v>
                </c:pt>
                <c:pt idx="118">
                  <c:v>248</c:v>
                </c:pt>
                <c:pt idx="119">
                  <c:v>250</c:v>
                </c:pt>
                <c:pt idx="120">
                  <c:v>260</c:v>
                </c:pt>
                <c:pt idx="121">
                  <c:v>267</c:v>
                </c:pt>
                <c:pt idx="122">
                  <c:v>272</c:v>
                </c:pt>
                <c:pt idx="123">
                  <c:v>279</c:v>
                </c:pt>
                <c:pt idx="124">
                  <c:v>284</c:v>
                </c:pt>
                <c:pt idx="125">
                  <c:v>295</c:v>
                </c:pt>
                <c:pt idx="126">
                  <c:v>304</c:v>
                </c:pt>
                <c:pt idx="127">
                  <c:v>314</c:v>
                </c:pt>
                <c:pt idx="128">
                  <c:v>318</c:v>
                </c:pt>
                <c:pt idx="129">
                  <c:v>321</c:v>
                </c:pt>
                <c:pt idx="130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51</c:v>
                </c:pt>
                <c:pt idx="106">
                  <c:v>52</c:v>
                </c:pt>
                <c:pt idx="107">
                  <c:v>54</c:v>
                </c:pt>
                <c:pt idx="108">
                  <c:v>57</c:v>
                </c:pt>
                <c:pt idx="109">
                  <c:v>58</c:v>
                </c:pt>
                <c:pt idx="110">
                  <c:v>58</c:v>
                </c:pt>
                <c:pt idx="111">
                  <c:v>60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64</c:v>
                </c:pt>
                <c:pt idx="116">
                  <c:v>64</c:v>
                </c:pt>
                <c:pt idx="117">
                  <c:v>65</c:v>
                </c:pt>
                <c:pt idx="118">
                  <c:v>65</c:v>
                </c:pt>
                <c:pt idx="119">
                  <c:v>66</c:v>
                </c:pt>
                <c:pt idx="120">
                  <c:v>67</c:v>
                </c:pt>
                <c:pt idx="121">
                  <c:v>70</c:v>
                </c:pt>
                <c:pt idx="122">
                  <c:v>72</c:v>
                </c:pt>
                <c:pt idx="123">
                  <c:v>72</c:v>
                </c:pt>
                <c:pt idx="124">
                  <c:v>74</c:v>
                </c:pt>
                <c:pt idx="125">
                  <c:v>80</c:v>
                </c:pt>
                <c:pt idx="126">
                  <c:v>85</c:v>
                </c:pt>
                <c:pt idx="127">
                  <c:v>88</c:v>
                </c:pt>
                <c:pt idx="128">
                  <c:v>88</c:v>
                </c:pt>
                <c:pt idx="129">
                  <c:v>95</c:v>
                </c:pt>
                <c:pt idx="13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61</c:v>
                </c:pt>
                <c:pt idx="111">
                  <c:v>62</c:v>
                </c:pt>
                <c:pt idx="112">
                  <c:v>65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70</c:v>
                </c:pt>
                <c:pt idx="117">
                  <c:v>73</c:v>
                </c:pt>
                <c:pt idx="118">
                  <c:v>79</c:v>
                </c:pt>
                <c:pt idx="119">
                  <c:v>80</c:v>
                </c:pt>
                <c:pt idx="120">
                  <c:v>85</c:v>
                </c:pt>
                <c:pt idx="121">
                  <c:v>85</c:v>
                </c:pt>
                <c:pt idx="122">
                  <c:v>89</c:v>
                </c:pt>
                <c:pt idx="123">
                  <c:v>91</c:v>
                </c:pt>
                <c:pt idx="124">
                  <c:v>93</c:v>
                </c:pt>
                <c:pt idx="125">
                  <c:v>97</c:v>
                </c:pt>
                <c:pt idx="126">
                  <c:v>102</c:v>
                </c:pt>
                <c:pt idx="127">
                  <c:v>105</c:v>
                </c:pt>
                <c:pt idx="128">
                  <c:v>109</c:v>
                </c:pt>
                <c:pt idx="129">
                  <c:v>116</c:v>
                </c:pt>
                <c:pt idx="130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25</c:v>
                </c:pt>
                <c:pt idx="114">
                  <c:v>26</c:v>
                </c:pt>
                <c:pt idx="115">
                  <c:v>28</c:v>
                </c:pt>
                <c:pt idx="116">
                  <c:v>27</c:v>
                </c:pt>
                <c:pt idx="117">
                  <c:v>29</c:v>
                </c:pt>
                <c:pt idx="118">
                  <c:v>35</c:v>
                </c:pt>
                <c:pt idx="119">
                  <c:v>37</c:v>
                </c:pt>
                <c:pt idx="120">
                  <c:v>46</c:v>
                </c:pt>
                <c:pt idx="121">
                  <c:v>46</c:v>
                </c:pt>
                <c:pt idx="122">
                  <c:v>48</c:v>
                </c:pt>
                <c:pt idx="123">
                  <c:v>52</c:v>
                </c:pt>
                <c:pt idx="124">
                  <c:v>52</c:v>
                </c:pt>
                <c:pt idx="125">
                  <c:v>60</c:v>
                </c:pt>
                <c:pt idx="126">
                  <c:v>65</c:v>
                </c:pt>
                <c:pt idx="127">
                  <c:v>71</c:v>
                </c:pt>
                <c:pt idx="128">
                  <c:v>69</c:v>
                </c:pt>
                <c:pt idx="129">
                  <c:v>71</c:v>
                </c:pt>
                <c:pt idx="130">
                  <c:v>68</c:v>
                </c:pt>
                <c:pt idx="13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58</c:v>
                </c:pt>
                <c:pt idx="116">
                  <c:v>59</c:v>
                </c:pt>
                <c:pt idx="117">
                  <c:v>60</c:v>
                </c:pt>
                <c:pt idx="118">
                  <c:v>66</c:v>
                </c:pt>
                <c:pt idx="119">
                  <c:v>66</c:v>
                </c:pt>
                <c:pt idx="120">
                  <c:v>69</c:v>
                </c:pt>
                <c:pt idx="121">
                  <c:v>69</c:v>
                </c:pt>
                <c:pt idx="122">
                  <c:v>74</c:v>
                </c:pt>
                <c:pt idx="123">
                  <c:v>74</c:v>
                </c:pt>
                <c:pt idx="124">
                  <c:v>74</c:v>
                </c:pt>
                <c:pt idx="125">
                  <c:v>77</c:v>
                </c:pt>
                <c:pt idx="126">
                  <c:v>78</c:v>
                </c:pt>
                <c:pt idx="127">
                  <c:v>78</c:v>
                </c:pt>
                <c:pt idx="128">
                  <c:v>79</c:v>
                </c:pt>
                <c:pt idx="129">
                  <c:v>79</c:v>
                </c:pt>
                <c:pt idx="13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23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30</c:v>
                </c:pt>
                <c:pt idx="121">
                  <c:v>31</c:v>
                </c:pt>
                <c:pt idx="122">
                  <c:v>31</c:v>
                </c:pt>
                <c:pt idx="123">
                  <c:v>32</c:v>
                </c:pt>
                <c:pt idx="124">
                  <c:v>32</c:v>
                </c:pt>
                <c:pt idx="125">
                  <c:v>32</c:v>
                </c:pt>
                <c:pt idx="126">
                  <c:v>32</c:v>
                </c:pt>
                <c:pt idx="127">
                  <c:v>33</c:v>
                </c:pt>
                <c:pt idx="128">
                  <c:v>33</c:v>
                </c:pt>
                <c:pt idx="129">
                  <c:v>33</c:v>
                </c:pt>
                <c:pt idx="13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  <c:pt idx="110">
                  <c:v>69</c:v>
                </c:pt>
                <c:pt idx="111">
                  <c:v>73</c:v>
                </c:pt>
                <c:pt idx="112">
                  <c:v>73</c:v>
                </c:pt>
                <c:pt idx="113">
                  <c:v>75</c:v>
                </c:pt>
                <c:pt idx="114">
                  <c:v>77</c:v>
                </c:pt>
                <c:pt idx="115">
                  <c:v>78</c:v>
                </c:pt>
                <c:pt idx="116">
                  <c:v>78</c:v>
                </c:pt>
                <c:pt idx="117">
                  <c:v>78</c:v>
                </c:pt>
                <c:pt idx="118">
                  <c:v>79</c:v>
                </c:pt>
                <c:pt idx="119">
                  <c:v>79</c:v>
                </c:pt>
                <c:pt idx="120">
                  <c:v>80</c:v>
                </c:pt>
                <c:pt idx="121">
                  <c:v>84</c:v>
                </c:pt>
                <c:pt idx="122">
                  <c:v>85</c:v>
                </c:pt>
                <c:pt idx="123">
                  <c:v>85</c:v>
                </c:pt>
                <c:pt idx="124">
                  <c:v>85</c:v>
                </c:pt>
                <c:pt idx="125">
                  <c:v>94</c:v>
                </c:pt>
                <c:pt idx="126">
                  <c:v>94</c:v>
                </c:pt>
                <c:pt idx="127">
                  <c:v>98</c:v>
                </c:pt>
                <c:pt idx="128">
                  <c:v>98</c:v>
                </c:pt>
                <c:pt idx="129">
                  <c:v>98</c:v>
                </c:pt>
                <c:pt idx="13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19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25</c:v>
                </c:pt>
                <c:pt idx="124">
                  <c:v>25</c:v>
                </c:pt>
                <c:pt idx="125">
                  <c:v>25</c:v>
                </c:pt>
                <c:pt idx="126">
                  <c:v>25</c:v>
                </c:pt>
                <c:pt idx="127">
                  <c:v>26</c:v>
                </c:pt>
                <c:pt idx="128">
                  <c:v>26</c:v>
                </c:pt>
                <c:pt idx="129">
                  <c:v>27</c:v>
                </c:pt>
                <c:pt idx="13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48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52</c:v>
                </c:pt>
                <c:pt idx="122">
                  <c:v>52</c:v>
                </c:pt>
                <c:pt idx="123">
                  <c:v>53</c:v>
                </c:pt>
                <c:pt idx="124">
                  <c:v>54</c:v>
                </c:pt>
                <c:pt idx="125">
                  <c:v>56</c:v>
                </c:pt>
                <c:pt idx="126">
                  <c:v>58</c:v>
                </c:pt>
                <c:pt idx="127">
                  <c:v>59</c:v>
                </c:pt>
                <c:pt idx="128">
                  <c:v>60</c:v>
                </c:pt>
                <c:pt idx="129">
                  <c:v>62</c:v>
                </c:pt>
                <c:pt idx="13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75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78</c:v>
                </c:pt>
                <c:pt idx="114">
                  <c:v>80</c:v>
                </c:pt>
                <c:pt idx="115">
                  <c:v>80</c:v>
                </c:pt>
                <c:pt idx="116">
                  <c:v>82</c:v>
                </c:pt>
                <c:pt idx="117">
                  <c:v>85</c:v>
                </c:pt>
                <c:pt idx="118">
                  <c:v>85</c:v>
                </c:pt>
                <c:pt idx="119">
                  <c:v>85</c:v>
                </c:pt>
                <c:pt idx="120">
                  <c:v>85</c:v>
                </c:pt>
                <c:pt idx="121">
                  <c:v>88</c:v>
                </c:pt>
                <c:pt idx="122">
                  <c:v>88</c:v>
                </c:pt>
                <c:pt idx="123">
                  <c:v>88</c:v>
                </c:pt>
                <c:pt idx="124">
                  <c:v>88</c:v>
                </c:pt>
                <c:pt idx="125">
                  <c:v>89</c:v>
                </c:pt>
                <c:pt idx="126">
                  <c:v>90</c:v>
                </c:pt>
                <c:pt idx="127">
                  <c:v>90</c:v>
                </c:pt>
                <c:pt idx="128">
                  <c:v>92</c:v>
                </c:pt>
                <c:pt idx="129">
                  <c:v>93</c:v>
                </c:pt>
                <c:pt idx="13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132</c:v>
                </c:pt>
                <c:pt idx="109">
                  <c:v>132</c:v>
                </c:pt>
                <c:pt idx="110">
                  <c:v>136</c:v>
                </c:pt>
                <c:pt idx="111">
                  <c:v>141</c:v>
                </c:pt>
                <c:pt idx="112">
                  <c:v>142</c:v>
                </c:pt>
                <c:pt idx="113">
                  <c:v>142</c:v>
                </c:pt>
                <c:pt idx="114">
                  <c:v>145</c:v>
                </c:pt>
                <c:pt idx="115">
                  <c:v>148</c:v>
                </c:pt>
                <c:pt idx="116">
                  <c:v>150</c:v>
                </c:pt>
                <c:pt idx="117">
                  <c:v>150</c:v>
                </c:pt>
                <c:pt idx="118">
                  <c:v>159</c:v>
                </c:pt>
                <c:pt idx="119">
                  <c:v>162</c:v>
                </c:pt>
                <c:pt idx="120">
                  <c:v>171</c:v>
                </c:pt>
                <c:pt idx="121">
                  <c:v>177</c:v>
                </c:pt>
                <c:pt idx="122">
                  <c:v>182</c:v>
                </c:pt>
                <c:pt idx="123">
                  <c:v>186</c:v>
                </c:pt>
                <c:pt idx="124">
                  <c:v>191</c:v>
                </c:pt>
                <c:pt idx="125">
                  <c:v>198</c:v>
                </c:pt>
                <c:pt idx="126">
                  <c:v>207</c:v>
                </c:pt>
                <c:pt idx="127">
                  <c:v>220</c:v>
                </c:pt>
                <c:pt idx="128">
                  <c:v>225</c:v>
                </c:pt>
                <c:pt idx="129">
                  <c:v>234</c:v>
                </c:pt>
                <c:pt idx="130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42</c:v>
                </c:pt>
                <c:pt idx="114">
                  <c:v>44</c:v>
                </c:pt>
                <c:pt idx="115">
                  <c:v>45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47</c:v>
                </c:pt>
                <c:pt idx="121">
                  <c:v>48</c:v>
                </c:pt>
                <c:pt idx="122">
                  <c:v>49</c:v>
                </c:pt>
                <c:pt idx="123">
                  <c:v>50</c:v>
                </c:pt>
                <c:pt idx="124">
                  <c:v>54</c:v>
                </c:pt>
                <c:pt idx="125">
                  <c:v>56</c:v>
                </c:pt>
                <c:pt idx="126">
                  <c:v>57</c:v>
                </c:pt>
                <c:pt idx="127">
                  <c:v>59</c:v>
                </c:pt>
                <c:pt idx="128">
                  <c:v>64</c:v>
                </c:pt>
                <c:pt idx="129">
                  <c:v>66</c:v>
                </c:pt>
                <c:pt idx="13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61</c:v>
                </c:pt>
                <c:pt idx="108">
                  <c:v>62</c:v>
                </c:pt>
                <c:pt idx="109">
                  <c:v>63</c:v>
                </c:pt>
                <c:pt idx="110">
                  <c:v>65</c:v>
                </c:pt>
                <c:pt idx="111">
                  <c:v>65</c:v>
                </c:pt>
                <c:pt idx="112">
                  <c:v>66</c:v>
                </c:pt>
                <c:pt idx="113">
                  <c:v>66</c:v>
                </c:pt>
                <c:pt idx="114">
                  <c:v>67</c:v>
                </c:pt>
                <c:pt idx="115">
                  <c:v>69</c:v>
                </c:pt>
                <c:pt idx="116">
                  <c:v>70</c:v>
                </c:pt>
                <c:pt idx="117">
                  <c:v>71</c:v>
                </c:pt>
                <c:pt idx="118">
                  <c:v>72</c:v>
                </c:pt>
                <c:pt idx="119">
                  <c:v>73</c:v>
                </c:pt>
                <c:pt idx="120">
                  <c:v>74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80</c:v>
                </c:pt>
                <c:pt idx="126">
                  <c:v>81</c:v>
                </c:pt>
                <c:pt idx="127">
                  <c:v>84</c:v>
                </c:pt>
                <c:pt idx="128">
                  <c:v>89</c:v>
                </c:pt>
                <c:pt idx="129">
                  <c:v>90</c:v>
                </c:pt>
                <c:pt idx="13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3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14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12</c:v>
                </c:pt>
                <c:pt idx="115">
                  <c:v>11</c:v>
                </c:pt>
                <c:pt idx="116">
                  <c:v>8</c:v>
                </c:pt>
                <c:pt idx="117">
                  <c:v>9</c:v>
                </c:pt>
                <c:pt idx="118">
                  <c:v>7</c:v>
                </c:pt>
                <c:pt idx="119">
                  <c:v>8</c:v>
                </c:pt>
                <c:pt idx="120">
                  <c:v>8</c:v>
                </c:pt>
                <c:pt idx="121">
                  <c:v>10</c:v>
                </c:pt>
                <c:pt idx="122">
                  <c:v>11</c:v>
                </c:pt>
                <c:pt idx="123">
                  <c:v>11</c:v>
                </c:pt>
                <c:pt idx="124">
                  <c:v>14</c:v>
                </c:pt>
                <c:pt idx="125">
                  <c:v>18</c:v>
                </c:pt>
                <c:pt idx="126">
                  <c:v>20</c:v>
                </c:pt>
                <c:pt idx="127">
                  <c:v>18</c:v>
                </c:pt>
                <c:pt idx="128">
                  <c:v>13</c:v>
                </c:pt>
                <c:pt idx="129">
                  <c:v>17</c:v>
                </c:pt>
                <c:pt idx="130">
                  <c:v>17</c:v>
                </c:pt>
                <c:pt idx="13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127</c:v>
                </c:pt>
                <c:pt idx="109">
                  <c:v>130</c:v>
                </c:pt>
                <c:pt idx="110">
                  <c:v>133</c:v>
                </c:pt>
                <c:pt idx="111">
                  <c:v>139</c:v>
                </c:pt>
                <c:pt idx="112">
                  <c:v>143</c:v>
                </c:pt>
                <c:pt idx="113">
                  <c:v>150</c:v>
                </c:pt>
                <c:pt idx="114">
                  <c:v>155</c:v>
                </c:pt>
                <c:pt idx="115">
                  <c:v>161</c:v>
                </c:pt>
                <c:pt idx="116">
                  <c:v>168</c:v>
                </c:pt>
                <c:pt idx="117">
                  <c:v>170</c:v>
                </c:pt>
                <c:pt idx="118">
                  <c:v>173</c:v>
                </c:pt>
                <c:pt idx="119">
                  <c:v>179</c:v>
                </c:pt>
                <c:pt idx="120">
                  <c:v>184</c:v>
                </c:pt>
                <c:pt idx="121">
                  <c:v>187</c:v>
                </c:pt>
                <c:pt idx="122">
                  <c:v>192</c:v>
                </c:pt>
                <c:pt idx="123">
                  <c:v>202</c:v>
                </c:pt>
                <c:pt idx="124">
                  <c:v>205</c:v>
                </c:pt>
                <c:pt idx="125">
                  <c:v>210</c:v>
                </c:pt>
                <c:pt idx="126">
                  <c:v>215</c:v>
                </c:pt>
                <c:pt idx="127">
                  <c:v>225</c:v>
                </c:pt>
                <c:pt idx="128">
                  <c:v>233</c:v>
                </c:pt>
                <c:pt idx="129">
                  <c:v>237</c:v>
                </c:pt>
                <c:pt idx="130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5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9</c:v>
                </c:pt>
                <c:pt idx="117">
                  <c:v>12</c:v>
                </c:pt>
                <c:pt idx="118">
                  <c:v>18</c:v>
                </c:pt>
                <c:pt idx="119">
                  <c:v>19</c:v>
                </c:pt>
                <c:pt idx="120">
                  <c:v>23</c:v>
                </c:pt>
                <c:pt idx="121">
                  <c:v>21</c:v>
                </c:pt>
                <c:pt idx="122">
                  <c:v>24</c:v>
                </c:pt>
                <c:pt idx="123">
                  <c:v>21</c:v>
                </c:pt>
                <c:pt idx="124">
                  <c:v>23</c:v>
                </c:pt>
                <c:pt idx="125">
                  <c:v>26</c:v>
                </c:pt>
                <c:pt idx="126">
                  <c:v>27</c:v>
                </c:pt>
                <c:pt idx="127">
                  <c:v>26</c:v>
                </c:pt>
                <c:pt idx="128">
                  <c:v>24</c:v>
                </c:pt>
                <c:pt idx="129">
                  <c:v>31</c:v>
                </c:pt>
                <c:pt idx="130">
                  <c:v>28</c:v>
                </c:pt>
                <c:pt idx="13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4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8</c:v>
                </c:pt>
                <c:pt idx="118">
                  <c:v>12</c:v>
                </c:pt>
                <c:pt idx="119">
                  <c:v>12</c:v>
                </c:pt>
                <c:pt idx="120">
                  <c:v>13</c:v>
                </c:pt>
                <c:pt idx="121">
                  <c:v>11</c:v>
                </c:pt>
                <c:pt idx="122">
                  <c:v>15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13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6</c:v>
                </c:pt>
                <c:pt idx="114">
                  <c:v>7</c:v>
                </c:pt>
                <c:pt idx="115">
                  <c:v>6</c:v>
                </c:pt>
                <c:pt idx="116">
                  <c:v>6</c:v>
                </c:pt>
                <c:pt idx="117">
                  <c:v>5</c:v>
                </c:pt>
                <c:pt idx="118">
                  <c:v>6</c:v>
                </c:pt>
                <c:pt idx="119">
                  <c:v>7</c:v>
                </c:pt>
                <c:pt idx="120">
                  <c:v>6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4</c:v>
                </c:pt>
                <c:pt idx="126">
                  <c:v>3</c:v>
                </c:pt>
                <c:pt idx="127">
                  <c:v>4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10</c:v>
                </c:pt>
                <c:pt idx="104">
                  <c:v>15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  <c:pt idx="110">
                  <c:v>7</c:v>
                </c:pt>
                <c:pt idx="111">
                  <c:v>11</c:v>
                </c:pt>
                <c:pt idx="112">
                  <c:v>9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13</c:v>
                </c:pt>
                <c:pt idx="119">
                  <c:v>12</c:v>
                </c:pt>
                <c:pt idx="120">
                  <c:v>13</c:v>
                </c:pt>
                <c:pt idx="121">
                  <c:v>17</c:v>
                </c:pt>
                <c:pt idx="122">
                  <c:v>3</c:v>
                </c:pt>
                <c:pt idx="123">
                  <c:v>2</c:v>
                </c:pt>
                <c:pt idx="124">
                  <c:v>2</c:v>
                </c:pt>
                <c:pt idx="125">
                  <c:v>20</c:v>
                </c:pt>
                <c:pt idx="126">
                  <c:v>16</c:v>
                </c:pt>
                <c:pt idx="127">
                  <c:v>20</c:v>
                </c:pt>
                <c:pt idx="128">
                  <c:v>4</c:v>
                </c:pt>
                <c:pt idx="129">
                  <c:v>3</c:v>
                </c:pt>
                <c:pt idx="130">
                  <c:v>1</c:v>
                </c:pt>
                <c:pt idx="1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1</c:v>
                </c:pt>
                <c:pt idx="117">
                  <c:v>2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5</c:v>
                </c:pt>
                <c:pt idx="13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4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7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chart" Target="../charts/chart12.xml"/><Relationship Id="rId4" Type="http://schemas.openxmlformats.org/officeDocument/2006/relationships/tags" Target="../tags/tag70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9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1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18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2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chart" Target="../charts/chart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chart" Target="../charts/chart2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chart" Target="../charts/chart2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chart" Target="../charts/chart26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chart" Target="../charts/chart2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8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9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3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chart" Target="../charts/chart7.xml"/><Relationship Id="rId4" Type="http://schemas.openxmlformats.org/officeDocument/2006/relationships/tags" Target="../tags/tag3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6285096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9874989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D409923A-8736-4AF7-9EF8-6F739DE760B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7360311-9A2D-41B6-A10C-AC90F4EBE2C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F8D3E7E-DDD0-4EE7-9728-B6B29AE332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89F71896-015F-4266-8A2E-DE8D8F737B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276439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772839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5F92D72-01BD-40CE-8BA9-7ABE67482E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9B1964B-F676-4221-9611-61E8645906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39085C8-B67C-4A8C-9578-665589B9D55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B79B047-90E4-443F-8AD9-08EA98CDEE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82422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072140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91F26C-9BCA-47C4-9CC5-705D0EE8B14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70275451-BD3B-4E48-8EB0-F18E64509D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09029860-0E2A-4283-ABE3-2A21C9C7085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D3BD7220-5B21-45C4-890B-FA52815B92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48440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01072563"/>
              </p:ext>
            </p:extLst>
          </p:nvPr>
        </p:nvGraphicFramePr>
        <p:xfrm>
          <a:off x="6096000" y="900153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CFDE1EC-BACA-48D2-8FAA-68B36041BB8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D15170-253F-4B87-A717-5E3405353D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7646F03-D3FC-4489-BDB2-8F2D6367405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F1BA117-4FBA-40D6-A10D-C7977D02B6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9355835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6428344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2168357-AF1D-43CD-95B5-99476A32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12CF598E-D98A-4626-AF1B-ED05123FE4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7ED48F4-FF47-484B-A631-95130AA30A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687F348A-8211-4DDA-A2FD-623B63AEA6D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6244954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4790745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AE12A01-425A-4FAA-BE1B-3C07CF2139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D3C50AD-EB6B-4FFF-9A48-538470D3BA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A163BFB-2F06-4BC3-BE9F-768AAFE709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4F41678-F519-4863-AD97-7AEE105E93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975577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824705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F99677F-02FE-49FD-B9D3-EE9E46BFA0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827C7A-3DEF-4F92-A528-80EEA10B085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567C12D2-717C-4FCB-88DB-0DD15121E1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A840C185-751F-4A93-AB06-E4E9C45F16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2471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99618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22288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7087965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96019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45419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63721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796351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554047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93449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257135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478236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797352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7328427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32954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67558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574F69C-788F-4A28-B517-C6FC4A3AB3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0371B00-A2C9-4A16-8967-76AA4902E9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98AC084-EB79-499A-ABD3-6D44770B3AE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26CFACD-A1B8-4CC8-B1A2-354892EEE51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038590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80405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647522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67384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899378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7D9203C-00CE-488F-AFE2-151B10A8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A05E063D-556D-4195-8B7B-E7E99829EF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315A2CC5-29C9-477B-AE89-D6932BBBCC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6E56C21-ED03-4B0B-AF72-5EE112E06D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455799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212356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50FB06A-FF29-4269-839F-2813287779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59BE7617-5B48-4A95-94A2-444216D621A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5D9C138-6D7C-4164-9739-E0954BB4CE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F54C3B-F2F1-4F90-AEFD-6709856A4B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771771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1449453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27EC427-7F22-4963-954A-DAEEB8E0B7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8666953-B1BC-4B94-BCB6-9843111172F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75A2CCF-60B1-46EB-8014-0C52564F15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40FB202-84FB-4E24-86EF-2CD30B712F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95475635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3378068"/>
              </p:ext>
            </p:extLst>
          </p:nvPr>
        </p:nvGraphicFramePr>
        <p:xfrm>
          <a:off x="3991078" y="933966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72D15D1-2B0A-47E5-9468-3A7393EA639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E23E8172-E892-43CC-A077-1EBC1D8A88F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48ACD00-AF43-429E-9148-CE62F7ED92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D4A2F02-B24D-4E25-8598-021DA2CA1B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500226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0799089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986768D-9548-4703-B0E8-BF479D2205A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749DF37-9807-454A-A089-FCDF1C853EE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10B7A04E-FBD0-4AA4-A209-CA9395B5E1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EA091E96-B33E-4182-9B59-310513F2D6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113187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1689853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138B607-AF8B-4F3E-8E0D-2A3EA93149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5A5079-E8B4-4394-9251-D19B9A45C7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6F23CAE-6E45-45BB-BF94-1DB6BC10CBE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3FBF508-E5D0-4B24-93D2-B8886A0631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1512</Words>
  <Application>Microsoft Office PowerPoint</Application>
  <PresentationFormat>Širokoúhlá obrazovka</PresentationFormat>
  <Paragraphs>649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255</cp:revision>
  <dcterms:created xsi:type="dcterms:W3CDTF">2021-03-07T17:05:03Z</dcterms:created>
  <dcterms:modified xsi:type="dcterms:W3CDTF">2021-10-12T20:32:32Z</dcterms:modified>
</cp:coreProperties>
</file>