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56.308709999999998</c:v>
                </c:pt>
                <c:pt idx="1">
                  <c:v>66.59863</c:v>
                </c:pt>
                <c:pt idx="2">
                  <c:v>66.275859999999994</c:v>
                </c:pt>
                <c:pt idx="3">
                  <c:v>64.55538</c:v>
                </c:pt>
                <c:pt idx="5">
                  <c:v>54.833280000000002</c:v>
                </c:pt>
                <c:pt idx="6">
                  <c:v>54.421900000000001</c:v>
                </c:pt>
                <c:pt idx="7">
                  <c:v>54.830939999999998</c:v>
                </c:pt>
                <c:pt idx="8">
                  <c:v>55.095460000000003</c:v>
                </c:pt>
                <c:pt idx="9">
                  <c:v>55.295769999999997</c:v>
                </c:pt>
                <c:pt idx="10">
                  <c:v>55.34552</c:v>
                </c:pt>
                <c:pt idx="11">
                  <c:v>56.34836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0.95298192000000004</c:v>
                </c:pt>
                <c:pt idx="1">
                  <c:v>1.0328258100000001</c:v>
                </c:pt>
                <c:pt idx="2">
                  <c:v>1.0485928200000001</c:v>
                </c:pt>
                <c:pt idx="3">
                  <c:v>1.0925504399999999</c:v>
                </c:pt>
                <c:pt idx="5">
                  <c:v>0.79607903000000002</c:v>
                </c:pt>
                <c:pt idx="6">
                  <c:v>0.81358233000000002</c:v>
                </c:pt>
                <c:pt idx="7">
                  <c:v>0.83779389999999998</c:v>
                </c:pt>
                <c:pt idx="8">
                  <c:v>0.84694100000000005</c:v>
                </c:pt>
                <c:pt idx="9">
                  <c:v>0.84557702000000001</c:v>
                </c:pt>
                <c:pt idx="10">
                  <c:v>0.87242816999999995</c:v>
                </c:pt>
                <c:pt idx="11">
                  <c:v>0.99850364999999996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6.43914557</c:v>
                </c:pt>
                <c:pt idx="1">
                  <c:v>5.6963080799999997</c:v>
                </c:pt>
                <c:pt idx="2">
                  <c:v>5.7300907499999996</c:v>
                </c:pt>
                <c:pt idx="3">
                  <c:v>7.3821876099999999</c:v>
                </c:pt>
                <c:pt idx="5">
                  <c:v>6.4466864199999998</c:v>
                </c:pt>
                <c:pt idx="6">
                  <c:v>6.6768712600000004</c:v>
                </c:pt>
                <c:pt idx="7">
                  <c:v>6.5603826999999999</c:v>
                </c:pt>
                <c:pt idx="8">
                  <c:v>6.7672953400000004</c:v>
                </c:pt>
                <c:pt idx="9">
                  <c:v>6.4014157599999999</c:v>
                </c:pt>
                <c:pt idx="10">
                  <c:v>6.41741384</c:v>
                </c:pt>
                <c:pt idx="11">
                  <c:v>5.8053318699999998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0.11447632000000001</c:v>
                </c:pt>
                <c:pt idx="1">
                  <c:v>0.10379852000000001</c:v>
                </c:pt>
                <c:pt idx="2">
                  <c:v>0.10976344</c:v>
                </c:pt>
                <c:pt idx="3">
                  <c:v>0.13124189</c:v>
                </c:pt>
                <c:pt idx="5">
                  <c:v>9.2339569999999996E-2</c:v>
                </c:pt>
                <c:pt idx="6">
                  <c:v>9.0862209999999999E-2</c:v>
                </c:pt>
                <c:pt idx="7">
                  <c:v>9.0772870000000005E-2</c:v>
                </c:pt>
                <c:pt idx="8">
                  <c:v>8.4707710000000006E-2</c:v>
                </c:pt>
                <c:pt idx="9">
                  <c:v>9.4264100000000003E-2</c:v>
                </c:pt>
                <c:pt idx="10">
                  <c:v>0.10604144</c:v>
                </c:pt>
                <c:pt idx="11">
                  <c:v>9.2509229999999998E-2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0.23441000000000001</c:v>
                </c:pt>
                <c:pt idx="1">
                  <c:v>0.22601199999999999</c:v>
                </c:pt>
                <c:pt idx="2">
                  <c:v>0.23802200000000001</c:v>
                </c:pt>
                <c:pt idx="3">
                  <c:v>0.26873999999999998</c:v>
                </c:pt>
                <c:pt idx="5">
                  <c:v>0.19395699999999999</c:v>
                </c:pt>
                <c:pt idx="6">
                  <c:v>0.186163</c:v>
                </c:pt>
                <c:pt idx="7">
                  <c:v>0.18057100000000001</c:v>
                </c:pt>
                <c:pt idx="8">
                  <c:v>0.18513199999999999</c:v>
                </c:pt>
                <c:pt idx="9">
                  <c:v>0.19448699999999999</c:v>
                </c:pt>
                <c:pt idx="10">
                  <c:v>0.22538900000000001</c:v>
                </c:pt>
                <c:pt idx="11">
                  <c:v>0.16671800000000001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35.950273000000003</c:v>
                </c:pt>
                <c:pt idx="1">
                  <c:v>26.342424999999999</c:v>
                </c:pt>
                <c:pt idx="2">
                  <c:v>26.597669</c:v>
                </c:pt>
                <c:pt idx="3">
                  <c:v>26.569900000000001</c:v>
                </c:pt>
                <c:pt idx="5">
                  <c:v>37.637653</c:v>
                </c:pt>
                <c:pt idx="6">
                  <c:v>37.810625000000002</c:v>
                </c:pt>
                <c:pt idx="7">
                  <c:v>37.499541000000001</c:v>
                </c:pt>
                <c:pt idx="8">
                  <c:v>37.020465999999999</c:v>
                </c:pt>
                <c:pt idx="9">
                  <c:v>37.168486999999999</c:v>
                </c:pt>
                <c:pt idx="10">
                  <c:v>37.033208999999999</c:v>
                </c:pt>
                <c:pt idx="11">
                  <c:v>36.588574999999999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83.1297</c:v>
                </c:pt>
                <c:pt idx="1">
                  <c:v>86.608339999999998</c:v>
                </c:pt>
                <c:pt idx="2">
                  <c:v>78.548140000000004</c:v>
                </c:pt>
                <c:pt idx="3">
                  <c:v>71.767529999999994</c:v>
                </c:pt>
                <c:pt idx="4">
                  <c:v>65.355729999999994</c:v>
                </c:pt>
                <c:pt idx="5">
                  <c:v>53.567250000000001</c:v>
                </c:pt>
                <c:pt idx="6">
                  <c:v>53.272950000000002</c:v>
                </c:pt>
                <c:pt idx="8">
                  <c:v>67.961269999999999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82.892167200000003</c:v>
                </c:pt>
                <c:pt idx="1">
                  <c:v>86.535442799999998</c:v>
                </c:pt>
                <c:pt idx="2">
                  <c:v>78.450831100000002</c:v>
                </c:pt>
                <c:pt idx="3">
                  <c:v>71.588003099999995</c:v>
                </c:pt>
                <c:pt idx="4">
                  <c:v>65.078576699999999</c:v>
                </c:pt>
                <c:pt idx="5">
                  <c:v>53.051300699999999</c:v>
                </c:pt>
                <c:pt idx="6">
                  <c:v>52.409028200000002</c:v>
                </c:pt>
                <c:pt idx="8">
                  <c:v>67.631456600000007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79.315650000000005</c:v>
                </c:pt>
                <c:pt idx="1">
                  <c:v>86.683980000000005</c:v>
                </c:pt>
                <c:pt idx="2">
                  <c:v>78.900239999999997</c:v>
                </c:pt>
                <c:pt idx="3">
                  <c:v>70.865300000000005</c:v>
                </c:pt>
                <c:pt idx="4">
                  <c:v>64.354219999999998</c:v>
                </c:pt>
                <c:pt idx="5">
                  <c:v>50.158990000000003</c:v>
                </c:pt>
                <c:pt idx="6">
                  <c:v>48.729930000000003</c:v>
                </c:pt>
                <c:pt idx="8">
                  <c:v>66.154600000000002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79.276681199999999</c:v>
                </c:pt>
                <c:pt idx="1">
                  <c:v>86.624597199999997</c:v>
                </c:pt>
                <c:pt idx="2">
                  <c:v>78.809988500000003</c:v>
                </c:pt>
                <c:pt idx="3">
                  <c:v>70.703613200000007</c:v>
                </c:pt>
                <c:pt idx="4">
                  <c:v>64.116851400000002</c:v>
                </c:pt>
                <c:pt idx="5">
                  <c:v>49.707717899999999</c:v>
                </c:pt>
                <c:pt idx="6">
                  <c:v>48.05932</c:v>
                </c:pt>
                <c:pt idx="8">
                  <c:v>65.890432300000001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80.165949999999995</c:v>
                </c:pt>
                <c:pt idx="1">
                  <c:v>86.420869999999994</c:v>
                </c:pt>
                <c:pt idx="2">
                  <c:v>78.623469999999998</c:v>
                </c:pt>
                <c:pt idx="3">
                  <c:v>71.445670000000007</c:v>
                </c:pt>
                <c:pt idx="4">
                  <c:v>64.653589999999994</c:v>
                </c:pt>
                <c:pt idx="5">
                  <c:v>50.642200000000003</c:v>
                </c:pt>
                <c:pt idx="6">
                  <c:v>49.390770000000003</c:v>
                </c:pt>
                <c:pt idx="8">
                  <c:v>66.229789999999994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80.109786600000007</c:v>
                </c:pt>
                <c:pt idx="1">
                  <c:v>86.365618900000001</c:v>
                </c:pt>
                <c:pt idx="2">
                  <c:v>78.536387500000004</c:v>
                </c:pt>
                <c:pt idx="3">
                  <c:v>71.3055308</c:v>
                </c:pt>
                <c:pt idx="4">
                  <c:v>64.415725699999996</c:v>
                </c:pt>
                <c:pt idx="5">
                  <c:v>50.2252899</c:v>
                </c:pt>
                <c:pt idx="6">
                  <c:v>48.751261599999999</c:v>
                </c:pt>
                <c:pt idx="8">
                  <c:v>65.975971099999995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81.845290000000006</c:v>
                </c:pt>
                <c:pt idx="1">
                  <c:v>86.100610000000003</c:v>
                </c:pt>
                <c:pt idx="2">
                  <c:v>78.345359999999999</c:v>
                </c:pt>
                <c:pt idx="3">
                  <c:v>71.321150000000003</c:v>
                </c:pt>
                <c:pt idx="4">
                  <c:v>64.397210000000001</c:v>
                </c:pt>
                <c:pt idx="5">
                  <c:v>50.657080000000001</c:v>
                </c:pt>
                <c:pt idx="6">
                  <c:v>49.497349999999997</c:v>
                </c:pt>
                <c:pt idx="8">
                  <c:v>66.457080000000005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81.795592299999996</c:v>
                </c:pt>
                <c:pt idx="1">
                  <c:v>86.052876499999996</c:v>
                </c:pt>
                <c:pt idx="2">
                  <c:v>78.262392599999998</c:v>
                </c:pt>
                <c:pt idx="3">
                  <c:v>71.183363200000002</c:v>
                </c:pt>
                <c:pt idx="4">
                  <c:v>64.174978199999998</c:v>
                </c:pt>
                <c:pt idx="5">
                  <c:v>50.256991399999997</c:v>
                </c:pt>
                <c:pt idx="6">
                  <c:v>48.858869900000002</c:v>
                </c:pt>
                <c:pt idx="8">
                  <c:v>66.215007299999996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83.319680000000005</c:v>
                </c:pt>
                <c:pt idx="1">
                  <c:v>86.081010000000006</c:v>
                </c:pt>
                <c:pt idx="2">
                  <c:v>77.848619999999997</c:v>
                </c:pt>
                <c:pt idx="3">
                  <c:v>70.610590000000002</c:v>
                </c:pt>
                <c:pt idx="4">
                  <c:v>62.885199999999998</c:v>
                </c:pt>
                <c:pt idx="5">
                  <c:v>49.977600000000002</c:v>
                </c:pt>
                <c:pt idx="6">
                  <c:v>49.438459999999999</c:v>
                </c:pt>
                <c:pt idx="8">
                  <c:v>66.286069999999995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83.276403000000002</c:v>
                </c:pt>
                <c:pt idx="1">
                  <c:v>86.024424300000007</c:v>
                </c:pt>
                <c:pt idx="2">
                  <c:v>77.768719000000004</c:v>
                </c:pt>
                <c:pt idx="3">
                  <c:v>70.465713600000001</c:v>
                </c:pt>
                <c:pt idx="4">
                  <c:v>62.657196300000003</c:v>
                </c:pt>
                <c:pt idx="5">
                  <c:v>49.558580900000003</c:v>
                </c:pt>
                <c:pt idx="6">
                  <c:v>48.795519300000002</c:v>
                </c:pt>
                <c:pt idx="8">
                  <c:v>66.043222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82.671189999999996</c:v>
                </c:pt>
                <c:pt idx="1">
                  <c:v>85.991720000000001</c:v>
                </c:pt>
                <c:pt idx="2">
                  <c:v>77.650220000000004</c:v>
                </c:pt>
                <c:pt idx="3">
                  <c:v>70.191109999999995</c:v>
                </c:pt>
                <c:pt idx="4">
                  <c:v>62.844119999999997</c:v>
                </c:pt>
                <c:pt idx="5">
                  <c:v>49.629510000000003</c:v>
                </c:pt>
                <c:pt idx="6">
                  <c:v>49.799019999999999</c:v>
                </c:pt>
                <c:pt idx="8">
                  <c:v>66.196280000000002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82.609192199999995</c:v>
                </c:pt>
                <c:pt idx="1">
                  <c:v>85.936672999999999</c:v>
                </c:pt>
                <c:pt idx="2">
                  <c:v>77.552456899999996</c:v>
                </c:pt>
                <c:pt idx="3">
                  <c:v>69.998417000000003</c:v>
                </c:pt>
                <c:pt idx="4">
                  <c:v>62.579445800000002</c:v>
                </c:pt>
                <c:pt idx="5">
                  <c:v>49.187957699999998</c:v>
                </c:pt>
                <c:pt idx="6">
                  <c:v>49.1327018</c:v>
                </c:pt>
                <c:pt idx="8">
                  <c:v>65.926749900000004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82.862260000000006</c:v>
                </c:pt>
                <c:pt idx="1">
                  <c:v>85.499070000000003</c:v>
                </c:pt>
                <c:pt idx="2">
                  <c:v>77.177379999999999</c:v>
                </c:pt>
                <c:pt idx="3">
                  <c:v>70.226240000000004</c:v>
                </c:pt>
                <c:pt idx="4">
                  <c:v>63.077750000000002</c:v>
                </c:pt>
                <c:pt idx="5">
                  <c:v>50.000300000000003</c:v>
                </c:pt>
                <c:pt idx="6">
                  <c:v>49.763390000000001</c:v>
                </c:pt>
                <c:pt idx="8">
                  <c:v>66.220169999999996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82.822666699999999</c:v>
                </c:pt>
                <c:pt idx="1">
                  <c:v>85.438253500000002</c:v>
                </c:pt>
                <c:pt idx="2">
                  <c:v>77.080341700000005</c:v>
                </c:pt>
                <c:pt idx="3">
                  <c:v>70.044352000000003</c:v>
                </c:pt>
                <c:pt idx="4">
                  <c:v>62.787500999999999</c:v>
                </c:pt>
                <c:pt idx="5">
                  <c:v>49.455113799999999</c:v>
                </c:pt>
                <c:pt idx="6">
                  <c:v>49.016039900000003</c:v>
                </c:pt>
                <c:pt idx="8">
                  <c:v>65.9206456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85.503979999999999</c:v>
                </c:pt>
                <c:pt idx="1">
                  <c:v>86.802970000000002</c:v>
                </c:pt>
                <c:pt idx="2">
                  <c:v>77.666349999999994</c:v>
                </c:pt>
                <c:pt idx="3">
                  <c:v>70.196640000000002</c:v>
                </c:pt>
                <c:pt idx="4">
                  <c:v>65.114660000000001</c:v>
                </c:pt>
                <c:pt idx="5">
                  <c:v>54.417789999999997</c:v>
                </c:pt>
                <c:pt idx="6">
                  <c:v>54.422420000000002</c:v>
                </c:pt>
                <c:pt idx="8">
                  <c:v>67.495559999999998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85.453311400000004</c:v>
                </c:pt>
                <c:pt idx="1">
                  <c:v>86.751822899999993</c:v>
                </c:pt>
                <c:pt idx="2">
                  <c:v>77.596689699999999</c:v>
                </c:pt>
                <c:pt idx="3">
                  <c:v>70.062694800000003</c:v>
                </c:pt>
                <c:pt idx="4">
                  <c:v>64.914854199999994</c:v>
                </c:pt>
                <c:pt idx="5">
                  <c:v>54.053925999999997</c:v>
                </c:pt>
                <c:pt idx="6">
                  <c:v>53.842644999999997</c:v>
                </c:pt>
                <c:pt idx="8">
                  <c:v>67.270590200000001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16. 10.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03726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8C6537B-0C9B-455F-A3B5-27FA42B30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14310"/>
              </p:ext>
            </p:extLst>
          </p:nvPr>
        </p:nvGraphicFramePr>
        <p:xfrm>
          <a:off x="2578100" y="1998186"/>
          <a:ext cx="9125670" cy="3864357"/>
        </p:xfrm>
        <a:graphic>
          <a:graphicData uri="http://schemas.openxmlformats.org/drawingml/2006/table">
            <a:tbl>
              <a:tblPr/>
              <a:tblGrid>
                <a:gridCol w="1520945">
                  <a:extLst>
                    <a:ext uri="{9D8B030D-6E8A-4147-A177-3AD203B41FA5}">
                      <a16:colId xmlns:a16="http://schemas.microsoft.com/office/drawing/2014/main" val="1922719292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777760728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3097025404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3703346337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4234558070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397311448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2906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1791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81705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6859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676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5917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8393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8636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356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40206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735 717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823 525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713 305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791 171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763 782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1 332 186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1 310 664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5 977 189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5 884 093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16. 10. 2021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38832A5-72D4-4F01-9096-D35FBD4C4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26767"/>
              </p:ext>
            </p:extLst>
          </p:nvPr>
        </p:nvGraphicFramePr>
        <p:xfrm>
          <a:off x="2578100" y="1998186"/>
          <a:ext cx="9125670" cy="3864357"/>
        </p:xfrm>
        <a:graphic>
          <a:graphicData uri="http://schemas.openxmlformats.org/drawingml/2006/table">
            <a:tbl>
              <a:tblPr/>
              <a:tblGrid>
                <a:gridCol w="1520945">
                  <a:extLst>
                    <a:ext uri="{9D8B030D-6E8A-4147-A177-3AD203B41FA5}">
                      <a16:colId xmlns:a16="http://schemas.microsoft.com/office/drawing/2014/main" val="153916689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507037190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661522781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481490246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33345689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3621972597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8630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2006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8201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3744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6512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5102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7607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70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337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3961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722 086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807 344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656 833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1 289 815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5 872 553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5 782 871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16. 10. 2021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27B895B-2027-41D0-BD5C-CA464550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77548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427923951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6434925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42137807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8755928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3597492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429301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125102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77962344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72281905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9986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7192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1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543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469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44111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5451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869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6201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974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472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84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11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890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35598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0211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16. 10. 2021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00870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759 542/1 111 280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759 542/1 111 280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149 265/212 957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170 957/241 359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142 703/199 692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121 626/171 143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150 240/213 895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62 181/94 938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796 972/1 133 984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70 088/105 782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54 308/81 536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55 644/82 789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64 853/96 031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63 428/90 163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52 759/78 453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361 080/534 754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54 056/82 249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52 100/80 025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50 081/74 096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59 306/91 063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12 565/18 737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97 582/146 900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325 690/493 070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15 653/24 668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17 759/27 048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24 769/39 096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33 942/54 017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38 104/59 691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26 499/41 412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156 726/245 932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46 631/70 572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48 142/71 802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44 286/67 352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56 491/88 189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79 834/127 382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164 693/252 012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440 077/677 309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24 471/38 944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33 276/51 328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28 988/45 705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48 167/75 445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19 598/30 844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24 457/37 414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56 656/85 823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235 613/365 503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62 000/94 072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39 082/60 128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31 616/48 416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73 935/110 370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46 485/68 589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55 252/77 639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308 370/459 214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54 460/85 043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52 060/80 445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30 761/47 581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64 069/98 419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30 431/45 802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51 207/76 882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282 988/434 172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84 189/121 278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45 842/65 113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31 098/44 341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49 778/70 933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57 115/80 000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29 228/42 401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297 250/424 066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72 079/115 329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115 797/180 144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97 831/151 461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78 276/120 469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66 265/103 969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214 230/319 416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644 478/990 788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48 468/81 327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66 121/108 122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45 962/74 974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41 410/68 866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22 393/36 359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45 625/72 484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54 995/82 972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324 974/525 104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32 705/53 664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57 497/93 372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55 560/91 034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35 979/57 291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81 901/127 990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43 047/62 376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306 689/485 727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21 652/36 276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70 584/113 765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84 142/131 524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74 685/119 380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95 423/160 846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122 269/196 355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149 181/239 135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617 936/997 281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735 717/1 122 161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823 525/1 254 187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723 441/1 098 061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802 517/1 221 616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763 782/1 164 267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677 217/1 032 366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1 332 186/1 985 526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5 977 189/8 878 184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16. 10.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602527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731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prodělali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158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67244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31606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45564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1537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25609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16.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87598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8696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16. 10. 2021</vt:lpstr>
      <vt:lpstr>Zájem o očkování, stav k 16. 10. 2021</vt:lpstr>
      <vt:lpstr>Zájem o očkování, stav k 16. 10. 2021</vt:lpstr>
      <vt:lpstr>Zájem o očkování, stav k 16. 10. 2021</vt:lpstr>
      <vt:lpstr>Zájem o očkování, stav k 16. 10. 2021</vt:lpstr>
      <vt:lpstr>Zájem o očkování, stav k 16. 10. 2021</vt:lpstr>
      <vt:lpstr>Zájem o očkování, stav k 16. 10. 2021</vt:lpstr>
      <vt:lpstr>Zájem o očkování, stav k 16. 10. 2021</vt:lpstr>
      <vt:lpstr>Zájem o očkování, stav k 16. 10.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577</cp:revision>
  <dcterms:created xsi:type="dcterms:W3CDTF">2020-11-14T10:09:00Z</dcterms:created>
  <dcterms:modified xsi:type="dcterms:W3CDTF">2021-10-17T11:29:18Z</dcterms:modified>
</cp:coreProperties>
</file>