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7"/>
  </p:notesMasterIdLst>
  <p:sldIdLst>
    <p:sldId id="1624" r:id="rId3"/>
    <p:sldId id="4518" r:id="rId4"/>
    <p:sldId id="4519" r:id="rId5"/>
    <p:sldId id="4472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D31145"/>
    <a:srgbClr val="FF33CC"/>
    <a:srgbClr val="3333CC"/>
    <a:srgbClr val="FF9900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41" autoAdjust="0"/>
  </p:normalViewPr>
  <p:slideViewPr>
    <p:cSldViewPr snapToGrid="0">
      <p:cViewPr varScale="1">
        <p:scale>
          <a:sx n="98" d="100"/>
          <a:sy n="98" d="100"/>
        </p:scale>
        <p:origin x="660" y="90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06.12.2021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06.12.2021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i="1" dirty="0"/>
              <a:t>Rizikové faktory: </a:t>
            </a:r>
          </a:p>
          <a:p>
            <a:r>
              <a:rPr lang="cs-CZ" sz="5200" b="1" i="1" dirty="0"/>
              <a:t>prediktory rizikového vývoje </a:t>
            </a:r>
          </a:p>
          <a:p>
            <a:r>
              <a:rPr lang="cs-CZ" sz="5200" b="1" i="1" dirty="0"/>
              <a:t>Data k 6. 12.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192706"/>
              </p:ext>
            </p:ext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60,66%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5647,8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3836,3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4907717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1068,1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528,5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498,4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14344773"/>
              </p:ext>
            </p:ext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23142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5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12. 2021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098174"/>
              </p:ext>
            </p:extLst>
          </p:nvPr>
        </p:nvGraphicFramePr>
        <p:xfrm>
          <a:off x="4201824" y="1082564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627,1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2065,0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512" y="647308"/>
            <a:ext cx="123142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1029174"/>
              </p:ext>
            </p:extLst>
          </p:nvPr>
        </p:nvGraphicFramePr>
        <p:xfrm>
          <a:off x="114130" y="1087466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1689,3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850,5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943,7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6331,6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2037"/>
                  </a:ext>
                </a:extLst>
              </a:tr>
            </a:tbl>
          </a:graphicData>
        </a:graphic>
      </p:graphicFrame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97904541"/>
              </p:ext>
            </p:extLst>
          </p:nvPr>
        </p:nvGraphicFramePr>
        <p:xfrm>
          <a:off x="8289518" y="1094515"/>
          <a:ext cx="3749708" cy="357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61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405093">
                  <a:extLst>
                    <a:ext uri="{9D8B030D-6E8A-4147-A177-3AD203B41FA5}">
                      <a16:colId xmlns:a16="http://schemas.microsoft.com/office/drawing/2014/main" val="1107678429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69,0%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70,0%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74,4%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85,9%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84,5%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91,3%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89,8%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93,8%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0967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5927777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59365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885272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5936507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8289518" y="4945671"/>
            <a:ext cx="387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Kalkulováno ze 7denních kumulativních počtů případů onemocnění; vždy ve srovnání populace s dokončeným očkováním vs. populace neočkovaná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6705"/>
              </p:ext>
            </p:extLst>
          </p:nvPr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80819"/>
              </p:ext>
            </p:ext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Stejné hranice jsou aplikovány při hodnocení situace odděleně v populaci neočkovaných osob, osob s nedokončeným očkováním a v populaci osob s 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19101</TotalTime>
  <Words>1366</Words>
  <Application>Microsoft Office PowerPoint</Application>
  <PresentationFormat>Širokoúhlá obrazovka</PresentationFormat>
  <Paragraphs>308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2291</cp:revision>
  <dcterms:created xsi:type="dcterms:W3CDTF">2020-03-16T10:06:11Z</dcterms:created>
  <dcterms:modified xsi:type="dcterms:W3CDTF">2021-12-06T20:40:10Z</dcterms:modified>
</cp:coreProperties>
</file>