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2C-45BC-B4F3-06B69B914FD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E-4B43-80F3-84A59608F1F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Středočeský kraj</c:v>
                </c:pt>
                <c:pt idx="3">
                  <c:v>Jihočeský kraj</c:v>
                </c:pt>
                <c:pt idx="4">
                  <c:v>Pardubický kraj</c:v>
                </c:pt>
                <c:pt idx="5">
                  <c:v>Plzeňský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Moravskoslezský kraj</c:v>
                </c:pt>
                <c:pt idx="9">
                  <c:v>Liberecký kraj</c:v>
                </c:pt>
                <c:pt idx="10">
                  <c:v>Olomoucký kraj</c:v>
                </c:pt>
                <c:pt idx="11">
                  <c:v>Královéhradecký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0.59595959595900005</c:v>
                </c:pt>
                <c:pt idx="1">
                  <c:v>0.429333333333</c:v>
                </c:pt>
                <c:pt idx="2">
                  <c:v>0.41880341880299998</c:v>
                </c:pt>
                <c:pt idx="3">
                  <c:v>0.41496598639400001</c:v>
                </c:pt>
                <c:pt idx="4">
                  <c:v>0.38167938931200002</c:v>
                </c:pt>
                <c:pt idx="5">
                  <c:v>0.37238493723799998</c:v>
                </c:pt>
                <c:pt idx="6">
                  <c:v>0.32530120481899999</c:v>
                </c:pt>
                <c:pt idx="7">
                  <c:v>0.30191873589099999</c:v>
                </c:pt>
                <c:pt idx="8">
                  <c:v>0.29740518962000001</c:v>
                </c:pt>
                <c:pt idx="9">
                  <c:v>0.265306122448</c:v>
                </c:pt>
                <c:pt idx="10">
                  <c:v>0.26262626262599997</c:v>
                </c:pt>
                <c:pt idx="11">
                  <c:v>0.260869565217</c:v>
                </c:pt>
                <c:pt idx="12">
                  <c:v>0.25193798449600002</c:v>
                </c:pt>
                <c:pt idx="13">
                  <c:v>0.18072289156599999</c:v>
                </c:pt>
                <c:pt idx="14">
                  <c:v>0.16687898089100001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C9-4D64-AE65-88656EB3CEB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Plzeňský kraj</c:v>
                </c:pt>
                <c:pt idx="6">
                  <c:v>Středočeský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Ústecký kraj</c:v>
                </c:pt>
                <c:pt idx="11">
                  <c:v>Liberecký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0.516129032258</c:v>
                </c:pt>
                <c:pt idx="1">
                  <c:v>0.359375</c:v>
                </c:pt>
                <c:pt idx="2">
                  <c:v>0.31395348837199999</c:v>
                </c:pt>
                <c:pt idx="3">
                  <c:v>0.31219512195100002</c:v>
                </c:pt>
                <c:pt idx="4">
                  <c:v>0.24193548387</c:v>
                </c:pt>
                <c:pt idx="5">
                  <c:v>0.23571428571399999</c:v>
                </c:pt>
                <c:pt idx="6">
                  <c:v>0.226086956521</c:v>
                </c:pt>
                <c:pt idx="7">
                  <c:v>0.22602739726000001</c:v>
                </c:pt>
                <c:pt idx="8">
                  <c:v>0.20917612234800001</c:v>
                </c:pt>
                <c:pt idx="9">
                  <c:v>0.19093851132600001</c:v>
                </c:pt>
                <c:pt idx="10">
                  <c:v>0.184873949579</c:v>
                </c:pt>
                <c:pt idx="11">
                  <c:v>0.17948717948699999</c:v>
                </c:pt>
                <c:pt idx="12">
                  <c:v>0.17599999999999999</c:v>
                </c:pt>
                <c:pt idx="13">
                  <c:v>0.16279069767400001</c:v>
                </c:pt>
                <c:pt idx="14">
                  <c:v>9.9365750527999994E-2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36-41C8-8484-20FFE9915F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Pardubický kraj</c:v>
                </c:pt>
                <c:pt idx="3">
                  <c:v>Jihomoravský kraj</c:v>
                </c:pt>
                <c:pt idx="4">
                  <c:v>Ústecký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Středočeský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0.36198064883300002</c:v>
                </c:pt>
                <c:pt idx="1">
                  <c:v>0.31578947368400001</c:v>
                </c:pt>
                <c:pt idx="2">
                  <c:v>0.30371203599500002</c:v>
                </c:pt>
                <c:pt idx="3">
                  <c:v>0.287596899224</c:v>
                </c:pt>
                <c:pt idx="4">
                  <c:v>0.28056112224399998</c:v>
                </c:pt>
                <c:pt idx="5">
                  <c:v>0.27762619372399999</c:v>
                </c:pt>
                <c:pt idx="6">
                  <c:v>0.26642555756399999</c:v>
                </c:pt>
                <c:pt idx="7">
                  <c:v>0.253151260504</c:v>
                </c:pt>
                <c:pt idx="8">
                  <c:v>0.23640744797300001</c:v>
                </c:pt>
                <c:pt idx="9">
                  <c:v>0.20913461538399999</c:v>
                </c:pt>
                <c:pt idx="10">
                  <c:v>0.19157223796</c:v>
                </c:pt>
                <c:pt idx="11">
                  <c:v>0.17177242888399999</c:v>
                </c:pt>
                <c:pt idx="12">
                  <c:v>0.14666666666600001</c:v>
                </c:pt>
                <c:pt idx="13">
                  <c:v>0.143540669856</c:v>
                </c:pt>
                <c:pt idx="14">
                  <c:v>0.138579165339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80559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970950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7773658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15</cp:revision>
  <dcterms:created xsi:type="dcterms:W3CDTF">2021-10-29T17:14:18Z</dcterms:created>
  <dcterms:modified xsi:type="dcterms:W3CDTF">2021-11-19T18:51:53Z</dcterms:modified>
</cp:coreProperties>
</file>