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Sheet1!$D$2:$D$124</c:f>
              <c:numCache>
                <c:formatCode>#,##0</c:formatCode>
                <c:ptCount val="123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509</c:v>
                </c:pt>
                <c:pt idx="77">
                  <c:v>476</c:v>
                </c:pt>
                <c:pt idx="78">
                  <c:v>479</c:v>
                </c:pt>
                <c:pt idx="79">
                  <c:v>470</c:v>
                </c:pt>
                <c:pt idx="80">
                  <c:v>450</c:v>
                </c:pt>
                <c:pt idx="81">
                  <c:v>452</c:v>
                </c:pt>
                <c:pt idx="82">
                  <c:v>448</c:v>
                </c:pt>
                <c:pt idx="83">
                  <c:v>439</c:v>
                </c:pt>
                <c:pt idx="84">
                  <c:v>408</c:v>
                </c:pt>
                <c:pt idx="85">
                  <c:v>392</c:v>
                </c:pt>
                <c:pt idx="86">
                  <c:v>397</c:v>
                </c:pt>
                <c:pt idx="87">
                  <c:v>371</c:v>
                </c:pt>
                <c:pt idx="88">
                  <c:v>361</c:v>
                </c:pt>
                <c:pt idx="89">
                  <c:v>345</c:v>
                </c:pt>
                <c:pt idx="90">
                  <c:v>354</c:v>
                </c:pt>
                <c:pt idx="91">
                  <c:v>326</c:v>
                </c:pt>
                <c:pt idx="92">
                  <c:v>310</c:v>
                </c:pt>
                <c:pt idx="93">
                  <c:v>295</c:v>
                </c:pt>
                <c:pt idx="94">
                  <c:v>293</c:v>
                </c:pt>
                <c:pt idx="95">
                  <c:v>300</c:v>
                </c:pt>
                <c:pt idx="96">
                  <c:v>295</c:v>
                </c:pt>
                <c:pt idx="97">
                  <c:v>292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308</c:v>
                </c:pt>
                <c:pt idx="102">
                  <c:v>306</c:v>
                </c:pt>
                <c:pt idx="103">
                  <c:v>306</c:v>
                </c:pt>
                <c:pt idx="104">
                  <c:v>315</c:v>
                </c:pt>
                <c:pt idx="105">
                  <c:v>310</c:v>
                </c:pt>
                <c:pt idx="106">
                  <c:v>315</c:v>
                </c:pt>
                <c:pt idx="107">
                  <c:v>300</c:v>
                </c:pt>
                <c:pt idx="108">
                  <c:v>311</c:v>
                </c:pt>
                <c:pt idx="109">
                  <c:v>304</c:v>
                </c:pt>
                <c:pt idx="110">
                  <c:v>296</c:v>
                </c:pt>
                <c:pt idx="111">
                  <c:v>300</c:v>
                </c:pt>
                <c:pt idx="112">
                  <c:v>312</c:v>
                </c:pt>
                <c:pt idx="113">
                  <c:v>327</c:v>
                </c:pt>
                <c:pt idx="114">
                  <c:v>315</c:v>
                </c:pt>
                <c:pt idx="115">
                  <c:v>325</c:v>
                </c:pt>
                <c:pt idx="116">
                  <c:v>346</c:v>
                </c:pt>
                <c:pt idx="117">
                  <c:v>364</c:v>
                </c:pt>
                <c:pt idx="118">
                  <c:v>388</c:v>
                </c:pt>
                <c:pt idx="119">
                  <c:v>411</c:v>
                </c:pt>
                <c:pt idx="120">
                  <c:v>412</c:v>
                </c:pt>
                <c:pt idx="121">
                  <c:v>424</c:v>
                </c:pt>
                <c:pt idx="122">
                  <c:v>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-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901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Sheet1!$B$2:$B$124</c:f>
              <c:numCache>
                <c:formatCode>#,##0</c:formatCode>
                <c:ptCount val="12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Sheet1!$C$2:$C$124</c:f>
              <c:numCache>
                <c:formatCode>General</c:formatCode>
                <c:ptCount val="1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Sheet1!$D$2:$D$124</c:f>
              <c:numCache>
                <c:formatCode>#,##0</c:formatCode>
                <c:ptCount val="123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1173</c:v>
                </c:pt>
                <c:pt idx="42">
                  <c:v>1190</c:v>
                </c:pt>
                <c:pt idx="43">
                  <c:v>1317</c:v>
                </c:pt>
                <c:pt idx="44">
                  <c:v>1497</c:v>
                </c:pt>
                <c:pt idx="45">
                  <c:v>1601</c:v>
                </c:pt>
                <c:pt idx="46">
                  <c:v>1668</c:v>
                </c:pt>
                <c:pt idx="47">
                  <c:v>1772</c:v>
                </c:pt>
                <c:pt idx="48">
                  <c:v>1893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3566</c:v>
                </c:pt>
                <c:pt idx="63">
                  <c:v>3587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3364</c:v>
                </c:pt>
                <c:pt idx="68">
                  <c:v>3368</c:v>
                </c:pt>
                <c:pt idx="69">
                  <c:v>3304</c:v>
                </c:pt>
                <c:pt idx="70">
                  <c:v>3204</c:v>
                </c:pt>
                <c:pt idx="71">
                  <c:v>2966</c:v>
                </c:pt>
                <c:pt idx="72">
                  <c:v>2894</c:v>
                </c:pt>
                <c:pt idx="73">
                  <c:v>2752</c:v>
                </c:pt>
                <c:pt idx="74">
                  <c:v>2629</c:v>
                </c:pt>
                <c:pt idx="75">
                  <c:v>2555</c:v>
                </c:pt>
                <c:pt idx="76">
                  <c:v>2563</c:v>
                </c:pt>
                <c:pt idx="77">
                  <c:v>2490</c:v>
                </c:pt>
                <c:pt idx="78">
                  <c:v>2447</c:v>
                </c:pt>
                <c:pt idx="79">
                  <c:v>2369</c:v>
                </c:pt>
                <c:pt idx="80">
                  <c:v>2268</c:v>
                </c:pt>
                <c:pt idx="81">
                  <c:v>2146</c:v>
                </c:pt>
                <c:pt idx="82">
                  <c:v>2131</c:v>
                </c:pt>
                <c:pt idx="83">
                  <c:v>2161</c:v>
                </c:pt>
                <c:pt idx="84">
                  <c:v>2097</c:v>
                </c:pt>
                <c:pt idx="85">
                  <c:v>2025</c:v>
                </c:pt>
                <c:pt idx="86">
                  <c:v>1938</c:v>
                </c:pt>
                <c:pt idx="87">
                  <c:v>1816</c:v>
                </c:pt>
                <c:pt idx="88">
                  <c:v>1506</c:v>
                </c:pt>
                <c:pt idx="89">
                  <c:v>1546</c:v>
                </c:pt>
                <c:pt idx="90">
                  <c:v>1540</c:v>
                </c:pt>
                <c:pt idx="91">
                  <c:v>1537</c:v>
                </c:pt>
                <c:pt idx="92">
                  <c:v>1473</c:v>
                </c:pt>
                <c:pt idx="93">
                  <c:v>1473</c:v>
                </c:pt>
                <c:pt idx="94">
                  <c:v>1504</c:v>
                </c:pt>
                <c:pt idx="95">
                  <c:v>1492</c:v>
                </c:pt>
                <c:pt idx="96">
                  <c:v>1523</c:v>
                </c:pt>
                <c:pt idx="97">
                  <c:v>1572</c:v>
                </c:pt>
                <c:pt idx="98">
                  <c:v>1542</c:v>
                </c:pt>
                <c:pt idx="99">
                  <c:v>1585</c:v>
                </c:pt>
                <c:pt idx="100">
                  <c:v>1603</c:v>
                </c:pt>
                <c:pt idx="101">
                  <c:v>1570</c:v>
                </c:pt>
                <c:pt idx="102">
                  <c:v>1612</c:v>
                </c:pt>
                <c:pt idx="103">
                  <c:v>1653</c:v>
                </c:pt>
                <c:pt idx="104">
                  <c:v>1693</c:v>
                </c:pt>
                <c:pt idx="105">
                  <c:v>1717</c:v>
                </c:pt>
                <c:pt idx="106">
                  <c:v>1702</c:v>
                </c:pt>
                <c:pt idx="107">
                  <c:v>1666</c:v>
                </c:pt>
                <c:pt idx="108">
                  <c:v>1673</c:v>
                </c:pt>
                <c:pt idx="109">
                  <c:v>1663</c:v>
                </c:pt>
                <c:pt idx="110">
                  <c:v>1702</c:v>
                </c:pt>
                <c:pt idx="111">
                  <c:v>1706</c:v>
                </c:pt>
                <c:pt idx="112">
                  <c:v>1732</c:v>
                </c:pt>
                <c:pt idx="113">
                  <c:v>1741</c:v>
                </c:pt>
                <c:pt idx="114">
                  <c:v>1653</c:v>
                </c:pt>
                <c:pt idx="115">
                  <c:v>1754</c:v>
                </c:pt>
                <c:pt idx="116">
                  <c:v>1855</c:v>
                </c:pt>
                <c:pt idx="117">
                  <c:v>1984</c:v>
                </c:pt>
                <c:pt idx="118">
                  <c:v>2295</c:v>
                </c:pt>
                <c:pt idx="119">
                  <c:v>2361</c:v>
                </c:pt>
                <c:pt idx="120">
                  <c:v>2451</c:v>
                </c:pt>
                <c:pt idx="121">
                  <c:v>2513</c:v>
                </c:pt>
                <c:pt idx="122">
                  <c:v>2525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DB5CAB0C-D817-4386-8CCA-7072C609C2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DE532D-92DA-47A0-BC4E-A194137B183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C499C61-DE4B-43EF-95C4-4465518282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417CCB1-2090-4168-A984-8EDC0D608A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B65358C-4746-4AB2-A7C7-C01D2E249A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711F0AA-554B-4FDE-9989-D5FB976A4A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177A7C4-8078-4567-9672-DD45DF9CF70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93916DF-115E-4552-92F6-9E2AC495CB0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6116E59-2739-4D0A-B469-D1441F0132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2167706-1BE9-479F-8DDC-24DE762A67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B4D8029-8E5C-473C-A78D-6863D7DECE3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4F8690A-DD4C-4E27-8DB7-2AB12AD9CF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FA71A9D-48B1-4C8C-896E-57D765A1AC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38C17D21-AEFD-4CBB-82B9-261D6C7B28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A33E86B-FD8A-4149-A190-4E9F32AA9B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07AA038-F647-44D4-B658-58CECB54D0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11CA6D9-CA9B-4C86-8866-E8D326B81D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078FE9B-058F-4D01-B38E-2D55C565079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ACCDC0D-79EA-4D49-B499-E4066A96C75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CF7FFF09-0176-4E18-A49B-D6B1114908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348FE94B-00AB-4E27-AC6A-EF0B5EDD53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F032652-950E-468D-B6FA-FC6D2996A6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17062153-75A9-4C69-8553-AEDAB3A4DF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14C5EC3-D033-471C-BA48-28C2B8F1CB6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C698E80-39DD-4259-A84D-B8EC0B6090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6C12033-FD90-467E-93DB-29E86893A1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1B28FC8-A2BF-4D80-9766-C4403EA154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AB20CAC-744D-482C-9FFA-4C4FB0F2C42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FC42FC6D-E246-4598-9A41-35783B0B7E5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FC6C332-6A0C-4915-8977-648BD5954A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0EBCF1F-772E-4D77-89C5-D2F6911D4E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0C83F0DF-A601-4D34-94D8-187A9A5F0C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9BF1C01C-0429-4497-8525-C4E7D4AEAF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43D1CFC-752E-4D4B-9F53-5C2D59AC16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FCAFD11-3F72-4051-9DA5-1EFD5E1696F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C47F912-FC4E-4281-AE74-382C231BC8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4998B63-D324-4C6F-96F5-CDAF15EA20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D5454BD-30F2-4194-8A03-7DFF7BD3534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C67DB74-AC55-4769-A881-2277C21E6E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E6085B4-2773-4794-BD91-C9DB1A1FC9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24377910-2A30-44DA-B5EC-C5F46A25A1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215A48F5-69B7-4CC3-8E9A-2A7AA20C78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992D6973-1A61-4419-AFFA-CBBEE8DE73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69A3F3B9-69D6-40D0-B25E-38D14A3023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FD1D95C0-4F48-4667-AF73-3AE50FD72F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2AED2241-A2ED-4CFA-80B4-15EF8E39CBF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A1853DFF-2FA1-4D8B-B8EA-361D51E3E4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8358CC76-8E2C-4427-A335-29F26DF03D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3ED391B1-DC3F-4EED-AA2A-1CE3825554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C66C3271-0911-46F0-9621-19F4890782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A72758D5-921B-4915-BBCA-A65D427380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9C5CE341-4D2A-4BFF-880E-5094A8DB33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FE4C67D2-C240-4356-806F-C56854000E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6A142F6-6BF6-4430-919F-925F74D262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271C038-2127-4D8A-98BD-89CF29C7D7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4E0392C2-7ED3-48E0-A8E9-5CBD6958752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47A76B9C-413C-464C-B149-BE47824AD3A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0264C979-1997-4AE0-9B4F-DF04483337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BEE2EBF1-7D0B-445C-85D4-619FD5D1B2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DAA89CB-C645-4CB1-83C7-EAF40DBE50D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84431BDC-8547-45C5-9034-D4207841F3A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6E7987FC-BBE3-4A8C-8C54-A248E17898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40B8F424-0021-4896-B060-B776C0BA877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CFE4C29A-42FA-4FD6-A26E-CA3A382D8B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9952208-308F-4AD2-9372-800227BD23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595FAB8E-EA05-4AA5-99E8-5263DA2FD2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46343E2C-7880-4A93-9248-45C0812EA1A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1911442E-A388-4AFD-8051-E8E7DD306A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4BA830FB-7A8A-44FD-951B-BA4F4915A8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C43D32B8-8C5F-420B-ACA0-F1BFB42239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99748F2A-2A5A-4C6D-9C47-0FF35BB4D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70B95AF1-B4E4-4134-9469-59CCD26F3D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448DBAD-95F7-4386-96A5-5B5122045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F5B8BBE5-8B15-4BC7-86B5-8035174A6C0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C3C57C01-4E54-40AB-86D0-0A5A529C1A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AE8A0188-AB48-47C9-9015-D4F1C8D037E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1B31B0A-FEE0-4176-B39F-1B74E284D32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00B7A3B4-1EE8-4997-ACE7-6E6C0DB5717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3ADFF161-C157-4BB2-9AC2-68866CFB16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3DDC3DFE-C3E3-4797-8566-3EE9BAE512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BB7B5D84-255A-4B09-BF87-2B0C33657F0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7DEAFFEE-28F0-474A-A87B-8F841EC88D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7BFA46F2-4669-4A26-9404-95582969C7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CE3350D8-A9DA-43BB-9876-B228872FD1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7AB555A4-365F-40AD-8A8C-D860535D97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9625532E-9C9D-4C7C-BA70-2A6074F361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3AC5C851-6B43-44A0-ADE4-D2610FBF74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505A13E5-6A4E-4E46-BA8F-1A77648443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63B84EEE-5EF0-4667-AD18-9B137AA43B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6297374C-D644-4D63-869F-671FED8D67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123E5D16-AE30-41B7-B1D9-29E0E67F497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CBE9CFAF-927D-43AA-BFD6-04EF17545D8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1331F841-91DD-41B2-B4C9-A370A93A5A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C2F3FB3E-1A0B-4F59-8D79-B2AA7B3986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E12C9A73-73D2-414A-BA71-5356F62AC3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171EA50D-07B9-4627-A17F-5BE0AB45EA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9FCF2F6F-0E41-4BDF-B541-FC53B9D1B2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55075468-00CE-4F67-BCC0-486ED582E1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00C62EBA-2AD9-43B7-84E6-C26D299FE3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985AA4CD-BC5D-468F-A900-693F79B32E4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14A123AB-C176-4B52-894E-EA4C6CAE4D8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EEBF4DDA-8696-46A9-A02A-AC7EF44383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89A87B14-4662-4747-B12B-E3C8E18D5D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D395EB61-4632-4104-A7BB-A0D2F10ABE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0C68F66E-4532-49C2-8035-0EA8265F8C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8D538E1F-9C06-4BA9-A7C2-4F8CF5F729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A10A928F-0279-4E2C-96DC-B43DC92F4B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FB036782-A3F5-4858-9CD0-8A53DAE3C1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D729AAB2-D977-4B41-B66D-3BF8664F31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6BB5B37B-9E14-4921-99A0-F00DA04971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8D3BE9EF-C13D-45A4-9D84-E9E7EF82513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16F53A9C-E416-4690-8E95-300C5537FE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-1.1474327929833909E-2"/>
                  <c:y val="6.598912079565849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7074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625D07B6-2DD0-43D2-956B-854A8185E7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D7E39E50-E7AF-4B1E-ACC4-9E2B205861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Sheet1!$B$2:$B$124</c:f>
              <c:numCache>
                <c:formatCode>#,##0</c:formatCode>
                <c:ptCount val="12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Sheet1!$C$2:$C$124</c15:f>
                <c15:dlblRangeCache>
                  <c:ptCount val="123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Sheet1!$C$2:$C$124</c:f>
              <c:numCache>
                <c:formatCode>General</c:formatCode>
                <c:ptCount val="1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Sheet1!$D$2:$D$124</c:f>
              <c:numCache>
                <c:formatCode>#,##0</c:formatCode>
                <c:ptCount val="123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280</c:v>
                </c:pt>
                <c:pt idx="35">
                  <c:v>314</c:v>
                </c:pt>
                <c:pt idx="36">
                  <c:v>344</c:v>
                </c:pt>
                <c:pt idx="37">
                  <c:v>355</c:v>
                </c:pt>
                <c:pt idx="38">
                  <c:v>386</c:v>
                </c:pt>
                <c:pt idx="39">
                  <c:v>416</c:v>
                </c:pt>
                <c:pt idx="40">
                  <c:v>407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636</c:v>
                </c:pt>
                <c:pt idx="50">
                  <c:v>700</c:v>
                </c:pt>
                <c:pt idx="51">
                  <c:v>747</c:v>
                </c:pt>
                <c:pt idx="52">
                  <c:v>761</c:v>
                </c:pt>
                <c:pt idx="53">
                  <c:v>760</c:v>
                </c:pt>
                <c:pt idx="54">
                  <c:v>800</c:v>
                </c:pt>
                <c:pt idx="55">
                  <c:v>883</c:v>
                </c:pt>
                <c:pt idx="56">
                  <c:v>876</c:v>
                </c:pt>
                <c:pt idx="57">
                  <c:v>890</c:v>
                </c:pt>
                <c:pt idx="58">
                  <c:v>996</c:v>
                </c:pt>
                <c:pt idx="59">
                  <c:v>1031</c:v>
                </c:pt>
                <c:pt idx="60">
                  <c:v>1067</c:v>
                </c:pt>
                <c:pt idx="61">
                  <c:v>1115</c:v>
                </c:pt>
                <c:pt idx="62">
                  <c:v>1156</c:v>
                </c:pt>
                <c:pt idx="63">
                  <c:v>1178</c:v>
                </c:pt>
                <c:pt idx="64">
                  <c:v>1164</c:v>
                </c:pt>
                <c:pt idx="65">
                  <c:v>1172</c:v>
                </c:pt>
                <c:pt idx="66">
                  <c:v>1214</c:v>
                </c:pt>
                <c:pt idx="67">
                  <c:v>1162</c:v>
                </c:pt>
                <c:pt idx="68">
                  <c:v>1171</c:v>
                </c:pt>
                <c:pt idx="69">
                  <c:v>1187</c:v>
                </c:pt>
                <c:pt idx="70">
                  <c:v>1175</c:v>
                </c:pt>
                <c:pt idx="71">
                  <c:v>1115</c:v>
                </c:pt>
                <c:pt idx="72">
                  <c:v>1114</c:v>
                </c:pt>
                <c:pt idx="73">
                  <c:v>1108</c:v>
                </c:pt>
                <c:pt idx="74">
                  <c:v>1074</c:v>
                </c:pt>
                <c:pt idx="75">
                  <c:v>1048</c:v>
                </c:pt>
                <c:pt idx="76">
                  <c:v>1044</c:v>
                </c:pt>
                <c:pt idx="77">
                  <c:v>1000</c:v>
                </c:pt>
                <c:pt idx="78">
                  <c:v>1010</c:v>
                </c:pt>
                <c:pt idx="79">
                  <c:v>978</c:v>
                </c:pt>
                <c:pt idx="80">
                  <c:v>962</c:v>
                </c:pt>
                <c:pt idx="81">
                  <c:v>944</c:v>
                </c:pt>
                <c:pt idx="82">
                  <c:v>958</c:v>
                </c:pt>
                <c:pt idx="83">
                  <c:v>951</c:v>
                </c:pt>
                <c:pt idx="84">
                  <c:v>882</c:v>
                </c:pt>
                <c:pt idx="85">
                  <c:v>858</c:v>
                </c:pt>
                <c:pt idx="86">
                  <c:v>843</c:v>
                </c:pt>
                <c:pt idx="87">
                  <c:v>800</c:v>
                </c:pt>
                <c:pt idx="88">
                  <c:v>779</c:v>
                </c:pt>
                <c:pt idx="89">
                  <c:v>764</c:v>
                </c:pt>
                <c:pt idx="90">
                  <c:v>786</c:v>
                </c:pt>
                <c:pt idx="91">
                  <c:v>729</c:v>
                </c:pt>
                <c:pt idx="92">
                  <c:v>711</c:v>
                </c:pt>
                <c:pt idx="93">
                  <c:v>712</c:v>
                </c:pt>
                <c:pt idx="94">
                  <c:v>705</c:v>
                </c:pt>
                <c:pt idx="95">
                  <c:v>684</c:v>
                </c:pt>
                <c:pt idx="96">
                  <c:v>672</c:v>
                </c:pt>
                <c:pt idx="97">
                  <c:v>707</c:v>
                </c:pt>
                <c:pt idx="98">
                  <c:v>695</c:v>
                </c:pt>
                <c:pt idx="99">
                  <c:v>683</c:v>
                </c:pt>
                <c:pt idx="100">
                  <c:v>707</c:v>
                </c:pt>
                <c:pt idx="101">
                  <c:v>697</c:v>
                </c:pt>
                <c:pt idx="102">
                  <c:v>694</c:v>
                </c:pt>
                <c:pt idx="103">
                  <c:v>711</c:v>
                </c:pt>
                <c:pt idx="104">
                  <c:v>728</c:v>
                </c:pt>
                <c:pt idx="105">
                  <c:v>725</c:v>
                </c:pt>
                <c:pt idx="106">
                  <c:v>737</c:v>
                </c:pt>
                <c:pt idx="107">
                  <c:v>724</c:v>
                </c:pt>
                <c:pt idx="108">
                  <c:v>726</c:v>
                </c:pt>
                <c:pt idx="109">
                  <c:v>736</c:v>
                </c:pt>
                <c:pt idx="110">
                  <c:v>745</c:v>
                </c:pt>
                <c:pt idx="111">
                  <c:v>749</c:v>
                </c:pt>
                <c:pt idx="112">
                  <c:v>753</c:v>
                </c:pt>
                <c:pt idx="113">
                  <c:v>767</c:v>
                </c:pt>
                <c:pt idx="114">
                  <c:v>738</c:v>
                </c:pt>
                <c:pt idx="115">
                  <c:v>755</c:v>
                </c:pt>
                <c:pt idx="116">
                  <c:v>793</c:v>
                </c:pt>
                <c:pt idx="117">
                  <c:v>838</c:v>
                </c:pt>
                <c:pt idx="118">
                  <c:v>904</c:v>
                </c:pt>
                <c:pt idx="119">
                  <c:v>945</c:v>
                </c:pt>
                <c:pt idx="120">
                  <c:v>950</c:v>
                </c:pt>
                <c:pt idx="121">
                  <c:v>964</c:v>
                </c:pt>
                <c:pt idx="122">
                  <c:v>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0"/>
                  <c:y val="-0.1257359940144575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951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Sheet1!$B$2:$B$124</c:f>
              <c:numCache>
                <c:formatCode>#,##0</c:formatCode>
                <c:ptCount val="12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Sheet1!$C$2:$C$124</c:f>
              <c:numCache>
                <c:formatCode>General</c:formatCode>
                <c:ptCount val="1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Sheet1!$D$2:$D$124</c:f>
              <c:numCache>
                <c:formatCode>#,##0</c:formatCode>
                <c:ptCount val="1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11</c:v>
                </c:pt>
                <c:pt idx="97">
                  <c:v>10</c:v>
                </c:pt>
                <c:pt idx="98">
                  <c:v>7</c:v>
                </c:pt>
                <c:pt idx="99">
                  <c:v>9</c:v>
                </c:pt>
                <c:pt idx="100">
                  <c:v>7</c:v>
                </c:pt>
                <c:pt idx="101">
                  <c:v>8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10</c:v>
                </c:pt>
                <c:pt idx="114">
                  <c:v>10</c:v>
                </c:pt>
                <c:pt idx="115">
                  <c:v>9</c:v>
                </c:pt>
                <c:pt idx="116">
                  <c:v>11</c:v>
                </c:pt>
                <c:pt idx="117">
                  <c:v>13</c:v>
                </c:pt>
                <c:pt idx="118">
                  <c:v>15</c:v>
                </c:pt>
                <c:pt idx="119">
                  <c:v>16</c:v>
                </c:pt>
                <c:pt idx="120">
                  <c:v>19</c:v>
                </c:pt>
                <c:pt idx="121">
                  <c:v>19</c:v>
                </c:pt>
                <c:pt idx="12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-1.4150018421021529E-2"/>
                  <c:y val="-5.38868545776246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Sheet1!$B$2:$B$124</c:f>
              <c:numCache>
                <c:formatCode>#,##0</c:formatCode>
                <c:ptCount val="12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Sheet1!$A$2:$A$124</c:f>
              <c:numCache>
                <c:formatCode>m/d/yyyy</c:formatCode>
                <c:ptCount val="12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</c:numCache>
            </c:numRef>
          </c:cat>
          <c:val>
            <c:numRef>
              <c:f>Sheet1!$C$2:$C$124</c:f>
              <c:numCache>
                <c:formatCode>General</c:formatCode>
                <c:ptCount val="1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02.01.2021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02.01.2021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255710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85848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823321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29840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4712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9909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1152</Words>
  <Application>Microsoft Office PowerPoint</Application>
  <PresentationFormat>Širokoúhlá obrazovka</PresentationFormat>
  <Paragraphs>567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Hlostová Martina Mgr.</cp:lastModifiedBy>
  <cp:revision>381</cp:revision>
  <dcterms:created xsi:type="dcterms:W3CDTF">2020-08-08T14:25:07Z</dcterms:created>
  <dcterms:modified xsi:type="dcterms:W3CDTF">2021-01-02T03:45:07Z</dcterms:modified>
</cp:coreProperties>
</file>