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Sheet1!$A$2:$A$126</c:f>
              <c:numCache>
                <c:formatCode>m/d/yyyy</c:formatCode>
                <c:ptCount val="12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</c:numCache>
            </c:numRef>
          </c:cat>
          <c:val>
            <c:numRef>
              <c:f>Sheet1!$D$2:$D$126</c:f>
              <c:numCache>
                <c:formatCode>#,##0</c:formatCode>
                <c:ptCount val="125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144</c:v>
                </c:pt>
                <c:pt idx="35">
                  <c:v>154</c:v>
                </c:pt>
                <c:pt idx="36">
                  <c:v>171</c:v>
                </c:pt>
                <c:pt idx="37">
                  <c:v>172</c:v>
                </c:pt>
                <c:pt idx="38">
                  <c:v>189</c:v>
                </c:pt>
                <c:pt idx="39">
                  <c:v>202</c:v>
                </c:pt>
                <c:pt idx="40">
                  <c:v>189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380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456</c:v>
                </c:pt>
                <c:pt idx="57">
                  <c:v>469</c:v>
                </c:pt>
                <c:pt idx="58">
                  <c:v>523</c:v>
                </c:pt>
                <c:pt idx="59">
                  <c:v>535</c:v>
                </c:pt>
                <c:pt idx="60">
                  <c:v>561</c:v>
                </c:pt>
                <c:pt idx="61">
                  <c:v>574</c:v>
                </c:pt>
                <c:pt idx="62">
                  <c:v>604</c:v>
                </c:pt>
                <c:pt idx="63">
                  <c:v>623</c:v>
                </c:pt>
                <c:pt idx="64">
                  <c:v>604</c:v>
                </c:pt>
                <c:pt idx="65">
                  <c:v>596</c:v>
                </c:pt>
                <c:pt idx="66">
                  <c:v>605</c:v>
                </c:pt>
                <c:pt idx="67">
                  <c:v>586</c:v>
                </c:pt>
                <c:pt idx="68">
                  <c:v>586</c:v>
                </c:pt>
                <c:pt idx="69">
                  <c:v>614</c:v>
                </c:pt>
                <c:pt idx="70">
                  <c:v>611</c:v>
                </c:pt>
                <c:pt idx="71">
                  <c:v>588</c:v>
                </c:pt>
                <c:pt idx="72">
                  <c:v>565</c:v>
                </c:pt>
                <c:pt idx="73">
                  <c:v>552</c:v>
                </c:pt>
                <c:pt idx="74">
                  <c:v>532</c:v>
                </c:pt>
                <c:pt idx="75">
                  <c:v>522</c:v>
                </c:pt>
                <c:pt idx="76">
                  <c:v>509</c:v>
                </c:pt>
                <c:pt idx="77">
                  <c:v>476</c:v>
                </c:pt>
                <c:pt idx="78">
                  <c:v>479</c:v>
                </c:pt>
                <c:pt idx="79">
                  <c:v>470</c:v>
                </c:pt>
                <c:pt idx="80">
                  <c:v>450</c:v>
                </c:pt>
                <c:pt idx="81">
                  <c:v>451</c:v>
                </c:pt>
                <c:pt idx="82">
                  <c:v>447</c:v>
                </c:pt>
                <c:pt idx="83">
                  <c:v>438</c:v>
                </c:pt>
                <c:pt idx="84">
                  <c:v>406</c:v>
                </c:pt>
                <c:pt idx="85">
                  <c:v>390</c:v>
                </c:pt>
                <c:pt idx="86">
                  <c:v>396</c:v>
                </c:pt>
                <c:pt idx="87">
                  <c:v>370</c:v>
                </c:pt>
                <c:pt idx="88">
                  <c:v>360</c:v>
                </c:pt>
                <c:pt idx="89">
                  <c:v>344</c:v>
                </c:pt>
                <c:pt idx="90">
                  <c:v>353</c:v>
                </c:pt>
                <c:pt idx="91">
                  <c:v>325</c:v>
                </c:pt>
                <c:pt idx="92">
                  <c:v>310</c:v>
                </c:pt>
                <c:pt idx="93">
                  <c:v>295</c:v>
                </c:pt>
                <c:pt idx="94">
                  <c:v>293</c:v>
                </c:pt>
                <c:pt idx="95">
                  <c:v>300</c:v>
                </c:pt>
                <c:pt idx="96">
                  <c:v>295</c:v>
                </c:pt>
                <c:pt idx="97">
                  <c:v>292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308</c:v>
                </c:pt>
                <c:pt idx="102">
                  <c:v>306</c:v>
                </c:pt>
                <c:pt idx="103">
                  <c:v>306</c:v>
                </c:pt>
                <c:pt idx="104">
                  <c:v>315</c:v>
                </c:pt>
                <c:pt idx="105">
                  <c:v>310</c:v>
                </c:pt>
                <c:pt idx="106">
                  <c:v>315</c:v>
                </c:pt>
                <c:pt idx="107">
                  <c:v>300</c:v>
                </c:pt>
                <c:pt idx="108">
                  <c:v>311</c:v>
                </c:pt>
                <c:pt idx="109">
                  <c:v>304</c:v>
                </c:pt>
                <c:pt idx="110">
                  <c:v>296</c:v>
                </c:pt>
                <c:pt idx="111">
                  <c:v>300</c:v>
                </c:pt>
                <c:pt idx="112">
                  <c:v>312</c:v>
                </c:pt>
                <c:pt idx="113">
                  <c:v>327</c:v>
                </c:pt>
                <c:pt idx="114">
                  <c:v>318</c:v>
                </c:pt>
                <c:pt idx="115">
                  <c:v>327</c:v>
                </c:pt>
                <c:pt idx="116">
                  <c:v>347</c:v>
                </c:pt>
                <c:pt idx="117">
                  <c:v>368</c:v>
                </c:pt>
                <c:pt idx="118">
                  <c:v>392</c:v>
                </c:pt>
                <c:pt idx="119">
                  <c:v>414</c:v>
                </c:pt>
                <c:pt idx="120">
                  <c:v>417</c:v>
                </c:pt>
                <c:pt idx="121">
                  <c:v>419</c:v>
                </c:pt>
                <c:pt idx="122">
                  <c:v>414</c:v>
                </c:pt>
                <c:pt idx="123">
                  <c:v>436</c:v>
                </c:pt>
                <c:pt idx="124" formatCode="General">
                  <c:v>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20"/>
              <c:layout>
                <c:manualLayout>
                  <c:x val="-2.5941700438539154E-2"/>
                  <c:y val="-8.532085308123903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845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CBF-4EA3-885B-E9AB165CF1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Sheet1!$A$2:$A$126</c:f>
              <c:numCache>
                <c:formatCode>m/d/yyyy</c:formatCode>
                <c:ptCount val="12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</c:numCache>
            </c:numRef>
          </c:cat>
          <c:val>
            <c:numRef>
              <c:f>Sheet1!$B$2:$B$126</c:f>
              <c:numCache>
                <c:formatCode>#,##0</c:formatCode>
                <c:ptCount val="125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 formatCode="General">
                  <c:v>845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Sheet1!$A$2:$A$126</c:f>
              <c:numCache>
                <c:formatCode>m/d/yyyy</c:formatCode>
                <c:ptCount val="12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</c:numCache>
            </c:numRef>
          </c:cat>
          <c:val>
            <c:numRef>
              <c:f>Sheet1!$C$2:$C$126</c:f>
              <c:numCache>
                <c:formatCode>General</c:formatCode>
                <c:ptCount val="12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Sheet1!$A$2:$A$126</c:f>
              <c:numCache>
                <c:formatCode>m/d/yyyy</c:formatCode>
                <c:ptCount val="12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</c:numCache>
            </c:numRef>
          </c:cat>
          <c:val>
            <c:numRef>
              <c:f>Sheet1!$D$2:$D$126</c:f>
              <c:numCache>
                <c:formatCode>#,##0</c:formatCode>
                <c:ptCount val="125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962</c:v>
                </c:pt>
                <c:pt idx="39">
                  <c:v>1020</c:v>
                </c:pt>
                <c:pt idx="40">
                  <c:v>1089</c:v>
                </c:pt>
                <c:pt idx="41">
                  <c:v>1173</c:v>
                </c:pt>
                <c:pt idx="42">
                  <c:v>1190</c:v>
                </c:pt>
                <c:pt idx="43">
                  <c:v>1317</c:v>
                </c:pt>
                <c:pt idx="44">
                  <c:v>1497</c:v>
                </c:pt>
                <c:pt idx="45">
                  <c:v>1601</c:v>
                </c:pt>
                <c:pt idx="46">
                  <c:v>1668</c:v>
                </c:pt>
                <c:pt idx="47">
                  <c:v>1772</c:v>
                </c:pt>
                <c:pt idx="48">
                  <c:v>1893</c:v>
                </c:pt>
                <c:pt idx="49">
                  <c:v>2030</c:v>
                </c:pt>
                <c:pt idx="50">
                  <c:v>2184</c:v>
                </c:pt>
                <c:pt idx="51">
                  <c:v>2319</c:v>
                </c:pt>
                <c:pt idx="52">
                  <c:v>2381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2977</c:v>
                </c:pt>
                <c:pt idx="57">
                  <c:v>3039</c:v>
                </c:pt>
                <c:pt idx="58">
                  <c:v>3254</c:v>
                </c:pt>
                <c:pt idx="59">
                  <c:v>3302</c:v>
                </c:pt>
                <c:pt idx="60">
                  <c:v>3362</c:v>
                </c:pt>
                <c:pt idx="61">
                  <c:v>3446</c:v>
                </c:pt>
                <c:pt idx="62">
                  <c:v>3566</c:v>
                </c:pt>
                <c:pt idx="63">
                  <c:v>3587</c:v>
                </c:pt>
                <c:pt idx="64">
                  <c:v>3564</c:v>
                </c:pt>
                <c:pt idx="65">
                  <c:v>3490</c:v>
                </c:pt>
                <c:pt idx="66">
                  <c:v>3430</c:v>
                </c:pt>
                <c:pt idx="67">
                  <c:v>3364</c:v>
                </c:pt>
                <c:pt idx="68">
                  <c:v>3368</c:v>
                </c:pt>
                <c:pt idx="69">
                  <c:v>3304</c:v>
                </c:pt>
                <c:pt idx="70">
                  <c:v>3204</c:v>
                </c:pt>
                <c:pt idx="71">
                  <c:v>2965</c:v>
                </c:pt>
                <c:pt idx="72">
                  <c:v>2893</c:v>
                </c:pt>
                <c:pt idx="73">
                  <c:v>2752</c:v>
                </c:pt>
                <c:pt idx="74">
                  <c:v>2627</c:v>
                </c:pt>
                <c:pt idx="75">
                  <c:v>2554</c:v>
                </c:pt>
                <c:pt idx="76">
                  <c:v>2562</c:v>
                </c:pt>
                <c:pt idx="77">
                  <c:v>2489</c:v>
                </c:pt>
                <c:pt idx="78">
                  <c:v>2446</c:v>
                </c:pt>
                <c:pt idx="79">
                  <c:v>2368</c:v>
                </c:pt>
                <c:pt idx="80">
                  <c:v>2267</c:v>
                </c:pt>
                <c:pt idx="81">
                  <c:v>2145</c:v>
                </c:pt>
                <c:pt idx="82">
                  <c:v>2130</c:v>
                </c:pt>
                <c:pt idx="83">
                  <c:v>2160</c:v>
                </c:pt>
                <c:pt idx="84">
                  <c:v>2096</c:v>
                </c:pt>
                <c:pt idx="85">
                  <c:v>2024</c:v>
                </c:pt>
                <c:pt idx="86">
                  <c:v>1937</c:v>
                </c:pt>
                <c:pt idx="87">
                  <c:v>1815</c:v>
                </c:pt>
                <c:pt idx="88">
                  <c:v>1506</c:v>
                </c:pt>
                <c:pt idx="89">
                  <c:v>1546</c:v>
                </c:pt>
                <c:pt idx="90">
                  <c:v>1540</c:v>
                </c:pt>
                <c:pt idx="91">
                  <c:v>1537</c:v>
                </c:pt>
                <c:pt idx="92">
                  <c:v>1473</c:v>
                </c:pt>
                <c:pt idx="93">
                  <c:v>1473</c:v>
                </c:pt>
                <c:pt idx="94">
                  <c:v>1504</c:v>
                </c:pt>
                <c:pt idx="95">
                  <c:v>1492</c:v>
                </c:pt>
                <c:pt idx="96">
                  <c:v>1523</c:v>
                </c:pt>
                <c:pt idx="97">
                  <c:v>1572</c:v>
                </c:pt>
                <c:pt idx="98">
                  <c:v>1542</c:v>
                </c:pt>
                <c:pt idx="99">
                  <c:v>1585</c:v>
                </c:pt>
                <c:pt idx="100">
                  <c:v>1603</c:v>
                </c:pt>
                <c:pt idx="101">
                  <c:v>1570</c:v>
                </c:pt>
                <c:pt idx="102">
                  <c:v>1612</c:v>
                </c:pt>
                <c:pt idx="103">
                  <c:v>1653</c:v>
                </c:pt>
                <c:pt idx="104">
                  <c:v>1693</c:v>
                </c:pt>
                <c:pt idx="105">
                  <c:v>1717</c:v>
                </c:pt>
                <c:pt idx="106">
                  <c:v>1702</c:v>
                </c:pt>
                <c:pt idx="107">
                  <c:v>1666</c:v>
                </c:pt>
                <c:pt idx="108">
                  <c:v>1673</c:v>
                </c:pt>
                <c:pt idx="109">
                  <c:v>1663</c:v>
                </c:pt>
                <c:pt idx="110">
                  <c:v>1703</c:v>
                </c:pt>
                <c:pt idx="111">
                  <c:v>1707</c:v>
                </c:pt>
                <c:pt idx="112">
                  <c:v>1733</c:v>
                </c:pt>
                <c:pt idx="113">
                  <c:v>1740</c:v>
                </c:pt>
                <c:pt idx="114">
                  <c:v>1652</c:v>
                </c:pt>
                <c:pt idx="115">
                  <c:v>1753</c:v>
                </c:pt>
                <c:pt idx="116">
                  <c:v>1863</c:v>
                </c:pt>
                <c:pt idx="117">
                  <c:v>1993</c:v>
                </c:pt>
                <c:pt idx="118">
                  <c:v>2310</c:v>
                </c:pt>
                <c:pt idx="119">
                  <c:v>2380</c:v>
                </c:pt>
                <c:pt idx="120">
                  <c:v>2493</c:v>
                </c:pt>
                <c:pt idx="121">
                  <c:v>2493</c:v>
                </c:pt>
                <c:pt idx="122">
                  <c:v>2403</c:v>
                </c:pt>
                <c:pt idx="123">
                  <c:v>2580</c:v>
                </c:pt>
                <c:pt idx="124" formatCode="General">
                  <c:v>2671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390F54EA-F1D6-46BB-8C49-89AD3756656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104-425A-AF38-9D46A1453B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A46F4EC-2F84-4084-B678-D7051C62B1B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104-425A-AF38-9D46A1453B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027FC4D-55F9-47CE-A53C-54109EE1654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104-425A-AF38-9D46A1453B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6A0630A-9BE0-400F-A9AC-AAC0AC9A922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104-425A-AF38-9D46A1453B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4073BF1-C6BF-4D19-8E1C-6D959A2AAF7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104-425A-AF38-9D46A1453B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D463166-492A-480D-B7DB-43CC78CD8A7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6104-425A-AF38-9D46A1453B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E71D293-0DA5-47BA-BD07-15E3354E7F0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6104-425A-AF38-9D46A1453B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B78DC6D1-4B17-4631-9F3F-F8AF7EB960E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6104-425A-AF38-9D46A1453B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FFBEF257-BFCF-407E-902D-FBDC26A5A39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6104-425A-AF38-9D46A1453B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94CB5DA8-8A73-4D80-987C-38A54226323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6104-425A-AF38-9D46A1453B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05E5DE8B-D63A-4477-892C-9851E80D72A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6104-425A-AF38-9D46A1453B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9E71C578-3464-472B-9E18-BED32C1208C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6104-425A-AF38-9D46A1453B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1A152F4F-52AF-4AC5-BF24-9D7A7C4FF75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6104-425A-AF38-9D46A1453B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61197D2A-49B0-43DB-AE45-A681ECA0B4E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6104-425A-AF38-9D46A1453B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93D7B526-5313-4838-95B6-AA5F575403D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6104-425A-AF38-9D46A1453B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B092F36A-7CCE-4BDA-8F6F-902FEF3603C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6104-425A-AF38-9D46A1453B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21112CA7-7A2D-49EE-BE64-59FF37603AE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6104-425A-AF38-9D46A1453B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4DF7E260-CA62-4272-ACCE-7515E77D7E3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6104-425A-AF38-9D46A1453B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6D9AE529-BD5E-451C-849D-C131330D11C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6104-425A-AF38-9D46A1453B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3F2705F9-9030-42B0-95E6-2F5212B1090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6104-425A-AF38-9D46A1453B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84E99B89-0E42-4817-A9D4-C6F237A9F9F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6104-425A-AF38-9D46A1453B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EAF97A49-794F-4B5E-AD46-D729A7B2893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6104-425A-AF38-9D46A1453B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7AC1FCAD-0793-40B0-82C5-31AD5623AA1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6104-425A-AF38-9D46A1453B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E935187F-C6F6-46C2-844C-411A752805C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6104-425A-AF38-9D46A1453B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05C3BBCE-CB5F-4321-AF3B-AFEC129705C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6104-425A-AF38-9D46A1453B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0DE2A98D-3FA1-4F4A-9253-082C3D66C4F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6104-425A-AF38-9D46A1453B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E375E8A7-535F-40A5-B1CF-D266D333521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6104-425A-AF38-9D46A1453B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EC9C5A90-06E6-40BF-A370-19A334DD765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6104-425A-AF38-9D46A1453B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2B4D6C94-7A6B-41AF-8628-6623B749865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6104-425A-AF38-9D46A1453B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2F5597E7-5D03-4027-8AB6-02100B8E415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6104-425A-AF38-9D46A1453B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BA33F990-DF90-493E-9595-45406BCDE31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6104-425A-AF38-9D46A1453B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6F93EB1A-F8C8-48A2-A4EE-E9ACC314C43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6104-425A-AF38-9D46A1453B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31B26A06-B5E3-4844-9918-14FE1337634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6104-425A-AF38-9D46A1453B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EAC3649C-5897-459B-BB4E-8CE9AD2697D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6104-425A-AF38-9D46A1453B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D30BA9BF-1EB4-4B56-BFE0-A4F8C388E19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6104-425A-AF38-9D46A1453B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14FC4EA5-3D75-4CF4-8ED0-60539F979E9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6104-425A-AF38-9D46A1453B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C3CD9E1B-2149-435D-85CD-37A6A6EB73B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6104-425A-AF38-9D46A1453B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887A1AF2-B091-46BF-9C35-966B387E300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6104-425A-AF38-9D46A1453B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B303B279-5F97-496D-8160-45B1E2D9396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6104-425A-AF38-9D46A1453B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17084C0D-30F5-4303-82DA-4F4F16EB627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6104-425A-AF38-9D46A1453B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053F4C8B-7704-4568-96C1-06AF4C2CE8B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6104-425A-AF38-9D46A1453B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A0CE745C-F839-4BD6-84AE-718D627C97D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6104-425A-AF38-9D46A1453B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15BD45DC-1354-44A8-A142-CFE2D3A17C7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6104-425A-AF38-9D46A1453B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6967E726-3CF8-4D37-87AC-792FB4232E5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6104-425A-AF38-9D46A1453B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3AD55FE3-332A-42BF-9489-83C9BB37823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6104-425A-AF38-9D46A1453B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2527D39C-027D-447D-9657-F53D255279F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6104-425A-AF38-9D46A1453B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618B5FE0-05FA-451C-A826-B4301E1506D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6104-425A-AF38-9D46A1453B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D11B032E-D992-4F27-8F5B-C5BEA0B782F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6104-425A-AF38-9D46A1453B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12CAFD50-D246-4F6C-815E-363A78C7FD3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6104-425A-AF38-9D46A1453B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413E9B90-F924-4E93-A2ED-18C2D8E760B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6104-425A-AF38-9D46A1453B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53D5D984-0856-4DE9-B200-E27E1B8253E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6104-425A-AF38-9D46A1453B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1CB083AC-ECC5-4243-B622-CDCE53124B1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6104-425A-AF38-9D46A1453B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835FA300-EBDD-4ED2-A589-776ED852E88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6104-425A-AF38-9D46A1453B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46C560B4-C77D-4C5C-9057-4B5CE33EED6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6104-425A-AF38-9D46A1453B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95BEADFC-86C9-4781-BFC2-A3BDADC4468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6104-425A-AF38-9D46A1453B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0CD6C950-F896-4BED-81B7-D7C96EAAE4E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6104-425A-AF38-9D46A1453B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805EA79A-9976-4EA7-9F47-E488F2CA4A6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6104-425A-AF38-9D46A1453B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ABED8F4C-4F82-4619-946A-8CE11B3A8C5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6104-425A-AF38-9D46A1453B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0B714B58-0444-4D52-9C37-268A2419089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6104-425A-AF38-9D46A1453B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70BBDECE-DD3A-4492-91EB-4914D8CBE45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6104-425A-AF38-9D46A1453B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3C654851-0BD6-4CB2-8D92-54ED9253334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6104-425A-AF38-9D46A1453B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CD571169-73E2-49FB-9F01-C7C2D2435BE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6104-425A-AF38-9D46A1453B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48468C59-6E78-4DDE-934A-7C5866742E3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6104-425A-AF38-9D46A1453B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C92414A0-7B1C-4E42-8352-335B646556A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6104-425A-AF38-9D46A1453B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419C0C89-373F-43E0-BC92-54B4940D89A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6104-425A-AF38-9D46A1453B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5F9560A7-6EAC-49CB-B65E-5FE95797B54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6104-425A-AF38-9D46A1453B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14C81102-F1AA-47CE-96F6-00FD9C60D07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6104-425A-AF38-9D46A1453B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7792D090-5719-4FD4-9812-412335AF18A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6104-425A-AF38-9D46A1453B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0A25D66C-BC6A-4EE7-9225-881CD9ADDC3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6104-425A-AF38-9D46A1453B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7ADBA664-A981-4FD4-823C-10DE8B8BF1E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6104-425A-AF38-9D46A1453B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1203808C-99D1-41DD-98C6-B2DC5653CC2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6104-425A-AF38-9D46A1453B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429E750E-6C2C-4E54-BA30-60ED6DE3819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6104-425A-AF38-9D46A1453B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02E2A1BD-0E3B-4E67-B171-741C2E7BBC1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6104-425A-AF38-9D46A1453B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6D1EB5C3-EC6F-44A4-A6EB-0FE87DAF810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6104-425A-AF38-9D46A1453B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D1961C50-12A7-4E7E-9F3B-E29DCA06DF4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6104-425A-AF38-9D46A1453B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FDD76BE9-9799-412B-8DC5-589B08FD4A0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6104-425A-AF38-9D46A1453B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D0727052-96DF-4683-B534-1BED043B3A9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6104-425A-AF38-9D46A1453B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7D9AF9D1-BEA9-42B6-AE24-91D81E7A852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6104-425A-AF38-9D46A1453B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41F5A42D-76F9-4255-A508-DEEC7CBD76A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6104-425A-AF38-9D46A1453B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1120F3B4-6E4E-4BEE-8C59-5BB3CBD17EB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6104-425A-AF38-9D46A1453B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26A28644-7ABF-485A-B4D6-A894253A9C6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6104-425A-AF38-9D46A1453B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F81D8F2A-7E5A-46F2-9874-28C7C5ED02A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6104-425A-AF38-9D46A1453B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F7EDC7D2-B96C-4448-AE21-24FEDB473BB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6104-425A-AF38-9D46A1453B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F6C46EC0-5B62-4334-9FDD-690FB8778FC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6104-425A-AF38-9D46A1453B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AE1D5160-89F9-42AB-8B62-4015723A977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6104-425A-AF38-9D46A1453BD8}"/>
                </c:ext>
              </c:extLst>
            </c:dLbl>
            <c:dLbl>
              <c:idx val="8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6104-425A-AF38-9D46A1453BD8}"/>
                </c:ext>
              </c:extLst>
            </c:dLbl>
            <c:dLbl>
              <c:idx val="8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6104-425A-AF38-9D46A1453BD8}"/>
                </c:ext>
              </c:extLst>
            </c:dLbl>
            <c:dLbl>
              <c:idx val="8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6104-425A-AF38-9D46A1453BD8}"/>
                </c:ext>
              </c:extLst>
            </c:dLbl>
            <c:dLbl>
              <c:idx val="8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6104-425A-AF38-9D46A1453BD8}"/>
                </c:ext>
              </c:extLst>
            </c:dLbl>
            <c:dLbl>
              <c:idx val="8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6104-425A-AF38-9D46A1453BD8}"/>
                </c:ext>
              </c:extLst>
            </c:dLbl>
            <c:dLbl>
              <c:idx val="9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6104-425A-AF38-9D46A1453B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3BADD548-5AC1-4390-AB71-DFC9FCF35FB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6104-425A-AF38-9D46A1453B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854F9BA2-0C7B-4B21-A592-AE5DCD525F5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6104-425A-AF38-9D46A1453BD8}"/>
                </c:ext>
              </c:extLst>
            </c:dLbl>
            <c:dLbl>
              <c:idx val="9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6104-425A-AF38-9D46A1453BD8}"/>
                </c:ext>
              </c:extLst>
            </c:dLbl>
            <c:dLbl>
              <c:idx val="94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1E8B8FF6-F1F4-46A7-A15B-ABCB43501FA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F-6104-425A-AF38-9D46A1453B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770D06EC-6836-4393-9E26-42153405D74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6104-425A-AF38-9D46A1453B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5887D938-20FA-4E3C-91B9-73300591DE4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6104-425A-AF38-9D46A1453B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9DC59E5A-8FF9-46ED-A8E7-CADB778D605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6104-425A-AF38-9D46A1453B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6C56A1D9-1E40-4C0C-867D-92C607CFA55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6104-425A-AF38-9D46A1453B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ACBE1EA0-8AA0-493E-B504-B218A8DED81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6104-425A-AF38-9D46A1453B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DA1DCDC0-EF39-4DD5-9EDA-C479CAE1D98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6104-425A-AF38-9D46A1453B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0D3351D0-65A1-4F5E-B35F-D9549515AF6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6104-425A-AF38-9D46A1453B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E22A63E9-FF56-4B68-8D2A-12E73F20DF3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6104-425A-AF38-9D46A1453B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7EEFEE64-FEC9-4F3F-9C0E-F04C729315C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6104-425A-AF38-9D46A1453B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EB7812F6-DB22-4D3C-9483-270B06C5D3F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6104-425A-AF38-9D46A1453B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4A776ABF-33C6-4988-BEBF-AEEE4F1F581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6104-425A-AF38-9D46A1453B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95961D29-11D0-4188-8F37-8E07B1383C6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6104-425A-AF38-9D46A1453B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8A5BAD17-3FA0-421C-86C4-D401C2AAE21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6104-425A-AF38-9D46A1453B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BE06469B-3079-4559-B693-8B8240E78A3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17-451F-A564-A9B81EED312E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54412CE8-A8B4-41DB-B58F-97CBCC69FFA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B30-4AD7-824F-7D49E21179E2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FB207C74-3D01-4BED-8716-290F0D9E977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103-409A-8827-D62638AC23BD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DD6406B7-6C79-4D9D-88A7-1D711A21569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849-4779-8FB9-8D953B736FCD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7406ABE2-00BE-4D2F-96D9-15CC4838861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A40-45A6-A080-2E38B907B743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4844CFBD-606A-4D46-A95B-765F922A26E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49-413C-B061-F00F2FAF0BD0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fld id="{A41AABAA-E1A2-400D-AE23-064894807AE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F14-4F3F-8400-CE5534A6BD53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2EE6FF26-BDBE-444A-8560-8DA54BFE44F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170-4F38-9D6F-002E8778F8EA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fld id="{485B2896-F2C3-4D08-8175-2D1DD5BA4B1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8A2-4E62-ADA2-DD2BB1B3FB19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fld id="{BD87EF8D-3C67-4117-92D4-3C49CB91363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3DC-45FB-97A3-1E27E9EAEE0B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fld id="{0E76158C-7110-4298-825D-DC9C500A0F5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AE9-48E0-B54B-01CA77070004}"/>
                </c:ext>
              </c:extLst>
            </c:dLbl>
            <c:dLbl>
              <c:idx val="119"/>
              <c:layout>
                <c:manualLayout>
                  <c:x val="-9.1159915263303495E-3"/>
                  <c:y val="6.598912079565849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6380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1AA-4725-B570-E23983E89DC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AA-4725-B570-E23983E89DC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fld id="{1BF5F1E2-6A7D-448D-AC6D-5353E9634F8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63D-4793-8DBD-8A3828CA364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fld id="{53C9B3F9-8DF0-4C60-AA4F-CBB4CF80AEC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20-4B00-BB60-E3DF18A41BE2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fld id="{1113DB05-4B79-4866-BCEB-C30E7872C21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620-4B00-BB60-E3DF18A41BE2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fld id="{49EA9ED4-9BD5-4407-B5D0-357C3134829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E56-4BB8-876C-A811477369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Sheet1!$A$2:$A$126</c:f>
              <c:numCache>
                <c:formatCode>m/d/yyyy</c:formatCode>
                <c:ptCount val="12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</c:numCache>
            </c:numRef>
          </c:cat>
          <c:val>
            <c:numRef>
              <c:f>Sheet1!$B$2:$B$126</c:f>
              <c:numCache>
                <c:formatCode>#,##0</c:formatCode>
                <c:ptCount val="125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 formatCode="General">
                  <c:v>6380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Sheet1!$C$2:$C$126</c15:f>
                <c15:dlblRangeCache>
                  <c:ptCount val="125"/>
                </c15:dlblRangeCache>
              </c15:datalabelsRange>
            </c:ex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Sheet1!$A$2:$A$126</c:f>
              <c:numCache>
                <c:formatCode>m/d/yyyy</c:formatCode>
                <c:ptCount val="12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</c:numCache>
            </c:numRef>
          </c:cat>
          <c:val>
            <c:numRef>
              <c:f>Sheet1!$C$2:$C$126</c:f>
              <c:numCache>
                <c:formatCode>General</c:formatCode>
                <c:ptCount val="12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</c:numCache>
            </c:numRef>
          </c:cat>
          <c:val>
            <c:numRef>
              <c:f>Sheet1!$D$2:$D$127</c:f>
              <c:numCache>
                <c:formatCode>#,##0</c:formatCode>
                <c:ptCount val="126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280</c:v>
                </c:pt>
                <c:pt idx="35">
                  <c:v>314</c:v>
                </c:pt>
                <c:pt idx="36">
                  <c:v>344</c:v>
                </c:pt>
                <c:pt idx="37">
                  <c:v>355</c:v>
                </c:pt>
                <c:pt idx="38">
                  <c:v>386</c:v>
                </c:pt>
                <c:pt idx="39">
                  <c:v>416</c:v>
                </c:pt>
                <c:pt idx="40">
                  <c:v>407</c:v>
                </c:pt>
                <c:pt idx="41">
                  <c:v>433</c:v>
                </c:pt>
                <c:pt idx="42">
                  <c:v>448</c:v>
                </c:pt>
                <c:pt idx="43">
                  <c:v>475</c:v>
                </c:pt>
                <c:pt idx="44">
                  <c:v>512</c:v>
                </c:pt>
                <c:pt idx="45">
                  <c:v>552</c:v>
                </c:pt>
                <c:pt idx="46">
                  <c:v>569</c:v>
                </c:pt>
                <c:pt idx="47">
                  <c:v>594</c:v>
                </c:pt>
                <c:pt idx="48">
                  <c:v>618</c:v>
                </c:pt>
                <c:pt idx="49">
                  <c:v>636</c:v>
                </c:pt>
                <c:pt idx="50">
                  <c:v>700</c:v>
                </c:pt>
                <c:pt idx="51">
                  <c:v>747</c:v>
                </c:pt>
                <c:pt idx="52">
                  <c:v>761</c:v>
                </c:pt>
                <c:pt idx="53">
                  <c:v>760</c:v>
                </c:pt>
                <c:pt idx="54">
                  <c:v>800</c:v>
                </c:pt>
                <c:pt idx="55">
                  <c:v>883</c:v>
                </c:pt>
                <c:pt idx="56">
                  <c:v>876</c:v>
                </c:pt>
                <c:pt idx="57">
                  <c:v>890</c:v>
                </c:pt>
                <c:pt idx="58">
                  <c:v>996</c:v>
                </c:pt>
                <c:pt idx="59">
                  <c:v>1031</c:v>
                </c:pt>
                <c:pt idx="60">
                  <c:v>1067</c:v>
                </c:pt>
                <c:pt idx="61">
                  <c:v>1115</c:v>
                </c:pt>
                <c:pt idx="62">
                  <c:v>1156</c:v>
                </c:pt>
                <c:pt idx="63">
                  <c:v>1178</c:v>
                </c:pt>
                <c:pt idx="64">
                  <c:v>1164</c:v>
                </c:pt>
                <c:pt idx="65">
                  <c:v>1172</c:v>
                </c:pt>
                <c:pt idx="66">
                  <c:v>1215</c:v>
                </c:pt>
                <c:pt idx="67">
                  <c:v>1162</c:v>
                </c:pt>
                <c:pt idx="68">
                  <c:v>1171</c:v>
                </c:pt>
                <c:pt idx="69">
                  <c:v>1187</c:v>
                </c:pt>
                <c:pt idx="70">
                  <c:v>1175</c:v>
                </c:pt>
                <c:pt idx="71">
                  <c:v>1115</c:v>
                </c:pt>
                <c:pt idx="72">
                  <c:v>1114</c:v>
                </c:pt>
                <c:pt idx="73">
                  <c:v>1108</c:v>
                </c:pt>
                <c:pt idx="74">
                  <c:v>1074</c:v>
                </c:pt>
                <c:pt idx="75">
                  <c:v>1048</c:v>
                </c:pt>
                <c:pt idx="76">
                  <c:v>1043</c:v>
                </c:pt>
                <c:pt idx="77">
                  <c:v>999</c:v>
                </c:pt>
                <c:pt idx="78">
                  <c:v>1009</c:v>
                </c:pt>
                <c:pt idx="79">
                  <c:v>977</c:v>
                </c:pt>
                <c:pt idx="80">
                  <c:v>961</c:v>
                </c:pt>
                <c:pt idx="81">
                  <c:v>943</c:v>
                </c:pt>
                <c:pt idx="82">
                  <c:v>957</c:v>
                </c:pt>
                <c:pt idx="83">
                  <c:v>950</c:v>
                </c:pt>
                <c:pt idx="84">
                  <c:v>880</c:v>
                </c:pt>
                <c:pt idx="85">
                  <c:v>856</c:v>
                </c:pt>
                <c:pt idx="86">
                  <c:v>842</c:v>
                </c:pt>
                <c:pt idx="87">
                  <c:v>799</c:v>
                </c:pt>
                <c:pt idx="88">
                  <c:v>778</c:v>
                </c:pt>
                <c:pt idx="89">
                  <c:v>763</c:v>
                </c:pt>
                <c:pt idx="90">
                  <c:v>785</c:v>
                </c:pt>
                <c:pt idx="91">
                  <c:v>728</c:v>
                </c:pt>
                <c:pt idx="92">
                  <c:v>711</c:v>
                </c:pt>
                <c:pt idx="93">
                  <c:v>712</c:v>
                </c:pt>
                <c:pt idx="94">
                  <c:v>705</c:v>
                </c:pt>
                <c:pt idx="95">
                  <c:v>684</c:v>
                </c:pt>
                <c:pt idx="96">
                  <c:v>672</c:v>
                </c:pt>
                <c:pt idx="97">
                  <c:v>707</c:v>
                </c:pt>
                <c:pt idx="98">
                  <c:v>695</c:v>
                </c:pt>
                <c:pt idx="99">
                  <c:v>683</c:v>
                </c:pt>
                <c:pt idx="100">
                  <c:v>707</c:v>
                </c:pt>
                <c:pt idx="101">
                  <c:v>697</c:v>
                </c:pt>
                <c:pt idx="102">
                  <c:v>694</c:v>
                </c:pt>
                <c:pt idx="103">
                  <c:v>711</c:v>
                </c:pt>
                <c:pt idx="104">
                  <c:v>728</c:v>
                </c:pt>
                <c:pt idx="105">
                  <c:v>725</c:v>
                </c:pt>
                <c:pt idx="106">
                  <c:v>737</c:v>
                </c:pt>
                <c:pt idx="107">
                  <c:v>724</c:v>
                </c:pt>
                <c:pt idx="108">
                  <c:v>726</c:v>
                </c:pt>
                <c:pt idx="109">
                  <c:v>736</c:v>
                </c:pt>
                <c:pt idx="110">
                  <c:v>745</c:v>
                </c:pt>
                <c:pt idx="111">
                  <c:v>749</c:v>
                </c:pt>
                <c:pt idx="112">
                  <c:v>753</c:v>
                </c:pt>
                <c:pt idx="113">
                  <c:v>767</c:v>
                </c:pt>
                <c:pt idx="114">
                  <c:v>741</c:v>
                </c:pt>
                <c:pt idx="115">
                  <c:v>758</c:v>
                </c:pt>
                <c:pt idx="116">
                  <c:v>797</c:v>
                </c:pt>
                <c:pt idx="117">
                  <c:v>844</c:v>
                </c:pt>
                <c:pt idx="118">
                  <c:v>909</c:v>
                </c:pt>
                <c:pt idx="119">
                  <c:v>951</c:v>
                </c:pt>
                <c:pt idx="120">
                  <c:v>956</c:v>
                </c:pt>
                <c:pt idx="121">
                  <c:v>967</c:v>
                </c:pt>
                <c:pt idx="122">
                  <c:v>924</c:v>
                </c:pt>
                <c:pt idx="123">
                  <c:v>934</c:v>
                </c:pt>
                <c:pt idx="124">
                  <c:v>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23"/>
              <c:layout>
                <c:manualLayout>
                  <c:x val="0"/>
                  <c:y val="-0.1257359940144575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874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</c:numCache>
            </c:numRef>
          </c:cat>
          <c:val>
            <c:numRef>
              <c:f>Sheet1!$B$2:$B$127</c:f>
              <c:numCache>
                <c:formatCode>#,##0</c:formatCode>
                <c:ptCount val="126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Sheet1!$A$2:$A$126</c:f>
              <c:numCache>
                <c:formatCode>m/d/yyyy</c:formatCode>
                <c:ptCount val="12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</c:numCache>
            </c:numRef>
          </c:cat>
          <c:val>
            <c:numRef>
              <c:f>Sheet1!$D$2:$D$126</c:f>
              <c:numCache>
                <c:formatCode>#,##0</c:formatCode>
                <c:ptCount val="1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20</c:v>
                </c:pt>
                <c:pt idx="70">
                  <c:v>20</c:v>
                </c:pt>
                <c:pt idx="71">
                  <c:v>19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10</c:v>
                </c:pt>
                <c:pt idx="95">
                  <c:v>10</c:v>
                </c:pt>
                <c:pt idx="96">
                  <c:v>11</c:v>
                </c:pt>
                <c:pt idx="97">
                  <c:v>10</c:v>
                </c:pt>
                <c:pt idx="98">
                  <c:v>7</c:v>
                </c:pt>
                <c:pt idx="99">
                  <c:v>9</c:v>
                </c:pt>
                <c:pt idx="100">
                  <c:v>7</c:v>
                </c:pt>
                <c:pt idx="101">
                  <c:v>8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8</c:v>
                </c:pt>
                <c:pt idx="113">
                  <c:v>10</c:v>
                </c:pt>
                <c:pt idx="114">
                  <c:v>10</c:v>
                </c:pt>
                <c:pt idx="115">
                  <c:v>9</c:v>
                </c:pt>
                <c:pt idx="116">
                  <c:v>11</c:v>
                </c:pt>
                <c:pt idx="117">
                  <c:v>13</c:v>
                </c:pt>
                <c:pt idx="118">
                  <c:v>15</c:v>
                </c:pt>
                <c:pt idx="119">
                  <c:v>16</c:v>
                </c:pt>
                <c:pt idx="120">
                  <c:v>19</c:v>
                </c:pt>
                <c:pt idx="121">
                  <c:v>19</c:v>
                </c:pt>
                <c:pt idx="122">
                  <c:v>16</c:v>
                </c:pt>
                <c:pt idx="123">
                  <c:v>18</c:v>
                </c:pt>
                <c:pt idx="124" formatCode="General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21"/>
              <c:layout>
                <c:manualLayout>
                  <c:x val="-1.4150018421021529E-2"/>
                  <c:y val="-5.388685457762468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D9-4C72-9A9A-1FAC0D09C4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Sheet1!$A$2:$A$126</c:f>
              <c:numCache>
                <c:formatCode>m/d/yyyy</c:formatCode>
                <c:ptCount val="12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</c:numCache>
            </c:numRef>
          </c:cat>
          <c:val>
            <c:numRef>
              <c:f>Sheet1!$B$2:$B$126</c:f>
              <c:numCache>
                <c:formatCode>#,##0</c:formatCode>
                <c:ptCount val="125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 formatCode="General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Sheet1!$A$2:$A$126</c:f>
              <c:numCache>
                <c:formatCode>m/d/yyyy</c:formatCode>
                <c:ptCount val="12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</c:numCache>
            </c:numRef>
          </c:cat>
          <c:val>
            <c:numRef>
              <c:f>Sheet1!$C$2:$C$126</c:f>
              <c:numCache>
                <c:formatCode>General</c:formatCode>
                <c:ptCount val="12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04.01.2021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04.01.2021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04.01.2021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8883747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3399257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184256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5861454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965303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6 801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63937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4758</TotalTime>
  <Words>1040</Words>
  <Application>Microsoft Office PowerPoint</Application>
  <PresentationFormat>Širokoúhlá obrazovka</PresentationFormat>
  <Paragraphs>456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Nováková Tereza Mgr.</cp:lastModifiedBy>
  <cp:revision>384</cp:revision>
  <dcterms:created xsi:type="dcterms:W3CDTF">2020-08-08T14:25:07Z</dcterms:created>
  <dcterms:modified xsi:type="dcterms:W3CDTF">2021-01-04T04:08:19Z</dcterms:modified>
</cp:coreProperties>
</file>