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Sheet1!$D$2:$D$127</c:f>
              <c:numCache>
                <c:formatCode>#,##0</c:formatCode>
                <c:ptCount val="12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625</c:v>
                </c:pt>
                <c:pt idx="64">
                  <c:v>607</c:v>
                </c:pt>
                <c:pt idx="65">
                  <c:v>598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509</c:v>
                </c:pt>
                <c:pt idx="77">
                  <c:v>476</c:v>
                </c:pt>
                <c:pt idx="78">
                  <c:v>479</c:v>
                </c:pt>
                <c:pt idx="79">
                  <c:v>470</c:v>
                </c:pt>
                <c:pt idx="80">
                  <c:v>450</c:v>
                </c:pt>
                <c:pt idx="81">
                  <c:v>451</c:v>
                </c:pt>
                <c:pt idx="82">
                  <c:v>447</c:v>
                </c:pt>
                <c:pt idx="83">
                  <c:v>438</c:v>
                </c:pt>
                <c:pt idx="84">
                  <c:v>406</c:v>
                </c:pt>
                <c:pt idx="85">
                  <c:v>390</c:v>
                </c:pt>
                <c:pt idx="86">
                  <c:v>396</c:v>
                </c:pt>
                <c:pt idx="87">
                  <c:v>370</c:v>
                </c:pt>
                <c:pt idx="88">
                  <c:v>360</c:v>
                </c:pt>
                <c:pt idx="89">
                  <c:v>344</c:v>
                </c:pt>
                <c:pt idx="90">
                  <c:v>353</c:v>
                </c:pt>
                <c:pt idx="91">
                  <c:v>325</c:v>
                </c:pt>
                <c:pt idx="92">
                  <c:v>310</c:v>
                </c:pt>
                <c:pt idx="93">
                  <c:v>295</c:v>
                </c:pt>
                <c:pt idx="94">
                  <c:v>292</c:v>
                </c:pt>
                <c:pt idx="95">
                  <c:v>299</c:v>
                </c:pt>
                <c:pt idx="96">
                  <c:v>294</c:v>
                </c:pt>
                <c:pt idx="97">
                  <c:v>292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308</c:v>
                </c:pt>
                <c:pt idx="102">
                  <c:v>306</c:v>
                </c:pt>
                <c:pt idx="103">
                  <c:v>306</c:v>
                </c:pt>
                <c:pt idx="104">
                  <c:v>315</c:v>
                </c:pt>
                <c:pt idx="105">
                  <c:v>311</c:v>
                </c:pt>
                <c:pt idx="106">
                  <c:v>316</c:v>
                </c:pt>
                <c:pt idx="107">
                  <c:v>301</c:v>
                </c:pt>
                <c:pt idx="108">
                  <c:v>312</c:v>
                </c:pt>
                <c:pt idx="109">
                  <c:v>305</c:v>
                </c:pt>
                <c:pt idx="110">
                  <c:v>297</c:v>
                </c:pt>
                <c:pt idx="111">
                  <c:v>301</c:v>
                </c:pt>
                <c:pt idx="112">
                  <c:v>313</c:v>
                </c:pt>
                <c:pt idx="113">
                  <c:v>328</c:v>
                </c:pt>
                <c:pt idx="114">
                  <c:v>318</c:v>
                </c:pt>
                <c:pt idx="115">
                  <c:v>327</c:v>
                </c:pt>
                <c:pt idx="116">
                  <c:v>347</c:v>
                </c:pt>
                <c:pt idx="117">
                  <c:v>366</c:v>
                </c:pt>
                <c:pt idx="118">
                  <c:v>390</c:v>
                </c:pt>
                <c:pt idx="119">
                  <c:v>411</c:v>
                </c:pt>
                <c:pt idx="120">
                  <c:v>420</c:v>
                </c:pt>
                <c:pt idx="121">
                  <c:v>433</c:v>
                </c:pt>
                <c:pt idx="122">
                  <c:v>430</c:v>
                </c:pt>
                <c:pt idx="123">
                  <c:v>457</c:v>
                </c:pt>
                <c:pt idx="124" formatCode="General">
                  <c:v>475</c:v>
                </c:pt>
                <c:pt idx="125" formatCode="General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-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843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Sheet1!$B$2:$B$127</c:f>
              <c:numCache>
                <c:formatCode>#,##0</c:formatCode>
                <c:ptCount val="12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 formatCode="General">
                  <c:v>845</c:v>
                </c:pt>
                <c:pt idx="125" formatCode="General">
                  <c:v>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Sheet1!$D$2:$D$127</c:f>
              <c:numCache>
                <c:formatCode>#,##0</c:formatCode>
                <c:ptCount val="12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1317</c:v>
                </c:pt>
                <c:pt idx="44">
                  <c:v>1497</c:v>
                </c:pt>
                <c:pt idx="45">
                  <c:v>1601</c:v>
                </c:pt>
                <c:pt idx="46">
                  <c:v>1668</c:v>
                </c:pt>
                <c:pt idx="47">
                  <c:v>1772</c:v>
                </c:pt>
                <c:pt idx="48">
                  <c:v>1894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3566</c:v>
                </c:pt>
                <c:pt idx="63">
                  <c:v>3587</c:v>
                </c:pt>
                <c:pt idx="64">
                  <c:v>3564</c:v>
                </c:pt>
                <c:pt idx="65">
                  <c:v>3491</c:v>
                </c:pt>
                <c:pt idx="66">
                  <c:v>3431</c:v>
                </c:pt>
                <c:pt idx="67">
                  <c:v>3364</c:v>
                </c:pt>
                <c:pt idx="68">
                  <c:v>3368</c:v>
                </c:pt>
                <c:pt idx="69">
                  <c:v>3304</c:v>
                </c:pt>
                <c:pt idx="70">
                  <c:v>3204</c:v>
                </c:pt>
                <c:pt idx="71">
                  <c:v>2965</c:v>
                </c:pt>
                <c:pt idx="72">
                  <c:v>2893</c:v>
                </c:pt>
                <c:pt idx="73">
                  <c:v>2752</c:v>
                </c:pt>
                <c:pt idx="74">
                  <c:v>2627</c:v>
                </c:pt>
                <c:pt idx="75">
                  <c:v>2554</c:v>
                </c:pt>
                <c:pt idx="76">
                  <c:v>2562</c:v>
                </c:pt>
                <c:pt idx="77">
                  <c:v>2489</c:v>
                </c:pt>
                <c:pt idx="78">
                  <c:v>2446</c:v>
                </c:pt>
                <c:pt idx="79">
                  <c:v>2369</c:v>
                </c:pt>
                <c:pt idx="80">
                  <c:v>2267</c:v>
                </c:pt>
                <c:pt idx="81">
                  <c:v>2145</c:v>
                </c:pt>
                <c:pt idx="82">
                  <c:v>2130</c:v>
                </c:pt>
                <c:pt idx="83">
                  <c:v>2160</c:v>
                </c:pt>
                <c:pt idx="84">
                  <c:v>2096</c:v>
                </c:pt>
                <c:pt idx="85">
                  <c:v>2024</c:v>
                </c:pt>
                <c:pt idx="86">
                  <c:v>1937</c:v>
                </c:pt>
                <c:pt idx="87">
                  <c:v>1815</c:v>
                </c:pt>
                <c:pt idx="88">
                  <c:v>1506</c:v>
                </c:pt>
                <c:pt idx="89">
                  <c:v>1546</c:v>
                </c:pt>
                <c:pt idx="90">
                  <c:v>1540</c:v>
                </c:pt>
                <c:pt idx="91">
                  <c:v>1537</c:v>
                </c:pt>
                <c:pt idx="92">
                  <c:v>1474</c:v>
                </c:pt>
                <c:pt idx="93">
                  <c:v>1473</c:v>
                </c:pt>
                <c:pt idx="94">
                  <c:v>1504</c:v>
                </c:pt>
                <c:pt idx="95">
                  <c:v>1492</c:v>
                </c:pt>
                <c:pt idx="96">
                  <c:v>1523</c:v>
                </c:pt>
                <c:pt idx="97">
                  <c:v>1572</c:v>
                </c:pt>
                <c:pt idx="98">
                  <c:v>1542</c:v>
                </c:pt>
                <c:pt idx="99">
                  <c:v>1585</c:v>
                </c:pt>
                <c:pt idx="100">
                  <c:v>1603</c:v>
                </c:pt>
                <c:pt idx="101">
                  <c:v>1570</c:v>
                </c:pt>
                <c:pt idx="102">
                  <c:v>1612</c:v>
                </c:pt>
                <c:pt idx="103">
                  <c:v>1653</c:v>
                </c:pt>
                <c:pt idx="104">
                  <c:v>1693</c:v>
                </c:pt>
                <c:pt idx="105">
                  <c:v>1716</c:v>
                </c:pt>
                <c:pt idx="106">
                  <c:v>1701</c:v>
                </c:pt>
                <c:pt idx="107">
                  <c:v>1665</c:v>
                </c:pt>
                <c:pt idx="108">
                  <c:v>1672</c:v>
                </c:pt>
                <c:pt idx="109">
                  <c:v>1662</c:v>
                </c:pt>
                <c:pt idx="110">
                  <c:v>1702</c:v>
                </c:pt>
                <c:pt idx="111">
                  <c:v>1706</c:v>
                </c:pt>
                <c:pt idx="112">
                  <c:v>1735</c:v>
                </c:pt>
                <c:pt idx="113">
                  <c:v>1742</c:v>
                </c:pt>
                <c:pt idx="114">
                  <c:v>1653</c:v>
                </c:pt>
                <c:pt idx="115">
                  <c:v>1753</c:v>
                </c:pt>
                <c:pt idx="116">
                  <c:v>1865</c:v>
                </c:pt>
                <c:pt idx="117">
                  <c:v>1997</c:v>
                </c:pt>
                <c:pt idx="118">
                  <c:v>2311</c:v>
                </c:pt>
                <c:pt idx="119">
                  <c:v>2372</c:v>
                </c:pt>
                <c:pt idx="120">
                  <c:v>2485</c:v>
                </c:pt>
                <c:pt idx="121">
                  <c:v>2507</c:v>
                </c:pt>
                <c:pt idx="122">
                  <c:v>2469</c:v>
                </c:pt>
                <c:pt idx="123">
                  <c:v>2658</c:v>
                </c:pt>
                <c:pt idx="124" formatCode="General">
                  <c:v>2774</c:v>
                </c:pt>
                <c:pt idx="125" formatCode="General">
                  <c:v>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B526BA88-2FD5-4FD4-8C5C-6824622D68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F8D6260-8E5E-46A8-AE1B-F8E518EDDC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EA2EC8B-C2AC-4A16-9157-F81DF075EB7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FF9B73D-C027-43AC-BD29-04819021DEC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4CCEEBB-73DD-4970-87F2-41CBF50AB2F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5B4544B-8860-46B8-B1DF-EDFA6CC167F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FC41CB9-A946-4F91-9F87-1E6F0AA4323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6FF2DCE-8DC7-4FB2-8DB5-91901BD8826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B638AFB-2D80-44BD-A000-9AF991E412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A33C91C-A40C-4D15-AE43-469662AF73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85E962F-C419-46D1-9EFA-D4B25C6D67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05DE6DD-A8B9-4267-B0AE-81B7737B06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CC6FCBD-D854-4FC1-9FE6-E38B6F52DB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66DEEDE-72C4-440A-B7F5-26170A39780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0F9CDC5-8FAA-492C-A3B9-88771804881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CD42408-1DA0-423E-9B9D-2F9FD7DA48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C51922B-B6CA-4C77-B449-B078577A96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50F1961-240E-45A6-8195-6C924C9D956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819B8A3-1DE1-402D-9E37-B868BCFC959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EE582D1-D161-4ABB-BFE9-36CE3B8F1D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EF4C971A-1167-4012-B3C1-F0CCB8A262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CEE7375-4974-45A7-985F-D286788004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3B9D997-6F21-4770-8956-F5FF09DA615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8EAD091-1A30-41C6-BFE1-93EFA69EBE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43FFC1F-7840-4B74-9A8D-94D1E8BE414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D1DE8256-A5CE-40B3-B719-E044BC486F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A714BF83-0A69-4F5C-8A14-7BFE092CB8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B302C61-4348-43E9-951B-57399CEAF8F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5B0E1A4-F032-476E-820D-02915CDBC5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09B067DD-553C-41D6-8760-21FEF173CB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1CBABC7-5046-40C5-9040-D4F17967A2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7CBB92BB-B4AC-4083-84F5-B08AC2C369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39A0D3C-4498-4C35-A734-B2909C3B875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73584B7-A1C4-4A6F-8445-70C6CF3EE89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88B3911-8A35-44A7-968F-D423D176D4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CCFC0A6-4B04-4215-B20C-5180382832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16E44C9-6787-42A3-AFD7-C4B8682C16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8261D6B-884D-4AF6-9363-4DD9C90944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D6AAB9C-0BE5-45DF-B3FC-2D308BCA12D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36BE992F-C102-4E6C-9672-EC0CF00360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3CD4759-FED1-4A07-B475-165C3ED1B11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6AAFFF1-7C90-4853-9582-BB00A65C9B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66533E11-F960-4328-86E1-6A55A39F738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7E5D5FAE-36DC-4FA8-BDA0-115BFCBB27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AA32D150-85D5-403E-BE43-A25018A42E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643235DB-C360-4BB2-9084-BC00400C2CA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83E025DF-D980-4F45-8F17-8450DC12FB0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0FD23F6A-6B4C-4652-A7E3-925433B339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1EF36324-AF6E-4ADC-8CA1-51937363EA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09466E2B-A733-4256-8E1F-F679945A7CA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1D310AFB-E6C7-4876-9B6C-A927291C0A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9E9E8D2D-E227-443F-9192-80062DFA6A0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9C27C44A-7973-41A2-BB91-10927E09207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BADD53D-36EE-4F19-85C4-E334E165CE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089C2AAC-D7CF-405C-BCC5-AFF1EE1C6B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4382207-1201-47A9-9F5A-0E8290B494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3468A7F2-2E3C-43B9-8317-2431682B80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D9D0DAA0-A854-4507-982F-A1FC7CBC72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749B28BB-BF45-49A6-AD34-AE51ACC2A7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A5CF78C9-1CA3-48D5-9360-0D64C5EA01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08CEAE75-DD1D-4482-A778-9344CCC7956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6A6EDDA-195F-453F-82F0-8F75F57FE6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E34349B8-E32C-47DA-9599-EF9C160D21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49BC20B2-70DE-42FC-82BE-B9E6365AE1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5FBBF2EB-3F42-486F-9542-91E0215FA3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027E781-4E9D-4D86-8F37-C139268555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519A90FB-2ED4-418E-826D-C049175AE7C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D7F0E559-39F5-4457-AC6A-9E6513D867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7951760D-2472-4878-B11B-6AD4EFF04CE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6A337DB4-C6B4-4EAB-AA06-576D2172D3B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3E85558E-50E2-49E8-880B-CC0FC8E4EC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9BED76D-1BA4-45D2-A01B-A26D0A99AAE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055326CF-E243-442F-94A4-2EB47055F1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ED653308-C93F-481E-8B69-D35C60D7E3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95473810-CB5E-4951-AF68-827A5FAE88D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846E00F9-D78C-4683-A355-65FD08F82E4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FE058B31-8450-4EA0-A4BB-611663771D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4273235B-C1EA-4821-9D6C-7BEFF8F0C36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4757E0E5-78F5-43F0-92DB-99C528DE4E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F1416AB7-A8DC-4B5D-A14C-CFA9C2BEA95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4519CCB1-D653-43F9-86AC-47BFDFAF5E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19DFCF9E-A859-4D79-AB58-D477364FB95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7C65187A-B6EC-408C-B76E-C96677F7B6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DFF52C1E-9C78-4B74-9469-5255623F0D4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0DD321BC-490C-4F2D-BACB-EB72C4FAB39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5A5ECB70-DB58-4D92-BFA2-420AB96F2D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893C3159-8CC1-48C4-B543-4A2B414276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910DE5D-8BCD-47A0-9666-B9EC147E51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0EEC3DCA-A72B-463A-BAF9-0FEEBB7E3F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A8888524-6862-47F6-A2AB-4E5C0CE8F1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D9C9328F-4BA5-4183-9D4F-6217D4B99A1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B7C460AF-8486-4671-9927-7BC35C2111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E6A30776-7E3B-4877-8A25-B8A8AF00EEE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94F04E62-49E6-41B4-8CBE-610B3355AFD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7775DCFD-C80B-45AC-B8FA-0D2416B34CD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FF66A1B8-9C38-4D22-8195-0DCFB2B9CE2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207DE2FA-FAAD-4C45-95F0-E46F3AF453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A3B26531-3512-48D9-B874-D477C8DAD5B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C68FD494-32EC-4FEE-A11D-7E9D848ABA6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D437C8CE-097B-41F6-91D2-82D2AA9C5A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2C9032F3-F830-48FB-9DB0-F8560C62A77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A92CEF3C-161A-4B91-B546-6CA93902D3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FF4E7C99-1060-44CF-8D15-8F501ECCA49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731023E9-6E0E-4654-8B64-928C82A23BD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FB487FF2-9EC0-4321-B8DB-F618F83151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130E26C7-4EBF-4573-9779-55FB011479C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5367E73B-67DE-47CF-99C3-09C01B2B152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B3048EE5-8E73-484F-8846-4E2098D6781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2235B769-32C5-42E3-A48D-AD536995E46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B3037CCC-86BB-4754-A3EE-4D9EA193288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04E77118-8D9F-4107-9F01-0A7400F48E3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0B5C604C-31C7-4577-931A-D656D56EDB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-1.1474327929833909E-2"/>
                  <c:y val="-0.1675205823740483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5 891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94630E40-A88F-44BC-A5B7-C4683C91E36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EAFDB53C-7EDD-4676-A1CE-A77D90DE5C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CE0B029B-4123-41E9-8A65-9DD0820FF4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D858B567-22DA-4999-BF0C-BD4052698A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6290B2C9-20AA-4CBC-8931-0011A49A67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Sheet1!$B$2:$B$127</c:f>
              <c:numCache>
                <c:formatCode>#,##0</c:formatCode>
                <c:ptCount val="12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 formatCode="General">
                  <c:v>6380</c:v>
                </c:pt>
                <c:pt idx="125" formatCode="General">
                  <c:v>5891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Sheet1!$C$2:$C$127</c15:f>
                <c15:dlblRangeCache>
                  <c:ptCount val="126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Sheet1!$D$2:$D$127</c:f>
              <c:numCache>
                <c:formatCode>#,##0</c:formatCode>
                <c:ptCount val="126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280</c:v>
                </c:pt>
                <c:pt idx="35">
                  <c:v>314</c:v>
                </c:pt>
                <c:pt idx="36">
                  <c:v>344</c:v>
                </c:pt>
                <c:pt idx="37">
                  <c:v>355</c:v>
                </c:pt>
                <c:pt idx="38">
                  <c:v>386</c:v>
                </c:pt>
                <c:pt idx="39">
                  <c:v>416</c:v>
                </c:pt>
                <c:pt idx="40">
                  <c:v>407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617</c:v>
                </c:pt>
                <c:pt idx="49">
                  <c:v>636</c:v>
                </c:pt>
                <c:pt idx="50">
                  <c:v>700</c:v>
                </c:pt>
                <c:pt idx="51">
                  <c:v>747</c:v>
                </c:pt>
                <c:pt idx="52">
                  <c:v>761</c:v>
                </c:pt>
                <c:pt idx="53">
                  <c:v>760</c:v>
                </c:pt>
                <c:pt idx="54">
                  <c:v>800</c:v>
                </c:pt>
                <c:pt idx="55">
                  <c:v>883</c:v>
                </c:pt>
                <c:pt idx="56">
                  <c:v>876</c:v>
                </c:pt>
                <c:pt idx="57">
                  <c:v>890</c:v>
                </c:pt>
                <c:pt idx="58">
                  <c:v>996</c:v>
                </c:pt>
                <c:pt idx="59">
                  <c:v>1031</c:v>
                </c:pt>
                <c:pt idx="60">
                  <c:v>1067</c:v>
                </c:pt>
                <c:pt idx="61">
                  <c:v>1115</c:v>
                </c:pt>
                <c:pt idx="62">
                  <c:v>1156</c:v>
                </c:pt>
                <c:pt idx="63">
                  <c:v>1180</c:v>
                </c:pt>
                <c:pt idx="64">
                  <c:v>1167</c:v>
                </c:pt>
                <c:pt idx="65">
                  <c:v>1176</c:v>
                </c:pt>
                <c:pt idx="66">
                  <c:v>1214</c:v>
                </c:pt>
                <c:pt idx="67">
                  <c:v>1162</c:v>
                </c:pt>
                <c:pt idx="68">
                  <c:v>1172</c:v>
                </c:pt>
                <c:pt idx="69">
                  <c:v>1187</c:v>
                </c:pt>
                <c:pt idx="70">
                  <c:v>1176</c:v>
                </c:pt>
                <c:pt idx="71">
                  <c:v>1115</c:v>
                </c:pt>
                <c:pt idx="72">
                  <c:v>1114</c:v>
                </c:pt>
                <c:pt idx="73">
                  <c:v>1108</c:v>
                </c:pt>
                <c:pt idx="74">
                  <c:v>1074</c:v>
                </c:pt>
                <c:pt idx="75">
                  <c:v>1048</c:v>
                </c:pt>
                <c:pt idx="76">
                  <c:v>1043</c:v>
                </c:pt>
                <c:pt idx="77">
                  <c:v>999</c:v>
                </c:pt>
                <c:pt idx="78">
                  <c:v>1009</c:v>
                </c:pt>
                <c:pt idx="79">
                  <c:v>977</c:v>
                </c:pt>
                <c:pt idx="80">
                  <c:v>961</c:v>
                </c:pt>
                <c:pt idx="81">
                  <c:v>943</c:v>
                </c:pt>
                <c:pt idx="82">
                  <c:v>958</c:v>
                </c:pt>
                <c:pt idx="83">
                  <c:v>950</c:v>
                </c:pt>
                <c:pt idx="84">
                  <c:v>880</c:v>
                </c:pt>
                <c:pt idx="85">
                  <c:v>856</c:v>
                </c:pt>
                <c:pt idx="86">
                  <c:v>842</c:v>
                </c:pt>
                <c:pt idx="87">
                  <c:v>799</c:v>
                </c:pt>
                <c:pt idx="88">
                  <c:v>778</c:v>
                </c:pt>
                <c:pt idx="89">
                  <c:v>763</c:v>
                </c:pt>
                <c:pt idx="90">
                  <c:v>785</c:v>
                </c:pt>
                <c:pt idx="91">
                  <c:v>728</c:v>
                </c:pt>
                <c:pt idx="92">
                  <c:v>712</c:v>
                </c:pt>
                <c:pt idx="93">
                  <c:v>712</c:v>
                </c:pt>
                <c:pt idx="94">
                  <c:v>705</c:v>
                </c:pt>
                <c:pt idx="95">
                  <c:v>683</c:v>
                </c:pt>
                <c:pt idx="96">
                  <c:v>671</c:v>
                </c:pt>
                <c:pt idx="97">
                  <c:v>707</c:v>
                </c:pt>
                <c:pt idx="98">
                  <c:v>695</c:v>
                </c:pt>
                <c:pt idx="99">
                  <c:v>683</c:v>
                </c:pt>
                <c:pt idx="100">
                  <c:v>707</c:v>
                </c:pt>
                <c:pt idx="101">
                  <c:v>697</c:v>
                </c:pt>
                <c:pt idx="102">
                  <c:v>694</c:v>
                </c:pt>
                <c:pt idx="103">
                  <c:v>711</c:v>
                </c:pt>
                <c:pt idx="104">
                  <c:v>728</c:v>
                </c:pt>
                <c:pt idx="105">
                  <c:v>726</c:v>
                </c:pt>
                <c:pt idx="106">
                  <c:v>738</c:v>
                </c:pt>
                <c:pt idx="107">
                  <c:v>725</c:v>
                </c:pt>
                <c:pt idx="108">
                  <c:v>727</c:v>
                </c:pt>
                <c:pt idx="109">
                  <c:v>737</c:v>
                </c:pt>
                <c:pt idx="110">
                  <c:v>746</c:v>
                </c:pt>
                <c:pt idx="111">
                  <c:v>750</c:v>
                </c:pt>
                <c:pt idx="112">
                  <c:v>755</c:v>
                </c:pt>
                <c:pt idx="113">
                  <c:v>769</c:v>
                </c:pt>
                <c:pt idx="114">
                  <c:v>743</c:v>
                </c:pt>
                <c:pt idx="115">
                  <c:v>760</c:v>
                </c:pt>
                <c:pt idx="116">
                  <c:v>796</c:v>
                </c:pt>
                <c:pt idx="117">
                  <c:v>841</c:v>
                </c:pt>
                <c:pt idx="118">
                  <c:v>905</c:v>
                </c:pt>
                <c:pt idx="119">
                  <c:v>943</c:v>
                </c:pt>
                <c:pt idx="120">
                  <c:v>954</c:v>
                </c:pt>
                <c:pt idx="121">
                  <c:v>980</c:v>
                </c:pt>
                <c:pt idx="122">
                  <c:v>952</c:v>
                </c:pt>
                <c:pt idx="123">
                  <c:v>964</c:v>
                </c:pt>
                <c:pt idx="124">
                  <c:v>1005</c:v>
                </c:pt>
                <c:pt idx="125">
                  <c:v>1040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0"/>
                  <c:y val="-0.2245285607401027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Sheet1!$B$2:$B$127</c:f>
              <c:numCache>
                <c:formatCode>#,##0</c:formatCode>
                <c:ptCount val="12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Sheet1!$D$2:$D$127</c:f>
              <c:numCache>
                <c:formatCode>#,##0</c:formatCode>
                <c:ptCount val="1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10</c:v>
                </c:pt>
                <c:pt idx="95">
                  <c:v>10</c:v>
                </c:pt>
                <c:pt idx="96">
                  <c:v>11</c:v>
                </c:pt>
                <c:pt idx="97">
                  <c:v>10</c:v>
                </c:pt>
                <c:pt idx="98">
                  <c:v>7</c:v>
                </c:pt>
                <c:pt idx="99">
                  <c:v>9</c:v>
                </c:pt>
                <c:pt idx="100">
                  <c:v>7</c:v>
                </c:pt>
                <c:pt idx="101">
                  <c:v>8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10</c:v>
                </c:pt>
                <c:pt idx="114">
                  <c:v>10</c:v>
                </c:pt>
                <c:pt idx="115">
                  <c:v>9</c:v>
                </c:pt>
                <c:pt idx="116">
                  <c:v>11</c:v>
                </c:pt>
                <c:pt idx="117">
                  <c:v>13</c:v>
                </c:pt>
                <c:pt idx="118">
                  <c:v>15</c:v>
                </c:pt>
                <c:pt idx="119">
                  <c:v>16</c:v>
                </c:pt>
                <c:pt idx="120">
                  <c:v>19</c:v>
                </c:pt>
                <c:pt idx="121">
                  <c:v>19</c:v>
                </c:pt>
                <c:pt idx="122">
                  <c:v>16</c:v>
                </c:pt>
                <c:pt idx="123">
                  <c:v>18</c:v>
                </c:pt>
                <c:pt idx="124" formatCode="General">
                  <c:v>19</c:v>
                </c:pt>
                <c:pt idx="125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-1.4150018421021529E-2"/>
                  <c:y val="-5.388685457762468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Sheet1!$B$2:$B$127</c:f>
              <c:numCache>
                <c:formatCode>#,##0</c:formatCode>
                <c:ptCount val="12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 formatCode="General">
                  <c:v>41</c:v>
                </c:pt>
                <c:pt idx="125" formatCode="General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Sheet1!$A$2:$A$127</c:f>
              <c:numCache>
                <c:formatCode>m/d/yyyy</c:formatCode>
                <c:ptCount val="12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</c:numCache>
            </c:numRef>
          </c:cat>
          <c:val>
            <c:numRef>
              <c:f>Sheet1!$C$2:$C$127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05.01.2021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043094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0316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66142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90750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509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24066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1042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386</cp:revision>
  <dcterms:created xsi:type="dcterms:W3CDTF">2020-08-08T14:25:07Z</dcterms:created>
  <dcterms:modified xsi:type="dcterms:W3CDTF">2021-01-05T04:31:26Z</dcterms:modified>
</cp:coreProperties>
</file>