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Sheet1!$D$2:$D$129</c:f>
              <c:numCache>
                <c:formatCode>#,##0</c:formatCode>
                <c:ptCount val="128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625</c:v>
                </c:pt>
                <c:pt idx="64">
                  <c:v>607</c:v>
                </c:pt>
                <c:pt idx="65">
                  <c:v>598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476</c:v>
                </c:pt>
                <c:pt idx="78">
                  <c:v>479</c:v>
                </c:pt>
                <c:pt idx="79">
                  <c:v>470</c:v>
                </c:pt>
                <c:pt idx="80">
                  <c:v>450</c:v>
                </c:pt>
                <c:pt idx="81">
                  <c:v>451</c:v>
                </c:pt>
                <c:pt idx="82">
                  <c:v>447</c:v>
                </c:pt>
                <c:pt idx="83">
                  <c:v>438</c:v>
                </c:pt>
                <c:pt idx="84">
                  <c:v>407</c:v>
                </c:pt>
                <c:pt idx="85">
                  <c:v>391</c:v>
                </c:pt>
                <c:pt idx="86">
                  <c:v>397</c:v>
                </c:pt>
                <c:pt idx="87">
                  <c:v>370</c:v>
                </c:pt>
                <c:pt idx="88">
                  <c:v>360</c:v>
                </c:pt>
                <c:pt idx="89">
                  <c:v>344</c:v>
                </c:pt>
                <c:pt idx="90">
                  <c:v>353</c:v>
                </c:pt>
                <c:pt idx="91">
                  <c:v>325</c:v>
                </c:pt>
                <c:pt idx="92">
                  <c:v>310</c:v>
                </c:pt>
                <c:pt idx="93">
                  <c:v>296</c:v>
                </c:pt>
                <c:pt idx="94">
                  <c:v>294</c:v>
                </c:pt>
                <c:pt idx="95">
                  <c:v>301</c:v>
                </c:pt>
                <c:pt idx="96">
                  <c:v>296</c:v>
                </c:pt>
                <c:pt idx="97">
                  <c:v>294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306</c:v>
                </c:pt>
                <c:pt idx="104">
                  <c:v>316</c:v>
                </c:pt>
                <c:pt idx="105">
                  <c:v>312</c:v>
                </c:pt>
                <c:pt idx="106">
                  <c:v>317</c:v>
                </c:pt>
                <c:pt idx="107">
                  <c:v>302</c:v>
                </c:pt>
                <c:pt idx="108">
                  <c:v>313</c:v>
                </c:pt>
                <c:pt idx="109">
                  <c:v>305</c:v>
                </c:pt>
                <c:pt idx="110">
                  <c:v>298</c:v>
                </c:pt>
                <c:pt idx="111">
                  <c:v>302</c:v>
                </c:pt>
                <c:pt idx="112">
                  <c:v>314</c:v>
                </c:pt>
                <c:pt idx="113">
                  <c:v>329</c:v>
                </c:pt>
                <c:pt idx="114">
                  <c:v>317</c:v>
                </c:pt>
                <c:pt idx="115">
                  <c:v>327</c:v>
                </c:pt>
                <c:pt idx="116">
                  <c:v>346</c:v>
                </c:pt>
                <c:pt idx="117">
                  <c:v>363</c:v>
                </c:pt>
                <c:pt idx="118">
                  <c:v>388</c:v>
                </c:pt>
                <c:pt idx="119">
                  <c:v>408</c:v>
                </c:pt>
                <c:pt idx="120">
                  <c:v>422</c:v>
                </c:pt>
                <c:pt idx="121">
                  <c:v>434</c:v>
                </c:pt>
                <c:pt idx="122">
                  <c:v>431</c:v>
                </c:pt>
                <c:pt idx="123">
                  <c:v>458</c:v>
                </c:pt>
                <c:pt idx="124" formatCode="General">
                  <c:v>474</c:v>
                </c:pt>
                <c:pt idx="125" formatCode="General">
                  <c:v>512</c:v>
                </c:pt>
                <c:pt idx="126" formatCode="General">
                  <c:v>534</c:v>
                </c:pt>
                <c:pt idx="127" formatCode="General">
                  <c:v>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782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Sheet1!$B$2:$B$129</c:f>
              <c:numCache>
                <c:formatCode>#,##0</c:formatCode>
                <c:ptCount val="12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 formatCode="General">
                  <c:v>845</c:v>
                </c:pt>
                <c:pt idx="125" formatCode="General">
                  <c:v>843</c:v>
                </c:pt>
                <c:pt idx="126" formatCode="General">
                  <c:v>808</c:v>
                </c:pt>
                <c:pt idx="127" formatCode="General">
                  <c:v>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Sheet1!$C$2:$C$129</c:f>
              <c:numCache>
                <c:formatCode>General</c:formatCode>
                <c:ptCount val="1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Sheet1!$D$2:$D$129</c:f>
              <c:numCache>
                <c:formatCode>#,##0</c:formatCode>
                <c:ptCount val="12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1773</c:v>
                </c:pt>
                <c:pt idx="48">
                  <c:v>1894</c:v>
                </c:pt>
                <c:pt idx="49">
                  <c:v>2031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3491</c:v>
                </c:pt>
                <c:pt idx="66">
                  <c:v>3431</c:v>
                </c:pt>
                <c:pt idx="67">
                  <c:v>3364</c:v>
                </c:pt>
                <c:pt idx="68">
                  <c:v>3368</c:v>
                </c:pt>
                <c:pt idx="69">
                  <c:v>3305</c:v>
                </c:pt>
                <c:pt idx="70">
                  <c:v>3205</c:v>
                </c:pt>
                <c:pt idx="71">
                  <c:v>2965</c:v>
                </c:pt>
                <c:pt idx="72">
                  <c:v>2893</c:v>
                </c:pt>
                <c:pt idx="73">
                  <c:v>2752</c:v>
                </c:pt>
                <c:pt idx="74">
                  <c:v>2627</c:v>
                </c:pt>
                <c:pt idx="75">
                  <c:v>2554</c:v>
                </c:pt>
                <c:pt idx="76">
                  <c:v>2562</c:v>
                </c:pt>
                <c:pt idx="77">
                  <c:v>2489</c:v>
                </c:pt>
                <c:pt idx="78">
                  <c:v>2446</c:v>
                </c:pt>
                <c:pt idx="79">
                  <c:v>2369</c:v>
                </c:pt>
                <c:pt idx="80">
                  <c:v>2267</c:v>
                </c:pt>
                <c:pt idx="81">
                  <c:v>2145</c:v>
                </c:pt>
                <c:pt idx="82">
                  <c:v>2130</c:v>
                </c:pt>
                <c:pt idx="83">
                  <c:v>2160</c:v>
                </c:pt>
                <c:pt idx="84">
                  <c:v>2096</c:v>
                </c:pt>
                <c:pt idx="85">
                  <c:v>2025</c:v>
                </c:pt>
                <c:pt idx="86">
                  <c:v>1938</c:v>
                </c:pt>
                <c:pt idx="87">
                  <c:v>1816</c:v>
                </c:pt>
                <c:pt idx="88">
                  <c:v>1507</c:v>
                </c:pt>
                <c:pt idx="89">
                  <c:v>1548</c:v>
                </c:pt>
                <c:pt idx="90">
                  <c:v>1542</c:v>
                </c:pt>
                <c:pt idx="91">
                  <c:v>1540</c:v>
                </c:pt>
                <c:pt idx="92">
                  <c:v>1476</c:v>
                </c:pt>
                <c:pt idx="93">
                  <c:v>1474</c:v>
                </c:pt>
                <c:pt idx="94">
                  <c:v>1505</c:v>
                </c:pt>
                <c:pt idx="95">
                  <c:v>1492</c:v>
                </c:pt>
                <c:pt idx="96">
                  <c:v>1523</c:v>
                </c:pt>
                <c:pt idx="97">
                  <c:v>1571</c:v>
                </c:pt>
                <c:pt idx="98">
                  <c:v>1540</c:v>
                </c:pt>
                <c:pt idx="99">
                  <c:v>1584</c:v>
                </c:pt>
                <c:pt idx="100">
                  <c:v>1602</c:v>
                </c:pt>
                <c:pt idx="101">
                  <c:v>1571</c:v>
                </c:pt>
                <c:pt idx="102">
                  <c:v>1613</c:v>
                </c:pt>
                <c:pt idx="103">
                  <c:v>1654</c:v>
                </c:pt>
                <c:pt idx="104">
                  <c:v>1692</c:v>
                </c:pt>
                <c:pt idx="105">
                  <c:v>1714</c:v>
                </c:pt>
                <c:pt idx="106">
                  <c:v>1698</c:v>
                </c:pt>
                <c:pt idx="107">
                  <c:v>1662</c:v>
                </c:pt>
                <c:pt idx="108">
                  <c:v>1668</c:v>
                </c:pt>
                <c:pt idx="109">
                  <c:v>1658</c:v>
                </c:pt>
                <c:pt idx="110">
                  <c:v>1698</c:v>
                </c:pt>
                <c:pt idx="111">
                  <c:v>1696</c:v>
                </c:pt>
                <c:pt idx="112">
                  <c:v>1728</c:v>
                </c:pt>
                <c:pt idx="113">
                  <c:v>1739</c:v>
                </c:pt>
                <c:pt idx="114">
                  <c:v>1650</c:v>
                </c:pt>
                <c:pt idx="115">
                  <c:v>1750</c:v>
                </c:pt>
                <c:pt idx="116">
                  <c:v>1863</c:v>
                </c:pt>
                <c:pt idx="117">
                  <c:v>1992</c:v>
                </c:pt>
                <c:pt idx="118">
                  <c:v>2302</c:v>
                </c:pt>
                <c:pt idx="119">
                  <c:v>2357</c:v>
                </c:pt>
                <c:pt idx="120">
                  <c:v>2477</c:v>
                </c:pt>
                <c:pt idx="121">
                  <c:v>2497</c:v>
                </c:pt>
                <c:pt idx="122">
                  <c:v>2505</c:v>
                </c:pt>
                <c:pt idx="123">
                  <c:v>2697</c:v>
                </c:pt>
                <c:pt idx="124" formatCode="General">
                  <c:v>2811</c:v>
                </c:pt>
                <c:pt idx="125" formatCode="General">
                  <c:v>3005</c:v>
                </c:pt>
                <c:pt idx="126" formatCode="General">
                  <c:v>3044</c:v>
                </c:pt>
                <c:pt idx="127" formatCode="General">
                  <c:v>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140EB27-6022-4251-A8A3-0876068E1C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135019D-5406-4AED-9112-D8021E5F06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467A67-449F-45BE-A5DC-EC99D5700F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4FEA333-53D4-446E-B522-F36F5996D7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803B8D3-A5FE-4E67-B86D-2F57553180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6521AA2-AB84-498F-95AA-EAE5F9F95B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950DFEB-8FF1-4F9F-9411-F074728BAC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ACEC1B0-1085-4F1A-B762-39D0A89D9F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84D5FE0-F41A-4029-BF22-80E0471D40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A37BB69-AC66-49BF-9755-4755B09F29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6FE3839-CFED-4190-82C5-016E653B8D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2E73ECF-EB1B-4C1E-97A7-2ED7147C00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976FF20-02CF-42FC-A544-0FDC4CE4CB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DD365C7-441B-4E26-AE2C-3E3963EDF6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41110FC-AEBC-4613-8C03-91892EA469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DA1C83B-AC8F-41F0-AE55-6E4A3B975D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CAD83DB-9AA8-4B45-AA1F-42268B094A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CE7EE61-A4A8-41E6-930E-3E71B32403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1371924-08F9-42D3-8A2A-F704115818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4B984E50-4F4A-45E1-9CDE-5435AFF7BF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7ADB10B4-0859-4CE6-ABE4-92C21AA195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9301AF5-9C04-48B9-92A2-4AB6C26926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CB4B0E6-5C9B-42A3-803E-0B0D575150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94B2DBA8-2755-4591-9CFF-38B6BEBB12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6515CAF-F4AD-445D-AD18-A9648A21EE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B3A7548-74EE-4954-8587-C38D61BBF7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84F91F5-0DEF-4DB9-A8C5-CD5A9A0A2D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D09935A-117F-425A-BA13-7B6D531476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427DB86-89A4-413D-B222-0A19EE2162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89A042E-20A7-4501-8272-31CC38B308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AF54DAD-5E79-4228-8DC9-4C69BAC483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31E9FF0-0905-47BA-9544-B66D9C596B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1FB7156-CEF8-40F3-A877-EB53C5F596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EBB22A2-64C5-408F-9C40-36601259F4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8DB37FC-DA4F-411C-8BA0-53F03E29A1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050E72C-E8A0-49BA-AF38-5082B0FFD4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46B39DC-7608-450C-BA7D-19FA15DE9E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E2E8353-4056-407C-B05D-63B57414D5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881778B-629B-47FF-93E4-FC6DA82FC9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1585567-AD1A-4507-91F3-A12D564FA7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4ADA4A1-0250-48EA-8E57-821D0F8C76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380CF57-C34F-4D89-8DE6-9085474A35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AD9021E-060D-491F-98DE-A834A17DA5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ECB8FA9-ECE4-409C-A239-5177736298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8380ACA1-BF81-4F0E-8D66-1A79F7A625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6EE09A1-2076-48E2-B46D-701E772C97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B8A694E9-38AA-446D-8514-959CC572AC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13824F7-351F-40D3-A1A4-E4BEF58616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BB5C83D-A492-4D4B-8203-BBAE2F2823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29AE4C94-17E0-431E-966D-DB6B129AE3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2998A5DD-CEEA-4BAE-98AE-6190DEDD7B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CE1C1EEF-07DA-44EC-BB7E-199D00B33F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E651FDD-1BCE-47C4-8EA5-850ADB744A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1DF99B4D-97DC-4072-8AB9-53477E84A4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038B9DC9-6211-4D17-9D9D-7435551517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FB69D61-7783-42EB-A6CC-A07E712AEC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766680F-6D9F-409B-9FD8-3126CA7CCC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20371A9-E554-4847-997A-57EE3EEA2B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96116A77-B571-4477-A340-9573DF8030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36F4079-1148-4296-AD83-873378D6F2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75C175F-94CF-4A83-8645-CFAF37F78F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235D451-D283-4C6E-A906-6B6BD65F6C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5FF0128-B95B-412C-8051-832906134D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B2E4329-0850-472C-88EB-D54D655571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0777B72-B28C-4DE8-8FD9-B1CAC32144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BDCD3444-08EF-4C7A-A1F2-EFB7045B48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5935B9F-EAF9-4934-8B8D-F719DEFC89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A2235D2-FBE0-4BE8-BCE7-024DE4B334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C618313B-6F1F-4D82-918E-5CF2709B1D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C1C882D-CBC1-4908-B591-300BA542DA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5A8A0295-695F-4FA5-8BC1-E32FDC1DE9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6D8F73AB-01C5-4C00-BFEC-C226BA10BD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5D06AC38-B429-4A1A-B9C4-054C3F9025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87A72FF-8B6C-403E-8C4E-72DABD482C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27BA21EB-B11B-4883-8BD8-C7F6DD0D36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39EA0AA2-A522-4E70-A9B6-D74CFBAE14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922DC882-DF6F-4C72-A4AA-1298DF57CF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5739251A-8779-40BB-817D-2039B47B81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9F4BAC7C-A3C4-477E-A73C-CD7408C5E5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C9D808A0-603B-47E2-B844-86B924B50A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4407713A-664D-465A-8332-AE4F32CF45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624D469E-4274-4467-8ED8-75AA84F73F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59C4A79-CEC2-4C00-B70C-6BD355ABA5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03CB011E-1436-45B6-85EE-94002ABF42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1304C69B-7015-479D-8B4F-3FA20CEC97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68A36ED4-ABFF-4BA8-AC76-2C5FA0EA24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DA99D49F-F203-45C7-B2B3-CFD814A6A1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7E644D63-7945-43A2-B929-A010D80C1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8EB40FB2-848E-4C6F-9AEB-FAF7F60DF7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5DDFD974-EAA6-47C3-A59C-8446CD607D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551DC228-0CDE-4D22-8BD4-9835AA9540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60CBC07D-5B15-4A9A-856E-3E8D7F6FAC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832C5859-8BD4-435B-A75C-2FFB9EDE20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D13E631-0479-407F-BD26-07D8F90817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88A9D33D-02A9-4E13-A496-B9683CBFF3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70227CB4-872A-4991-8E0D-74D51C773C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09127725-D6B1-4EF7-8151-340E3442F0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4E287C01-CB49-42BA-B40D-9AC23F7B1A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9A946E45-ECD7-4D1B-9600-022A8449DE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AB438218-3D04-48D0-B06D-BB3C29719A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0960053E-9AE0-44B5-ADD0-EC7165158B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98D8453A-CFD2-4CEA-A417-F537E57222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5B2E392D-3158-4F5F-9E0B-562175153B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606D7D5B-05A6-4834-9926-AD3CFA9D0C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3FFD6CB5-98AC-4E59-9C09-8750CE20BE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612D7441-B77D-48E4-B052-83B0E9E8BE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044CA26E-454A-4371-A60C-787657E6AE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7BA242D6-3D0D-4A86-92B3-72A22B0FCA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66A926EC-D532-4FA1-9A31-25D064C58F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85BC94A7-6E1F-4D6B-9D1A-9F7AF19276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2B0F867C-EE33-4CD8-8AE4-D91D8CF5E5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7515437F-2C85-448E-8902-4216D7FE99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-1.1474327929833909E-2"/>
                  <c:y val="-0.1675205823740483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5 545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A6E4834B-A5AD-4B66-811D-0FA5DA43DB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F576DCF3-86C1-4849-8906-231E1DA912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076C1742-35B3-4F12-AA76-2B1E93B2F2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18955DA6-548B-44E3-9F85-4C31702E42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BB847E92-99D3-48BC-9F9C-68C3ADD42D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75B3348D-6544-4147-BEE5-617A599CE5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C398AC36-D8C3-4253-A47A-B21F01F91B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Sheet1!$B$2:$B$129</c:f>
              <c:numCache>
                <c:formatCode>#,##0</c:formatCode>
                <c:ptCount val="12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 formatCode="General">
                  <c:v>6380</c:v>
                </c:pt>
                <c:pt idx="125" formatCode="General">
                  <c:v>5891</c:v>
                </c:pt>
                <c:pt idx="126" formatCode="General">
                  <c:v>5626</c:v>
                </c:pt>
                <c:pt idx="127" formatCode="General">
                  <c:v>5545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Sheet1!$C$2:$C$129</c15:f>
                <c15:dlblRangeCache>
                  <c:ptCount val="128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Sheet1!$C$2:$C$129</c:f>
              <c:numCache>
                <c:formatCode>General</c:formatCode>
                <c:ptCount val="1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Sheet1!$D$2:$D$129</c:f>
              <c:numCache>
                <c:formatCode>#,##0</c:formatCode>
                <c:ptCount val="128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800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1180</c:v>
                </c:pt>
                <c:pt idx="64">
                  <c:v>1167</c:v>
                </c:pt>
                <c:pt idx="65">
                  <c:v>1176</c:v>
                </c:pt>
                <c:pt idx="66">
                  <c:v>1214</c:v>
                </c:pt>
                <c:pt idx="67">
                  <c:v>1162</c:v>
                </c:pt>
                <c:pt idx="68">
                  <c:v>1172</c:v>
                </c:pt>
                <c:pt idx="69">
                  <c:v>1187</c:v>
                </c:pt>
                <c:pt idx="70">
                  <c:v>1176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1074</c:v>
                </c:pt>
                <c:pt idx="75">
                  <c:v>1048</c:v>
                </c:pt>
                <c:pt idx="76">
                  <c:v>1043</c:v>
                </c:pt>
                <c:pt idx="77">
                  <c:v>999</c:v>
                </c:pt>
                <c:pt idx="78">
                  <c:v>1009</c:v>
                </c:pt>
                <c:pt idx="79">
                  <c:v>977</c:v>
                </c:pt>
                <c:pt idx="80">
                  <c:v>961</c:v>
                </c:pt>
                <c:pt idx="81">
                  <c:v>943</c:v>
                </c:pt>
                <c:pt idx="82">
                  <c:v>958</c:v>
                </c:pt>
                <c:pt idx="83">
                  <c:v>950</c:v>
                </c:pt>
                <c:pt idx="84">
                  <c:v>881</c:v>
                </c:pt>
                <c:pt idx="85">
                  <c:v>857</c:v>
                </c:pt>
                <c:pt idx="86">
                  <c:v>843</c:v>
                </c:pt>
                <c:pt idx="87">
                  <c:v>800</c:v>
                </c:pt>
                <c:pt idx="88">
                  <c:v>779</c:v>
                </c:pt>
                <c:pt idx="89">
                  <c:v>764</c:v>
                </c:pt>
                <c:pt idx="90">
                  <c:v>786</c:v>
                </c:pt>
                <c:pt idx="91">
                  <c:v>730</c:v>
                </c:pt>
                <c:pt idx="92">
                  <c:v>713</c:v>
                </c:pt>
                <c:pt idx="93">
                  <c:v>713</c:v>
                </c:pt>
                <c:pt idx="94">
                  <c:v>707</c:v>
                </c:pt>
                <c:pt idx="95">
                  <c:v>685</c:v>
                </c:pt>
                <c:pt idx="96">
                  <c:v>673</c:v>
                </c:pt>
                <c:pt idx="97">
                  <c:v>709</c:v>
                </c:pt>
                <c:pt idx="98">
                  <c:v>697</c:v>
                </c:pt>
                <c:pt idx="99">
                  <c:v>685</c:v>
                </c:pt>
                <c:pt idx="100">
                  <c:v>709</c:v>
                </c:pt>
                <c:pt idx="101">
                  <c:v>699</c:v>
                </c:pt>
                <c:pt idx="102">
                  <c:v>696</c:v>
                </c:pt>
                <c:pt idx="103">
                  <c:v>711</c:v>
                </c:pt>
                <c:pt idx="104">
                  <c:v>728</c:v>
                </c:pt>
                <c:pt idx="105">
                  <c:v>724</c:v>
                </c:pt>
                <c:pt idx="106">
                  <c:v>736</c:v>
                </c:pt>
                <c:pt idx="107">
                  <c:v>722</c:v>
                </c:pt>
                <c:pt idx="108">
                  <c:v>726</c:v>
                </c:pt>
                <c:pt idx="109">
                  <c:v>735</c:v>
                </c:pt>
                <c:pt idx="110">
                  <c:v>743</c:v>
                </c:pt>
                <c:pt idx="111">
                  <c:v>748</c:v>
                </c:pt>
                <c:pt idx="112">
                  <c:v>754</c:v>
                </c:pt>
                <c:pt idx="113">
                  <c:v>767</c:v>
                </c:pt>
                <c:pt idx="114">
                  <c:v>740</c:v>
                </c:pt>
                <c:pt idx="115">
                  <c:v>758</c:v>
                </c:pt>
                <c:pt idx="116">
                  <c:v>793</c:v>
                </c:pt>
                <c:pt idx="117">
                  <c:v>836</c:v>
                </c:pt>
                <c:pt idx="118">
                  <c:v>902</c:v>
                </c:pt>
                <c:pt idx="119">
                  <c:v>935</c:v>
                </c:pt>
                <c:pt idx="120">
                  <c:v>950</c:v>
                </c:pt>
                <c:pt idx="121">
                  <c:v>971</c:v>
                </c:pt>
                <c:pt idx="122">
                  <c:v>947</c:v>
                </c:pt>
                <c:pt idx="123">
                  <c:v>959</c:v>
                </c:pt>
                <c:pt idx="124">
                  <c:v>1003</c:v>
                </c:pt>
                <c:pt idx="125">
                  <c:v>1085</c:v>
                </c:pt>
                <c:pt idx="126" formatCode="General">
                  <c:v>1105</c:v>
                </c:pt>
                <c:pt idx="127" formatCode="General">
                  <c:v>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0"/>
                  <c:y val="-0.2245285607401027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749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Sheet1!$B$2:$B$129</c:f>
              <c:numCache>
                <c:formatCode>#,##0</c:formatCode>
                <c:ptCount val="12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 formatCode="General">
                  <c:v>771</c:v>
                </c:pt>
                <c:pt idx="127" formatCode="General">
                  <c:v>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Sheet1!$C$2:$C$129</c:f>
              <c:numCache>
                <c:formatCode>General</c:formatCode>
                <c:ptCount val="1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Sheet1!$D$2:$D$129</c:f>
              <c:numCache>
                <c:formatCode>#,##0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10</c:v>
                </c:pt>
                <c:pt idx="114">
                  <c:v>10</c:v>
                </c:pt>
                <c:pt idx="115">
                  <c:v>9</c:v>
                </c:pt>
                <c:pt idx="116">
                  <c:v>11</c:v>
                </c:pt>
                <c:pt idx="117">
                  <c:v>13</c:v>
                </c:pt>
                <c:pt idx="118">
                  <c:v>15</c:v>
                </c:pt>
                <c:pt idx="119">
                  <c:v>15</c:v>
                </c:pt>
                <c:pt idx="120">
                  <c:v>19</c:v>
                </c:pt>
                <c:pt idx="121">
                  <c:v>19</c:v>
                </c:pt>
                <c:pt idx="122">
                  <c:v>16</c:v>
                </c:pt>
                <c:pt idx="123">
                  <c:v>18</c:v>
                </c:pt>
                <c:pt idx="124" formatCode="General">
                  <c:v>19</c:v>
                </c:pt>
                <c:pt idx="125" formatCode="General">
                  <c:v>20</c:v>
                </c:pt>
                <c:pt idx="126" formatCode="General">
                  <c:v>20</c:v>
                </c:pt>
                <c:pt idx="127" formatCode="General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Sheet1!$B$2:$B$129</c:f>
              <c:numCache>
                <c:formatCode>#,##0</c:formatCode>
                <c:ptCount val="12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 formatCode="General">
                  <c:v>41</c:v>
                </c:pt>
                <c:pt idx="125" formatCode="General">
                  <c:v>41</c:v>
                </c:pt>
                <c:pt idx="126" formatCode="General">
                  <c:v>40</c:v>
                </c:pt>
                <c:pt idx="127" formatCode="General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Sheet1!$A$2:$A$129</c:f>
              <c:numCache>
                <c:formatCode>m/d/yyyy</c:formatCode>
                <c:ptCount val="12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</c:numCache>
            </c:numRef>
          </c:cat>
          <c:val>
            <c:numRef>
              <c:f>Sheet1!$C$2:$C$129</c:f>
              <c:numCache>
                <c:formatCode>General</c:formatCode>
                <c:ptCount val="1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25977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772735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43779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88798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6249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01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1042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391</cp:revision>
  <dcterms:created xsi:type="dcterms:W3CDTF">2020-08-08T14:25:07Z</dcterms:created>
  <dcterms:modified xsi:type="dcterms:W3CDTF">2021-01-07T04:22:04Z</dcterms:modified>
</cp:coreProperties>
</file>