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Sheet1!$A$2:$A$131</c:f>
              <c:numCache>
                <c:formatCode>m/d/yyyy</c:formatCode>
                <c:ptCount val="13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</c:numCache>
            </c:numRef>
          </c:cat>
          <c:val>
            <c:numRef>
              <c:f>Sheet1!$D$2:$D$131</c:f>
              <c:numCache>
                <c:formatCode>#,##0</c:formatCode>
                <c:ptCount val="130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173</c:v>
                </c:pt>
                <c:pt idx="38">
                  <c:v>190</c:v>
                </c:pt>
                <c:pt idx="39">
                  <c:v>204</c:v>
                </c:pt>
                <c:pt idx="40">
                  <c:v>190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380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457</c:v>
                </c:pt>
                <c:pt idx="57">
                  <c:v>469</c:v>
                </c:pt>
                <c:pt idx="58">
                  <c:v>523</c:v>
                </c:pt>
                <c:pt idx="59">
                  <c:v>535</c:v>
                </c:pt>
                <c:pt idx="60">
                  <c:v>560</c:v>
                </c:pt>
                <c:pt idx="61">
                  <c:v>574</c:v>
                </c:pt>
                <c:pt idx="62">
                  <c:v>604</c:v>
                </c:pt>
                <c:pt idx="63">
                  <c:v>625</c:v>
                </c:pt>
                <c:pt idx="64">
                  <c:v>606</c:v>
                </c:pt>
                <c:pt idx="65">
                  <c:v>597</c:v>
                </c:pt>
                <c:pt idx="66">
                  <c:v>604</c:v>
                </c:pt>
                <c:pt idx="67">
                  <c:v>585</c:v>
                </c:pt>
                <c:pt idx="68">
                  <c:v>585</c:v>
                </c:pt>
                <c:pt idx="69">
                  <c:v>613</c:v>
                </c:pt>
                <c:pt idx="70">
                  <c:v>610</c:v>
                </c:pt>
                <c:pt idx="71">
                  <c:v>587</c:v>
                </c:pt>
                <c:pt idx="72">
                  <c:v>564</c:v>
                </c:pt>
                <c:pt idx="73">
                  <c:v>551</c:v>
                </c:pt>
                <c:pt idx="74">
                  <c:v>531</c:v>
                </c:pt>
                <c:pt idx="75">
                  <c:v>521</c:v>
                </c:pt>
                <c:pt idx="76">
                  <c:v>508</c:v>
                </c:pt>
                <c:pt idx="77">
                  <c:v>475</c:v>
                </c:pt>
                <c:pt idx="78">
                  <c:v>478</c:v>
                </c:pt>
                <c:pt idx="79">
                  <c:v>469</c:v>
                </c:pt>
                <c:pt idx="80">
                  <c:v>449</c:v>
                </c:pt>
                <c:pt idx="81">
                  <c:v>450</c:v>
                </c:pt>
                <c:pt idx="82">
                  <c:v>447</c:v>
                </c:pt>
                <c:pt idx="83">
                  <c:v>438</c:v>
                </c:pt>
                <c:pt idx="84">
                  <c:v>407</c:v>
                </c:pt>
                <c:pt idx="85">
                  <c:v>391</c:v>
                </c:pt>
                <c:pt idx="86">
                  <c:v>397</c:v>
                </c:pt>
                <c:pt idx="87">
                  <c:v>370</c:v>
                </c:pt>
                <c:pt idx="88">
                  <c:v>359</c:v>
                </c:pt>
                <c:pt idx="89">
                  <c:v>343</c:v>
                </c:pt>
                <c:pt idx="90">
                  <c:v>352</c:v>
                </c:pt>
                <c:pt idx="91">
                  <c:v>324</c:v>
                </c:pt>
                <c:pt idx="92">
                  <c:v>310</c:v>
                </c:pt>
                <c:pt idx="93">
                  <c:v>296</c:v>
                </c:pt>
                <c:pt idx="94">
                  <c:v>294</c:v>
                </c:pt>
                <c:pt idx="95">
                  <c:v>301</c:v>
                </c:pt>
                <c:pt idx="96">
                  <c:v>296</c:v>
                </c:pt>
                <c:pt idx="97">
                  <c:v>294</c:v>
                </c:pt>
                <c:pt idx="98">
                  <c:v>289</c:v>
                </c:pt>
                <c:pt idx="99">
                  <c:v>281</c:v>
                </c:pt>
                <c:pt idx="100">
                  <c:v>301</c:v>
                </c:pt>
                <c:pt idx="101">
                  <c:v>310</c:v>
                </c:pt>
                <c:pt idx="102">
                  <c:v>308</c:v>
                </c:pt>
                <c:pt idx="103">
                  <c:v>306</c:v>
                </c:pt>
                <c:pt idx="104">
                  <c:v>316</c:v>
                </c:pt>
                <c:pt idx="105">
                  <c:v>312</c:v>
                </c:pt>
                <c:pt idx="106">
                  <c:v>317</c:v>
                </c:pt>
                <c:pt idx="107">
                  <c:v>304</c:v>
                </c:pt>
                <c:pt idx="108">
                  <c:v>314</c:v>
                </c:pt>
                <c:pt idx="109">
                  <c:v>307</c:v>
                </c:pt>
                <c:pt idx="110">
                  <c:v>299</c:v>
                </c:pt>
                <c:pt idx="111">
                  <c:v>304</c:v>
                </c:pt>
                <c:pt idx="112">
                  <c:v>314</c:v>
                </c:pt>
                <c:pt idx="113">
                  <c:v>328</c:v>
                </c:pt>
                <c:pt idx="114">
                  <c:v>317</c:v>
                </c:pt>
                <c:pt idx="115">
                  <c:v>327</c:v>
                </c:pt>
                <c:pt idx="116">
                  <c:v>345</c:v>
                </c:pt>
                <c:pt idx="117">
                  <c:v>362</c:v>
                </c:pt>
                <c:pt idx="118">
                  <c:v>387</c:v>
                </c:pt>
                <c:pt idx="119">
                  <c:v>407</c:v>
                </c:pt>
                <c:pt idx="120">
                  <c:v>421</c:v>
                </c:pt>
                <c:pt idx="121">
                  <c:v>433</c:v>
                </c:pt>
                <c:pt idx="122">
                  <c:v>430</c:v>
                </c:pt>
                <c:pt idx="123">
                  <c:v>455</c:v>
                </c:pt>
                <c:pt idx="124" formatCode="General">
                  <c:v>474</c:v>
                </c:pt>
                <c:pt idx="125" formatCode="General">
                  <c:v>508</c:v>
                </c:pt>
                <c:pt idx="126" formatCode="General">
                  <c:v>535</c:v>
                </c:pt>
                <c:pt idx="127" formatCode="General">
                  <c:v>548</c:v>
                </c:pt>
                <c:pt idx="128" formatCode="General">
                  <c:v>553</c:v>
                </c:pt>
                <c:pt idx="129" formatCode="General">
                  <c:v>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20"/>
              <c:layout>
                <c:manualLayout>
                  <c:x val="-2.5941700438539154E-2"/>
                  <c:y val="-8.532085308123903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786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CBF-4EA3-885B-E9AB165CF1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Sheet1!$A$2:$A$131</c:f>
              <c:numCache>
                <c:formatCode>m/d/yyyy</c:formatCode>
                <c:ptCount val="13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</c:numCache>
            </c:numRef>
          </c:cat>
          <c:val>
            <c:numRef>
              <c:f>Sheet1!$B$2:$B$131</c:f>
              <c:numCache>
                <c:formatCode>#,##0</c:formatCode>
                <c:ptCount val="130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 formatCode="General">
                  <c:v>845</c:v>
                </c:pt>
                <c:pt idx="125" formatCode="General">
                  <c:v>843</c:v>
                </c:pt>
                <c:pt idx="126" formatCode="General">
                  <c:v>808</c:v>
                </c:pt>
                <c:pt idx="127" formatCode="General">
                  <c:v>782</c:v>
                </c:pt>
                <c:pt idx="128" formatCode="General">
                  <c:v>767</c:v>
                </c:pt>
                <c:pt idx="129" formatCode="General">
                  <c:v>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Sheet1!$A$2:$A$131</c:f>
              <c:numCache>
                <c:formatCode>m/d/yyyy</c:formatCode>
                <c:ptCount val="13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</c:numCache>
            </c:numRef>
          </c:cat>
          <c:val>
            <c:numRef>
              <c:f>Sheet1!$C$2:$C$131</c:f>
              <c:numCache>
                <c:formatCode>General</c:formatCode>
                <c:ptCount val="13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Sheet1!$A$2:$A$131</c:f>
              <c:numCache>
                <c:formatCode>m/d/yyyy</c:formatCode>
                <c:ptCount val="13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</c:numCache>
            </c:numRef>
          </c:cat>
          <c:val>
            <c:numRef>
              <c:f>Sheet1!$D$2:$D$131</c:f>
              <c:numCache>
                <c:formatCode>#,##0</c:formatCode>
                <c:ptCount val="130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117</c:v>
                </c:pt>
                <c:pt idx="12">
                  <c:v>130</c:v>
                </c:pt>
                <c:pt idx="13">
                  <c:v>134</c:v>
                </c:pt>
                <c:pt idx="14">
                  <c:v>144</c:v>
                </c:pt>
                <c:pt idx="15">
                  <c:v>165</c:v>
                </c:pt>
                <c:pt idx="16">
                  <c:v>192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962</c:v>
                </c:pt>
                <c:pt idx="39">
                  <c:v>1021</c:v>
                </c:pt>
                <c:pt idx="40">
                  <c:v>1090</c:v>
                </c:pt>
                <c:pt idx="41">
                  <c:v>1174</c:v>
                </c:pt>
                <c:pt idx="42">
                  <c:v>1191</c:v>
                </c:pt>
                <c:pt idx="43">
                  <c:v>1318</c:v>
                </c:pt>
                <c:pt idx="44">
                  <c:v>1498</c:v>
                </c:pt>
                <c:pt idx="45">
                  <c:v>1602</c:v>
                </c:pt>
                <c:pt idx="46">
                  <c:v>1669</c:v>
                </c:pt>
                <c:pt idx="47">
                  <c:v>1773</c:v>
                </c:pt>
                <c:pt idx="48">
                  <c:v>1894</c:v>
                </c:pt>
                <c:pt idx="49">
                  <c:v>2032</c:v>
                </c:pt>
                <c:pt idx="50">
                  <c:v>2185</c:v>
                </c:pt>
                <c:pt idx="51">
                  <c:v>2320</c:v>
                </c:pt>
                <c:pt idx="52">
                  <c:v>2381</c:v>
                </c:pt>
                <c:pt idx="53">
                  <c:v>2494</c:v>
                </c:pt>
                <c:pt idx="54">
                  <c:v>2631</c:v>
                </c:pt>
                <c:pt idx="55">
                  <c:v>2837</c:v>
                </c:pt>
                <c:pt idx="56">
                  <c:v>2977</c:v>
                </c:pt>
                <c:pt idx="57">
                  <c:v>3039</c:v>
                </c:pt>
                <c:pt idx="58">
                  <c:v>3254</c:v>
                </c:pt>
                <c:pt idx="59">
                  <c:v>3302</c:v>
                </c:pt>
                <c:pt idx="60">
                  <c:v>3363</c:v>
                </c:pt>
                <c:pt idx="61">
                  <c:v>3447</c:v>
                </c:pt>
                <c:pt idx="62">
                  <c:v>3566</c:v>
                </c:pt>
                <c:pt idx="63">
                  <c:v>3587</c:v>
                </c:pt>
                <c:pt idx="64">
                  <c:v>3564</c:v>
                </c:pt>
                <c:pt idx="65">
                  <c:v>3492</c:v>
                </c:pt>
                <c:pt idx="66">
                  <c:v>3430</c:v>
                </c:pt>
                <c:pt idx="67">
                  <c:v>3362</c:v>
                </c:pt>
                <c:pt idx="68">
                  <c:v>3366</c:v>
                </c:pt>
                <c:pt idx="69">
                  <c:v>3303</c:v>
                </c:pt>
                <c:pt idx="70">
                  <c:v>3203</c:v>
                </c:pt>
                <c:pt idx="71">
                  <c:v>2964</c:v>
                </c:pt>
                <c:pt idx="72">
                  <c:v>2890</c:v>
                </c:pt>
                <c:pt idx="73">
                  <c:v>2749</c:v>
                </c:pt>
                <c:pt idx="74">
                  <c:v>2624</c:v>
                </c:pt>
                <c:pt idx="75">
                  <c:v>2551</c:v>
                </c:pt>
                <c:pt idx="76">
                  <c:v>2559</c:v>
                </c:pt>
                <c:pt idx="77">
                  <c:v>2486</c:v>
                </c:pt>
                <c:pt idx="78">
                  <c:v>2442</c:v>
                </c:pt>
                <c:pt idx="79">
                  <c:v>2365</c:v>
                </c:pt>
                <c:pt idx="80">
                  <c:v>2263</c:v>
                </c:pt>
                <c:pt idx="81">
                  <c:v>2141</c:v>
                </c:pt>
                <c:pt idx="82">
                  <c:v>2127</c:v>
                </c:pt>
                <c:pt idx="83">
                  <c:v>2157</c:v>
                </c:pt>
                <c:pt idx="84">
                  <c:v>2093</c:v>
                </c:pt>
                <c:pt idx="85">
                  <c:v>2023</c:v>
                </c:pt>
                <c:pt idx="86">
                  <c:v>1935</c:v>
                </c:pt>
                <c:pt idx="87">
                  <c:v>1813</c:v>
                </c:pt>
                <c:pt idx="88">
                  <c:v>1504</c:v>
                </c:pt>
                <c:pt idx="89">
                  <c:v>1544</c:v>
                </c:pt>
                <c:pt idx="90">
                  <c:v>1538</c:v>
                </c:pt>
                <c:pt idx="91">
                  <c:v>1536</c:v>
                </c:pt>
                <c:pt idx="92">
                  <c:v>1472</c:v>
                </c:pt>
                <c:pt idx="93">
                  <c:v>1470</c:v>
                </c:pt>
                <c:pt idx="94">
                  <c:v>1501</c:v>
                </c:pt>
                <c:pt idx="95">
                  <c:v>1488</c:v>
                </c:pt>
                <c:pt idx="96">
                  <c:v>1518</c:v>
                </c:pt>
                <c:pt idx="97">
                  <c:v>1566</c:v>
                </c:pt>
                <c:pt idx="98">
                  <c:v>1536</c:v>
                </c:pt>
                <c:pt idx="99">
                  <c:v>1581</c:v>
                </c:pt>
                <c:pt idx="100">
                  <c:v>1599</c:v>
                </c:pt>
                <c:pt idx="101">
                  <c:v>1568</c:v>
                </c:pt>
                <c:pt idx="102">
                  <c:v>1610</c:v>
                </c:pt>
                <c:pt idx="103">
                  <c:v>1651</c:v>
                </c:pt>
                <c:pt idx="104">
                  <c:v>1689</c:v>
                </c:pt>
                <c:pt idx="105">
                  <c:v>1711</c:v>
                </c:pt>
                <c:pt idx="106">
                  <c:v>1696</c:v>
                </c:pt>
                <c:pt idx="107">
                  <c:v>1659</c:v>
                </c:pt>
                <c:pt idx="108">
                  <c:v>1665</c:v>
                </c:pt>
                <c:pt idx="109">
                  <c:v>1655</c:v>
                </c:pt>
                <c:pt idx="110">
                  <c:v>1695</c:v>
                </c:pt>
                <c:pt idx="111">
                  <c:v>1694</c:v>
                </c:pt>
                <c:pt idx="112">
                  <c:v>1728</c:v>
                </c:pt>
                <c:pt idx="113">
                  <c:v>1739</c:v>
                </c:pt>
                <c:pt idx="114">
                  <c:v>1650</c:v>
                </c:pt>
                <c:pt idx="115">
                  <c:v>1750</c:v>
                </c:pt>
                <c:pt idx="116">
                  <c:v>1864</c:v>
                </c:pt>
                <c:pt idx="117">
                  <c:v>1992</c:v>
                </c:pt>
                <c:pt idx="118">
                  <c:v>2300</c:v>
                </c:pt>
                <c:pt idx="119">
                  <c:v>2355</c:v>
                </c:pt>
                <c:pt idx="120">
                  <c:v>2477</c:v>
                </c:pt>
                <c:pt idx="121">
                  <c:v>2495</c:v>
                </c:pt>
                <c:pt idx="122">
                  <c:v>2502</c:v>
                </c:pt>
                <c:pt idx="123">
                  <c:v>2695</c:v>
                </c:pt>
                <c:pt idx="124" formatCode="General">
                  <c:v>2804</c:v>
                </c:pt>
                <c:pt idx="125" formatCode="General">
                  <c:v>3014</c:v>
                </c:pt>
                <c:pt idx="126" formatCode="General">
                  <c:v>3046</c:v>
                </c:pt>
                <c:pt idx="127" formatCode="General">
                  <c:v>3058</c:v>
                </c:pt>
                <c:pt idx="128" formatCode="General">
                  <c:v>3050</c:v>
                </c:pt>
                <c:pt idx="129" formatCode="General">
                  <c:v>2870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4BD6E810-0699-400F-B5AB-36A1730B5A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104-425A-AF38-9D46A1453B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409AAF7-F56B-4A17-B5A4-37EE6872A4E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6104-425A-AF38-9D46A1453B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61DA88B-2688-426F-8AF1-AED9CD9215A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6104-425A-AF38-9D46A1453B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05F06C7-0294-472E-84B8-9D584675EA1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6104-425A-AF38-9D46A1453B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3921E8D-471A-4476-9155-22CEE03B75D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6104-425A-AF38-9D46A1453B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9C80416-7F6D-430F-A218-2FECFBC0DC1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6104-425A-AF38-9D46A1453B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DC7C17C-48A4-4B76-ACE6-A03B2922B80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6104-425A-AF38-9D46A1453B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11F2EE8-CEF9-4093-AF04-C655DC5130B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6104-425A-AF38-9D46A1453B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7B9E5B4F-9C2E-42B5-8F90-29FE4CC562B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6104-425A-AF38-9D46A1453B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A7FEFEA3-A036-4C7E-A810-F3C35660CFD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6104-425A-AF38-9D46A1453B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5A028C2F-D478-4B8D-A147-D9F5B13EE79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6104-425A-AF38-9D46A1453B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3C396338-B75A-46E5-B50B-E1C888AB55E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6104-425A-AF38-9D46A1453B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B71C7C0A-071F-4818-824A-7276FF77EDE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6104-425A-AF38-9D46A1453B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2C9B504C-A174-4199-BAF2-4CD552418E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6104-425A-AF38-9D46A1453B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650B9048-055D-41CC-92F2-96A702DCE87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6104-425A-AF38-9D46A1453B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DE91FBB2-2CA3-4064-A0D0-5095C21FBC0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6104-425A-AF38-9D46A1453B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2DFC6746-7C46-42E7-AB7B-0ED7AEF217D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6104-425A-AF38-9D46A1453B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1A7C904A-EF20-4BB5-8250-27AA756A409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6104-425A-AF38-9D46A1453B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F59CDA6B-0AFD-4BC1-9902-4AB9E7B3732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6104-425A-AF38-9D46A1453B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1CEC527B-16A9-4A4C-9DE6-413E65130FD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6104-425A-AF38-9D46A1453B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1E46F7A8-CFD5-49AC-AE17-894695D4A10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6104-425A-AF38-9D46A1453B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4D9810ED-9755-4233-88EB-3E473CD78ED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6104-425A-AF38-9D46A1453B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F0835179-8FC9-4C46-B7B5-D2230E7186A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6104-425A-AF38-9D46A1453B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75DE29B9-DAB6-4CA0-8BA9-D5BBE60D9D5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6104-425A-AF38-9D46A1453B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8CBAEE34-2EE7-4DE1-AE63-2BC6EE08865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6104-425A-AF38-9D46A1453B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3493DC9B-2686-4950-A274-BDBBA4D61C7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6104-425A-AF38-9D46A1453B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1BFFD417-205D-4D4C-96CA-A8FDCC23F21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6104-425A-AF38-9D46A1453B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D925D6B5-BDC9-4F26-8B5B-55A52CEB96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6104-425A-AF38-9D46A1453B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B243FAC2-99DF-418E-BC93-EB0D622662A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6104-425A-AF38-9D46A1453B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6BF5951C-A4E5-423D-8575-C713FA018AC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6104-425A-AF38-9D46A1453B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34D46AF7-A47B-477F-8DE1-224AC06EE95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6104-425A-AF38-9D46A1453B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4FF2158D-CD49-413A-B9CD-E7CC695E6C9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6104-425A-AF38-9D46A1453B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9FF07FB1-A6A9-4B1D-80AA-B78CB0446CF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6104-425A-AF38-9D46A1453B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6DD54589-847C-4E4F-AFC4-80F752350A6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6104-425A-AF38-9D46A1453B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F395D68E-93C4-436D-8794-DE6C4E31A36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6104-425A-AF38-9D46A1453B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F4FD3FF0-6E74-4B42-BDAD-23B0D96FD64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6104-425A-AF38-9D46A1453B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6D51222B-E605-4602-A535-96123A07C5A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6104-425A-AF38-9D46A1453B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E9B7A1DA-F03F-475F-A24A-DE64EA4C5EB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6104-425A-AF38-9D46A1453B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69E80F4B-771C-44EF-9877-2D8C727274A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6104-425A-AF38-9D46A1453B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1EDBC74A-618E-43E1-A8FB-A4227BB7E02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6104-425A-AF38-9D46A1453B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7A3A945C-B2CB-4866-BC02-4A8F2E3BE41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6104-425A-AF38-9D46A1453B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46215C57-CF78-4C25-8982-B5E8BF30463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6104-425A-AF38-9D46A1453B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63DBC8CD-FFC7-4CC0-8B2B-4745575F923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6104-425A-AF38-9D46A1453B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689D47FB-69B2-4208-B578-17E852E56C1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6104-425A-AF38-9D46A1453B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E627CC8C-483F-46D6-B163-B120224BC21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6104-425A-AF38-9D46A1453B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865FF466-F385-4283-945F-A21AD90BE3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6104-425A-AF38-9D46A1453B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4B386FBE-E76A-4801-8DD4-144AE347623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6104-425A-AF38-9D46A1453B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5BC4606A-2CEB-415A-A19B-B15C154AF33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6104-425A-AF38-9D46A1453B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B5DEFF85-4911-42F9-B9E5-C1D73AE6151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6104-425A-AF38-9D46A1453B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E534BA60-B7ED-4D82-995B-380F280A8A2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6104-425A-AF38-9D46A1453B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F20DB321-B82C-4127-96FD-1C3EC57DF96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6104-425A-AF38-9D46A1453B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E9C429B4-467D-472E-8BD0-C073E967347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6104-425A-AF38-9D46A1453B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583CD297-D1E8-4AC9-B851-E10ECE44E58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6104-425A-AF38-9D46A1453B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1E4E6420-34A3-4F10-902F-56CC7588C70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6104-425A-AF38-9D46A1453B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A803D5BB-BBBB-4C59-8A08-16C3D88BCA4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6104-425A-AF38-9D46A1453B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FA35E659-F01A-4211-B375-133976AB1D0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6104-425A-AF38-9D46A1453B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36A225C4-8789-4884-9CF6-82EFBDCC6C7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6104-425A-AF38-9D46A1453B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950788BB-3BCF-47C1-A2FB-180FCC6FEA1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6104-425A-AF38-9D46A1453B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7413E43B-4D7B-4CBB-98D2-9C870A37B60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6104-425A-AF38-9D46A1453B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62E0B2C9-8DAC-4C58-982B-49781D9CB26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6104-425A-AF38-9D46A1453B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F57A7D94-0280-4A4A-B6FE-2403A871A86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D-6104-425A-AF38-9D46A1453B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3EF234F7-A7B4-422C-98EA-AA117E61F1D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E-6104-425A-AF38-9D46A1453B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51E00FB7-D62A-4FFF-A6BD-C57743A4BA8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F-6104-425A-AF38-9D46A1453B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AAD9BE69-E023-4A47-980A-7E38C6AF478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0-6104-425A-AF38-9D46A1453B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5989A063-4F59-491D-BC90-4973B1C5E69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1-6104-425A-AF38-9D46A1453B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47307D6A-2323-4093-BA12-882996972E8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2-6104-425A-AF38-9D46A1453B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626C29AF-5639-4D4D-A0B9-108706D0B3F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3-6104-425A-AF38-9D46A1453B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2DEDA56E-5E4E-41F1-A78F-933190EA092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4-6104-425A-AF38-9D46A1453B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2822F0CB-7F78-411C-9A3E-2E8973BE0CB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5-6104-425A-AF38-9D46A1453B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F8F6D433-4CCE-44D8-8ABB-6E59286DF77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6-6104-425A-AF38-9D46A1453B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F13C50C1-437E-42E5-B9EE-6B102448C16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7-6104-425A-AF38-9D46A1453B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ABD71DA5-1F47-40FA-BDB7-D255960BC42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8-6104-425A-AF38-9D46A1453B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F28DCCF5-B81A-48D1-9097-0950E9F4D28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9-6104-425A-AF38-9D46A1453B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8E5541F2-4E1F-4A2A-A86C-09290822641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A-6104-425A-AF38-9D46A1453B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A0E8F2A3-7BDB-48AF-8C11-5880DF042EC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B-6104-425A-AF38-9D46A1453B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FEA08988-E37D-42C6-BD30-C12F3EE397C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C-6104-425A-AF38-9D46A1453B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C7F9CF44-BCFA-4493-95D3-6EB1598CE32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D-6104-425A-AF38-9D46A1453B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DE33AE56-8F40-4237-BB84-7F7D5708D2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E-6104-425A-AF38-9D46A1453B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2737A1FB-CA17-4BA3-AC28-28AD8584CBE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F-6104-425A-AF38-9D46A1453B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049F35A8-00C6-4E91-8516-98DB37E2E5A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0-6104-425A-AF38-9D46A1453B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FA6FAD69-967F-4234-986B-CF39A00620C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1-6104-425A-AF38-9D46A1453B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75CBCC89-8F6B-4581-9F9D-D84173A54B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2-6104-425A-AF38-9D46A1453B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AEB68A7A-5870-4C1F-8D6E-ED3D018C62C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3-6104-425A-AF38-9D46A1453B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10117FB9-74C0-4EA3-BDFC-76E8D9EA9B1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4-6104-425A-AF38-9D46A1453B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CAEBE5B4-1BD1-45EE-AC69-7E202B5C39F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5-6104-425A-AF38-9D46A1453BD8}"/>
                </c:ext>
              </c:extLst>
            </c:dLbl>
            <c:dLbl>
              <c:idx val="8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6104-425A-AF38-9D46A1453BD8}"/>
                </c:ext>
              </c:extLst>
            </c:dLbl>
            <c:dLbl>
              <c:idx val="8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6104-425A-AF38-9D46A1453BD8}"/>
                </c:ext>
              </c:extLst>
            </c:dLbl>
            <c:dLbl>
              <c:idx val="8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6104-425A-AF38-9D46A1453BD8}"/>
                </c:ext>
              </c:extLst>
            </c:dLbl>
            <c:dLbl>
              <c:idx val="8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6104-425A-AF38-9D46A1453BD8}"/>
                </c:ext>
              </c:extLst>
            </c:dLbl>
            <c:dLbl>
              <c:idx val="8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6104-425A-AF38-9D46A1453BD8}"/>
                </c:ext>
              </c:extLst>
            </c:dLbl>
            <c:dLbl>
              <c:idx val="9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6104-425A-AF38-9D46A1453B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0C78E697-267B-4157-9E8A-9572259F714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C-6104-425A-AF38-9D46A1453B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206ADA59-E5B0-4A7D-87BF-40486358112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D-6104-425A-AF38-9D46A1453BD8}"/>
                </c:ext>
              </c:extLst>
            </c:dLbl>
            <c:dLbl>
              <c:idx val="9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6104-425A-AF38-9D46A1453BD8}"/>
                </c:ext>
              </c:extLst>
            </c:dLbl>
            <c:dLbl>
              <c:idx val="94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E1545B10-153E-4B46-9319-83570968BB1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F-6104-425A-AF38-9D46A1453B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C7C4B7F3-B94E-4E39-9E9D-E04597806F1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0-6104-425A-AF38-9D46A1453B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0B92AE71-11E7-49EB-A9BB-644CCEAA5C8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1-6104-425A-AF38-9D46A1453B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A270E0BE-485B-482A-AAE8-4E405560A9C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2-6104-425A-AF38-9D46A1453B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B78F0B96-6AF2-415E-B929-B6561AD9486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3-6104-425A-AF38-9D46A1453B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972B9DF6-5889-4544-A41C-F8079CBFF8E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4-6104-425A-AF38-9D46A1453B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F4C26E77-C9A8-45AF-8A5A-3EA32A7715C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5-6104-425A-AF38-9D46A1453B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FA2717E0-E831-407D-8E6B-8931087B63D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6-6104-425A-AF38-9D46A1453B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B1D5BE66-876D-4804-8CF5-5800D673FF7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7-6104-425A-AF38-9D46A1453B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4A8764F7-ADD3-4BB4-9C8E-7101163D4A3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8-6104-425A-AF38-9D46A1453B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622356E6-74B0-4BA5-B9A5-73C1EA5C622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9-6104-425A-AF38-9D46A1453B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83CEB995-4417-4E43-BC6A-50C9E40AB54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A-6104-425A-AF38-9D46A1453B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BFD0F55B-314C-437E-8AFE-ADD6A52343F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B-6104-425A-AF38-9D46A1453B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3A6EB175-4610-4125-B2F1-4232E8E2E0D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C-6104-425A-AF38-9D46A1453B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C198EBF4-7F5D-4294-9AD1-26CC143F843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617-451F-A564-A9B81EED312E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1A55D6BC-1180-40C5-8B2C-8DBA6EC7C5A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B30-4AD7-824F-7D49E21179E2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3AC893E8-F474-4D06-B845-2DA43F9CAD2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103-409A-8827-D62638AC23BD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929A08F8-72E7-4425-9828-B21C2A47637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849-4779-8FB9-8D953B736FCD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CDBF6994-8433-4425-88AA-3FB099A59F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A40-45A6-A080-2E38B907B743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81022DB9-5B61-4EED-8520-1D9AD0FC166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549-413C-B061-F00F2FAF0BD0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fld id="{84EDF927-D2E7-4D4C-9081-6A7D9098CD0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F14-4F3F-8400-CE5534A6BD53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DF93C1B8-CFC5-4D3E-A2EA-772FCD6C003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170-4F38-9D6F-002E8778F8EA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fld id="{01454953-8F20-446D-8992-844AB14AC56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48A2-4E62-ADA2-DD2BB1B3FB19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fld id="{3D2E8CAA-A374-485D-AE61-30254B757F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3DC-45FB-97A3-1E27E9EAEE0B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fld id="{771DD881-F540-4998-9FF0-639129EAD01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EAE9-48E0-B54B-01CA77070004}"/>
                </c:ext>
              </c:extLst>
            </c:dLbl>
            <c:dLbl>
              <c:idx val="119"/>
              <c:layout>
                <c:manualLayout>
                  <c:x val="-9.1159915263303495E-3"/>
                  <c:y val="-0.1136337277964236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5 704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1AA-4725-B570-E23983E89DC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AA-4725-B570-E23983E89DC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fld id="{2EB830AA-CC64-4214-8348-0FF2A7FC73A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63D-4793-8DBD-8A3828CA364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fld id="{84F90D0D-F4A5-4668-9521-A0F48152EE5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620-4B00-BB60-E3DF18A41BE2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fld id="{39888BA0-9ABC-4A94-9584-E2D0B5FD0F9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F620-4B00-BB60-E3DF18A41BE2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fld id="{1B740AB0-FD6A-4F5E-B013-DF1060D5F2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E56-4BB8-876C-A81147736952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fld id="{A654021C-43F0-44E2-9A59-2283893CF5E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9A6-4E53-B1FC-45E8EAE97F1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fld id="{AE7D761F-B3EE-444F-B123-2AB51DDA6DD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E058-4897-B568-D9746CE5E76C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fld id="{658BFF54-2348-4310-8E1B-41AB378E8D0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F4B-4B10-AF93-A7751746BD5E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fld id="{1CB3C2A1-19D8-4ECF-8EC6-CE11E8605A5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7C0F-4BDA-83BE-5BA15D03129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fld id="{32FCFEBF-7247-41CD-BBB5-A57D5F23287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439-424A-99A9-00F3558A2D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Sheet1!$A$2:$A$131</c:f>
              <c:numCache>
                <c:formatCode>m/d/yyyy</c:formatCode>
                <c:ptCount val="13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</c:numCache>
            </c:numRef>
          </c:cat>
          <c:val>
            <c:numRef>
              <c:f>Sheet1!$B$2:$B$131</c:f>
              <c:numCache>
                <c:formatCode>#,##0</c:formatCode>
                <c:ptCount val="130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 formatCode="General">
                  <c:v>6380</c:v>
                </c:pt>
                <c:pt idx="125" formatCode="General">
                  <c:v>5891</c:v>
                </c:pt>
                <c:pt idx="126" formatCode="General">
                  <c:v>5626</c:v>
                </c:pt>
                <c:pt idx="127" formatCode="General">
                  <c:v>5545</c:v>
                </c:pt>
                <c:pt idx="128" formatCode="General">
                  <c:v>5523</c:v>
                </c:pt>
                <c:pt idx="129" formatCode="General">
                  <c:v>5704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Sheet1!$C$2:$C$131</c15:f>
                <c15:dlblRangeCache>
                  <c:ptCount val="130"/>
                </c15:dlblRangeCache>
              </c15:datalabelsRange>
            </c:ex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Sheet1!$A$2:$A$131</c:f>
              <c:numCache>
                <c:formatCode>m/d/yyyy</c:formatCode>
                <c:ptCount val="13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</c:numCache>
            </c:numRef>
          </c:cat>
          <c:val>
            <c:numRef>
              <c:f>Sheet1!$C$2:$C$131</c:f>
              <c:numCache>
                <c:formatCode>General</c:formatCode>
                <c:ptCount val="13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Sheet1!$A$2:$A$131</c:f>
              <c:numCache>
                <c:formatCode>m/d/yyyy</c:formatCode>
                <c:ptCount val="13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</c:numCache>
            </c:numRef>
          </c:cat>
          <c:val>
            <c:numRef>
              <c:f>Sheet1!$D$2:$D$131</c:f>
              <c:numCache>
                <c:formatCode>#,##0</c:formatCode>
                <c:ptCount val="130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345</c:v>
                </c:pt>
                <c:pt idx="37">
                  <c:v>356</c:v>
                </c:pt>
                <c:pt idx="38">
                  <c:v>387</c:v>
                </c:pt>
                <c:pt idx="39">
                  <c:v>418</c:v>
                </c:pt>
                <c:pt idx="40">
                  <c:v>408</c:v>
                </c:pt>
                <c:pt idx="41">
                  <c:v>433</c:v>
                </c:pt>
                <c:pt idx="42">
                  <c:v>448</c:v>
                </c:pt>
                <c:pt idx="43">
                  <c:v>475</c:v>
                </c:pt>
                <c:pt idx="44">
                  <c:v>512</c:v>
                </c:pt>
                <c:pt idx="45">
                  <c:v>552</c:v>
                </c:pt>
                <c:pt idx="46">
                  <c:v>569</c:v>
                </c:pt>
                <c:pt idx="47">
                  <c:v>595</c:v>
                </c:pt>
                <c:pt idx="48">
                  <c:v>619</c:v>
                </c:pt>
                <c:pt idx="49">
                  <c:v>638</c:v>
                </c:pt>
                <c:pt idx="50">
                  <c:v>702</c:v>
                </c:pt>
                <c:pt idx="51">
                  <c:v>749</c:v>
                </c:pt>
                <c:pt idx="52">
                  <c:v>762</c:v>
                </c:pt>
                <c:pt idx="53">
                  <c:v>760</c:v>
                </c:pt>
                <c:pt idx="54">
                  <c:v>800</c:v>
                </c:pt>
                <c:pt idx="55">
                  <c:v>884</c:v>
                </c:pt>
                <c:pt idx="56">
                  <c:v>877</c:v>
                </c:pt>
                <c:pt idx="57">
                  <c:v>890</c:v>
                </c:pt>
                <c:pt idx="58">
                  <c:v>996</c:v>
                </c:pt>
                <c:pt idx="59">
                  <c:v>1031</c:v>
                </c:pt>
                <c:pt idx="60">
                  <c:v>1069</c:v>
                </c:pt>
                <c:pt idx="61">
                  <c:v>1118</c:v>
                </c:pt>
                <c:pt idx="62">
                  <c:v>1156</c:v>
                </c:pt>
                <c:pt idx="63">
                  <c:v>1180</c:v>
                </c:pt>
                <c:pt idx="64">
                  <c:v>1167</c:v>
                </c:pt>
                <c:pt idx="65">
                  <c:v>1176</c:v>
                </c:pt>
                <c:pt idx="66">
                  <c:v>1214</c:v>
                </c:pt>
                <c:pt idx="67">
                  <c:v>1161</c:v>
                </c:pt>
                <c:pt idx="68">
                  <c:v>1171</c:v>
                </c:pt>
                <c:pt idx="69">
                  <c:v>1186</c:v>
                </c:pt>
                <c:pt idx="70">
                  <c:v>1175</c:v>
                </c:pt>
                <c:pt idx="71">
                  <c:v>1114</c:v>
                </c:pt>
                <c:pt idx="72">
                  <c:v>1113</c:v>
                </c:pt>
                <c:pt idx="73">
                  <c:v>1107</c:v>
                </c:pt>
                <c:pt idx="74">
                  <c:v>1073</c:v>
                </c:pt>
                <c:pt idx="75">
                  <c:v>1047</c:v>
                </c:pt>
                <c:pt idx="76">
                  <c:v>1042</c:v>
                </c:pt>
                <c:pt idx="77">
                  <c:v>998</c:v>
                </c:pt>
                <c:pt idx="78">
                  <c:v>1008</c:v>
                </c:pt>
                <c:pt idx="79">
                  <c:v>975</c:v>
                </c:pt>
                <c:pt idx="80">
                  <c:v>960</c:v>
                </c:pt>
                <c:pt idx="81">
                  <c:v>942</c:v>
                </c:pt>
                <c:pt idx="82">
                  <c:v>958</c:v>
                </c:pt>
                <c:pt idx="83">
                  <c:v>949</c:v>
                </c:pt>
                <c:pt idx="84">
                  <c:v>880</c:v>
                </c:pt>
                <c:pt idx="85">
                  <c:v>857</c:v>
                </c:pt>
                <c:pt idx="86">
                  <c:v>843</c:v>
                </c:pt>
                <c:pt idx="87">
                  <c:v>799</c:v>
                </c:pt>
                <c:pt idx="88">
                  <c:v>778</c:v>
                </c:pt>
                <c:pt idx="89">
                  <c:v>763</c:v>
                </c:pt>
                <c:pt idx="90">
                  <c:v>785</c:v>
                </c:pt>
                <c:pt idx="91">
                  <c:v>729</c:v>
                </c:pt>
                <c:pt idx="92">
                  <c:v>713</c:v>
                </c:pt>
                <c:pt idx="93">
                  <c:v>713</c:v>
                </c:pt>
                <c:pt idx="94">
                  <c:v>707</c:v>
                </c:pt>
                <c:pt idx="95">
                  <c:v>685</c:v>
                </c:pt>
                <c:pt idx="96">
                  <c:v>673</c:v>
                </c:pt>
                <c:pt idx="97">
                  <c:v>709</c:v>
                </c:pt>
                <c:pt idx="98">
                  <c:v>697</c:v>
                </c:pt>
                <c:pt idx="99">
                  <c:v>685</c:v>
                </c:pt>
                <c:pt idx="100">
                  <c:v>709</c:v>
                </c:pt>
                <c:pt idx="101">
                  <c:v>699</c:v>
                </c:pt>
                <c:pt idx="102">
                  <c:v>696</c:v>
                </c:pt>
                <c:pt idx="103">
                  <c:v>712</c:v>
                </c:pt>
                <c:pt idx="104">
                  <c:v>729</c:v>
                </c:pt>
                <c:pt idx="105">
                  <c:v>724</c:v>
                </c:pt>
                <c:pt idx="106">
                  <c:v>736</c:v>
                </c:pt>
                <c:pt idx="107">
                  <c:v>723</c:v>
                </c:pt>
                <c:pt idx="108">
                  <c:v>726</c:v>
                </c:pt>
                <c:pt idx="109">
                  <c:v>735</c:v>
                </c:pt>
                <c:pt idx="110">
                  <c:v>742</c:v>
                </c:pt>
                <c:pt idx="111">
                  <c:v>748</c:v>
                </c:pt>
                <c:pt idx="112">
                  <c:v>754</c:v>
                </c:pt>
                <c:pt idx="113">
                  <c:v>766</c:v>
                </c:pt>
                <c:pt idx="114">
                  <c:v>740</c:v>
                </c:pt>
                <c:pt idx="115">
                  <c:v>758</c:v>
                </c:pt>
                <c:pt idx="116">
                  <c:v>793</c:v>
                </c:pt>
                <c:pt idx="117">
                  <c:v>836</c:v>
                </c:pt>
                <c:pt idx="118">
                  <c:v>899</c:v>
                </c:pt>
                <c:pt idx="119">
                  <c:v>933</c:v>
                </c:pt>
                <c:pt idx="120">
                  <c:v>948</c:v>
                </c:pt>
                <c:pt idx="121">
                  <c:v>968</c:v>
                </c:pt>
                <c:pt idx="122">
                  <c:v>944</c:v>
                </c:pt>
                <c:pt idx="123">
                  <c:v>954</c:v>
                </c:pt>
                <c:pt idx="124">
                  <c:v>998</c:v>
                </c:pt>
                <c:pt idx="125">
                  <c:v>1082</c:v>
                </c:pt>
                <c:pt idx="126" formatCode="General">
                  <c:v>1111</c:v>
                </c:pt>
                <c:pt idx="127" formatCode="General">
                  <c:v>1137</c:v>
                </c:pt>
                <c:pt idx="128" formatCode="General">
                  <c:v>1142</c:v>
                </c:pt>
                <c:pt idx="129" formatCode="General">
                  <c:v>1116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23"/>
              <c:layout>
                <c:manualLayout>
                  <c:x val="0"/>
                  <c:y val="-0.2245285607401027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765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830-425F-8FC7-A9AEB1C713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Sheet1!$A$2:$A$131</c:f>
              <c:numCache>
                <c:formatCode>m/d/yyyy</c:formatCode>
                <c:ptCount val="13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</c:numCache>
            </c:numRef>
          </c:cat>
          <c:val>
            <c:numRef>
              <c:f>Sheet1!$B$2:$B$131</c:f>
              <c:numCache>
                <c:formatCode>#,##0</c:formatCode>
                <c:ptCount val="130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 formatCode="General">
                  <c:v>771</c:v>
                </c:pt>
                <c:pt idx="127" formatCode="General">
                  <c:v>749</c:v>
                </c:pt>
                <c:pt idx="128" formatCode="General">
                  <c:v>742</c:v>
                </c:pt>
                <c:pt idx="129" formatCode="General">
                  <c:v>765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Sheet1!$A$2:$A$131</c:f>
              <c:numCache>
                <c:formatCode>m/d/yyyy</c:formatCode>
                <c:ptCount val="13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</c:numCache>
            </c:numRef>
          </c:cat>
          <c:val>
            <c:numRef>
              <c:f>Sheet1!$C$2:$C$131</c:f>
              <c:numCache>
                <c:formatCode>General</c:formatCode>
                <c:ptCount val="13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Sheet1!$A$2:$A$131</c:f>
              <c:numCache>
                <c:formatCode>m/d/yyyy</c:formatCode>
                <c:ptCount val="13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</c:numCache>
            </c:numRef>
          </c:cat>
          <c:val>
            <c:numRef>
              <c:f>Sheet1!$D$2:$D$131</c:f>
              <c:numCache>
                <c:formatCode>#,##0</c:formatCode>
                <c:ptCount val="1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10</c:v>
                </c:pt>
                <c:pt idx="95">
                  <c:v>10</c:v>
                </c:pt>
                <c:pt idx="96">
                  <c:v>11</c:v>
                </c:pt>
                <c:pt idx="97">
                  <c:v>10</c:v>
                </c:pt>
                <c:pt idx="98">
                  <c:v>7</c:v>
                </c:pt>
                <c:pt idx="99">
                  <c:v>9</c:v>
                </c:pt>
                <c:pt idx="100">
                  <c:v>7</c:v>
                </c:pt>
                <c:pt idx="101">
                  <c:v>8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14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17</c:v>
                </c:pt>
                <c:pt idx="124" formatCode="General">
                  <c:v>18</c:v>
                </c:pt>
                <c:pt idx="125" formatCode="General">
                  <c:v>20</c:v>
                </c:pt>
                <c:pt idx="126" formatCode="General">
                  <c:v>19</c:v>
                </c:pt>
                <c:pt idx="127" formatCode="General">
                  <c:v>20</c:v>
                </c:pt>
                <c:pt idx="128" formatCode="General">
                  <c:v>24</c:v>
                </c:pt>
                <c:pt idx="129" formatCode="General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21"/>
              <c:layout>
                <c:manualLayout>
                  <c:x val="-1.4150018421021529E-2"/>
                  <c:y val="-5.388685457762468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D9-4C72-9A9A-1FAC0D09C4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Sheet1!$A$2:$A$131</c:f>
              <c:numCache>
                <c:formatCode>m/d/yyyy</c:formatCode>
                <c:ptCount val="13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</c:numCache>
            </c:numRef>
          </c:cat>
          <c:val>
            <c:numRef>
              <c:f>Sheet1!$B$2:$B$131</c:f>
              <c:numCache>
                <c:formatCode>#,##0</c:formatCode>
                <c:ptCount val="130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 formatCode="General">
                  <c:v>41</c:v>
                </c:pt>
                <c:pt idx="125" formatCode="General">
                  <c:v>41</c:v>
                </c:pt>
                <c:pt idx="126" formatCode="General">
                  <c:v>40</c:v>
                </c:pt>
                <c:pt idx="127" formatCode="General">
                  <c:v>39</c:v>
                </c:pt>
                <c:pt idx="128" formatCode="General">
                  <c:v>41</c:v>
                </c:pt>
                <c:pt idx="129" formatCode="General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Sheet1!$A$2:$A$131</c:f>
              <c:numCache>
                <c:formatCode>m/d/yyyy</c:formatCode>
                <c:ptCount val="13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</c:numCache>
            </c:numRef>
          </c:cat>
          <c:val>
            <c:numRef>
              <c:f>Sheet1!$C$2:$C$131</c:f>
              <c:numCache>
                <c:formatCode>General</c:formatCode>
                <c:ptCount val="13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09.01.2021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09.01.2021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09.01.2021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972634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848131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479065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4836904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21394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5 545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5 523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5 704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182722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4819</TotalTime>
  <Words>1160</Words>
  <Application>Microsoft Office PowerPoint</Application>
  <PresentationFormat>Širokoúhlá obrazovka</PresentationFormat>
  <Paragraphs>574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Nováková Tereza Mgr.</cp:lastModifiedBy>
  <cp:revision>395</cp:revision>
  <dcterms:created xsi:type="dcterms:W3CDTF">2020-08-08T14:25:07Z</dcterms:created>
  <dcterms:modified xsi:type="dcterms:W3CDTF">2021-01-09T04:20:40Z</dcterms:modified>
</cp:coreProperties>
</file>