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51"/>
  </p:notesMasterIdLst>
  <p:sldIdLst>
    <p:sldId id="1333" r:id="rId3"/>
    <p:sldId id="1334" r:id="rId4"/>
    <p:sldId id="1335" r:id="rId5"/>
    <p:sldId id="1336" r:id="rId6"/>
    <p:sldId id="1337" r:id="rId7"/>
    <p:sldId id="1338" r:id="rId8"/>
    <p:sldId id="1293" r:id="rId9"/>
    <p:sldId id="1249" r:id="rId10"/>
    <p:sldId id="1254" r:id="rId11"/>
    <p:sldId id="1294" r:id="rId12"/>
    <p:sldId id="1295" r:id="rId13"/>
    <p:sldId id="1296" r:id="rId14"/>
    <p:sldId id="1297" r:id="rId15"/>
    <p:sldId id="1298" r:id="rId16"/>
    <p:sldId id="1299" r:id="rId17"/>
    <p:sldId id="1300" r:id="rId18"/>
    <p:sldId id="1301" r:id="rId19"/>
    <p:sldId id="1302" r:id="rId20"/>
    <p:sldId id="1303" r:id="rId21"/>
    <p:sldId id="1304" r:id="rId22"/>
    <p:sldId id="1305" r:id="rId23"/>
    <p:sldId id="1306" r:id="rId24"/>
    <p:sldId id="1307" r:id="rId25"/>
    <p:sldId id="1308" r:id="rId26"/>
    <p:sldId id="1309" r:id="rId27"/>
    <p:sldId id="1310" r:id="rId28"/>
    <p:sldId id="1311" r:id="rId29"/>
    <p:sldId id="1312" r:id="rId30"/>
    <p:sldId id="1313" r:id="rId31"/>
    <p:sldId id="1314" r:id="rId32"/>
    <p:sldId id="1315" r:id="rId33"/>
    <p:sldId id="1316" r:id="rId34"/>
    <p:sldId id="1317" r:id="rId35"/>
    <p:sldId id="1318" r:id="rId36"/>
    <p:sldId id="1319" r:id="rId37"/>
    <p:sldId id="1320" r:id="rId38"/>
    <p:sldId id="1321" r:id="rId39"/>
    <p:sldId id="1322" r:id="rId40"/>
    <p:sldId id="1323" r:id="rId41"/>
    <p:sldId id="1324" r:id="rId42"/>
    <p:sldId id="1325" r:id="rId43"/>
    <p:sldId id="1326" r:id="rId44"/>
    <p:sldId id="1327" r:id="rId45"/>
    <p:sldId id="1328" r:id="rId46"/>
    <p:sldId id="1329" r:id="rId47"/>
    <p:sldId id="1330" r:id="rId48"/>
    <p:sldId id="1331" r:id="rId49"/>
    <p:sldId id="1332" r:id="rId50"/>
  </p:sldIdLst>
  <p:sldSz cx="12192000" cy="6858000"/>
  <p:notesSz cx="6858000" cy="9144000"/>
  <p:custDataLst>
    <p:tags r:id="rId52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000"/>
    <a:srgbClr val="305983"/>
    <a:srgbClr val="92D050"/>
    <a:srgbClr val="FF0000"/>
    <a:srgbClr val="FF9933"/>
    <a:srgbClr val="A6A6A6"/>
    <a:srgbClr val="FFFFFF"/>
    <a:srgbClr val="4D7FBC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6327" autoAdjust="0"/>
  </p:normalViewPr>
  <p:slideViewPr>
    <p:cSldViewPr snapToGrid="0">
      <p:cViewPr varScale="1">
        <p:scale>
          <a:sx n="111" d="100"/>
          <a:sy n="111" d="100"/>
        </p:scale>
        <p:origin x="552" y="114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Sheet1!$A$32:$A$144</c:f>
              <c:numCache>
                <c:formatCode>m/d/yyyy</c:formatCode>
                <c:ptCount val="11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</c:numCache>
            </c:numRef>
          </c:cat>
          <c:val>
            <c:numRef>
              <c:f>Sheet1!$B$32:$B$144</c:f>
              <c:numCache>
                <c:formatCode>0</c:formatCode>
                <c:ptCount val="113"/>
                <c:pt idx="0">
                  <c:v>3502</c:v>
                </c:pt>
                <c:pt idx="1">
                  <c:v>3795</c:v>
                </c:pt>
                <c:pt idx="2">
                  <c:v>2554</c:v>
                </c:pt>
                <c:pt idx="3">
                  <c:v>1840</c:v>
                </c:pt>
                <c:pt idx="4">
                  <c:v>3119</c:v>
                </c:pt>
                <c:pt idx="5">
                  <c:v>4458</c:v>
                </c:pt>
                <c:pt idx="6">
                  <c:v>5337</c:v>
                </c:pt>
                <c:pt idx="7">
                  <c:v>5394</c:v>
                </c:pt>
                <c:pt idx="8">
                  <c:v>8616</c:v>
                </c:pt>
                <c:pt idx="9">
                  <c:v>4636</c:v>
                </c:pt>
                <c:pt idx="10">
                  <c:v>3104</c:v>
                </c:pt>
                <c:pt idx="11">
                  <c:v>4308</c:v>
                </c:pt>
                <c:pt idx="12">
                  <c:v>8324</c:v>
                </c:pt>
                <c:pt idx="13">
                  <c:v>9545</c:v>
                </c:pt>
                <c:pt idx="14">
                  <c:v>9724</c:v>
                </c:pt>
                <c:pt idx="15">
                  <c:v>11104</c:v>
                </c:pt>
                <c:pt idx="16">
                  <c:v>8713</c:v>
                </c:pt>
                <c:pt idx="17">
                  <c:v>5058</c:v>
                </c:pt>
                <c:pt idx="18">
                  <c:v>8077</c:v>
                </c:pt>
                <c:pt idx="19">
                  <c:v>11985</c:v>
                </c:pt>
                <c:pt idx="20">
                  <c:v>14970</c:v>
                </c:pt>
                <c:pt idx="21">
                  <c:v>14155</c:v>
                </c:pt>
                <c:pt idx="22">
                  <c:v>15248</c:v>
                </c:pt>
                <c:pt idx="23">
                  <c:v>12473</c:v>
                </c:pt>
                <c:pt idx="24">
                  <c:v>7300</c:v>
                </c:pt>
                <c:pt idx="25">
                  <c:v>10272</c:v>
                </c:pt>
                <c:pt idx="26">
                  <c:v>15666</c:v>
                </c:pt>
                <c:pt idx="27">
                  <c:v>12978</c:v>
                </c:pt>
                <c:pt idx="28">
                  <c:v>13051</c:v>
                </c:pt>
                <c:pt idx="29">
                  <c:v>13603</c:v>
                </c:pt>
                <c:pt idx="30">
                  <c:v>11427</c:v>
                </c:pt>
                <c:pt idx="31">
                  <c:v>6551</c:v>
                </c:pt>
                <c:pt idx="32">
                  <c:v>9239</c:v>
                </c:pt>
                <c:pt idx="33">
                  <c:v>12090</c:v>
                </c:pt>
                <c:pt idx="34">
                  <c:v>15725</c:v>
                </c:pt>
                <c:pt idx="35">
                  <c:v>13234</c:v>
                </c:pt>
                <c:pt idx="36">
                  <c:v>11546</c:v>
                </c:pt>
                <c:pt idx="37">
                  <c:v>7720</c:v>
                </c:pt>
                <c:pt idx="38">
                  <c:v>3609</c:v>
                </c:pt>
                <c:pt idx="39">
                  <c:v>6048</c:v>
                </c:pt>
                <c:pt idx="40">
                  <c:v>9055</c:v>
                </c:pt>
                <c:pt idx="41">
                  <c:v>8920</c:v>
                </c:pt>
                <c:pt idx="42">
                  <c:v>7874</c:v>
                </c:pt>
                <c:pt idx="43">
                  <c:v>7358</c:v>
                </c:pt>
                <c:pt idx="44">
                  <c:v>4196</c:v>
                </c:pt>
                <c:pt idx="45">
                  <c:v>1890</c:v>
                </c:pt>
                <c:pt idx="46">
                  <c:v>5412</c:v>
                </c:pt>
                <c:pt idx="47">
                  <c:v>4246</c:v>
                </c:pt>
                <c:pt idx="48">
                  <c:v>5514</c:v>
                </c:pt>
                <c:pt idx="49">
                  <c:v>6470</c:v>
                </c:pt>
                <c:pt idx="50">
                  <c:v>5808</c:v>
                </c:pt>
                <c:pt idx="51">
                  <c:v>3191</c:v>
                </c:pt>
                <c:pt idx="52">
                  <c:v>1509</c:v>
                </c:pt>
                <c:pt idx="53">
                  <c:v>4379</c:v>
                </c:pt>
                <c:pt idx="54">
                  <c:v>5861</c:v>
                </c:pt>
                <c:pt idx="55">
                  <c:v>4929</c:v>
                </c:pt>
                <c:pt idx="56">
                  <c:v>4049</c:v>
                </c:pt>
                <c:pt idx="57">
                  <c:v>4462</c:v>
                </c:pt>
                <c:pt idx="58">
                  <c:v>2667</c:v>
                </c:pt>
                <c:pt idx="59">
                  <c:v>1074</c:v>
                </c:pt>
                <c:pt idx="60">
                  <c:v>3573</c:v>
                </c:pt>
                <c:pt idx="61">
                  <c:v>5180</c:v>
                </c:pt>
                <c:pt idx="62">
                  <c:v>4560</c:v>
                </c:pt>
                <c:pt idx="63">
                  <c:v>4624</c:v>
                </c:pt>
                <c:pt idx="64">
                  <c:v>4747</c:v>
                </c:pt>
                <c:pt idx="65">
                  <c:v>3312</c:v>
                </c:pt>
                <c:pt idx="66">
                  <c:v>1112</c:v>
                </c:pt>
                <c:pt idx="67">
                  <c:v>4251</c:v>
                </c:pt>
                <c:pt idx="68">
                  <c:v>5855</c:v>
                </c:pt>
                <c:pt idx="69">
                  <c:v>6413</c:v>
                </c:pt>
                <c:pt idx="70">
                  <c:v>5869</c:v>
                </c:pt>
                <c:pt idx="71">
                  <c:v>6208</c:v>
                </c:pt>
                <c:pt idx="72">
                  <c:v>3654</c:v>
                </c:pt>
                <c:pt idx="73">
                  <c:v>1998</c:v>
                </c:pt>
                <c:pt idx="74">
                  <c:v>5176</c:v>
                </c:pt>
                <c:pt idx="75">
                  <c:v>7907</c:v>
                </c:pt>
                <c:pt idx="76">
                  <c:v>8255</c:v>
                </c:pt>
                <c:pt idx="77">
                  <c:v>7613</c:v>
                </c:pt>
                <c:pt idx="78">
                  <c:v>8832</c:v>
                </c:pt>
                <c:pt idx="79">
                  <c:v>5323</c:v>
                </c:pt>
                <c:pt idx="80">
                  <c:v>3399</c:v>
                </c:pt>
                <c:pt idx="81">
                  <c:v>7947</c:v>
                </c:pt>
                <c:pt idx="82">
                  <c:v>10905</c:v>
                </c:pt>
                <c:pt idx="83">
                  <c:v>14126</c:v>
                </c:pt>
                <c:pt idx="84">
                  <c:v>4372</c:v>
                </c:pt>
                <c:pt idx="85">
                  <c:v>2671</c:v>
                </c:pt>
                <c:pt idx="86">
                  <c:v>3031</c:v>
                </c:pt>
                <c:pt idx="87">
                  <c:v>3779</c:v>
                </c:pt>
                <c:pt idx="88">
                  <c:v>10923</c:v>
                </c:pt>
                <c:pt idx="89">
                  <c:v>16452</c:v>
                </c:pt>
                <c:pt idx="90">
                  <c:v>17049</c:v>
                </c:pt>
                <c:pt idx="91">
                  <c:v>13296</c:v>
                </c:pt>
                <c:pt idx="92">
                  <c:v>3443</c:v>
                </c:pt>
                <c:pt idx="93">
                  <c:v>4977</c:v>
                </c:pt>
                <c:pt idx="94">
                  <c:v>6255</c:v>
                </c:pt>
                <c:pt idx="95">
                  <c:v>12921</c:v>
                </c:pt>
                <c:pt idx="96">
                  <c:v>17376</c:v>
                </c:pt>
                <c:pt idx="97">
                  <c:v>17730</c:v>
                </c:pt>
                <c:pt idx="98">
                  <c:v>14853</c:v>
                </c:pt>
                <c:pt idx="99">
                  <c:v>13059</c:v>
                </c:pt>
                <c:pt idx="100">
                  <c:v>8405</c:v>
                </c:pt>
                <c:pt idx="101">
                  <c:v>4283</c:v>
                </c:pt>
                <c:pt idx="102" formatCode="General">
                  <c:v>9294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3D-4A48-BE0F-1E30C99130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Sheet1!$A$32:$A$144</c:f>
              <c:numCache>
                <c:formatCode>m/d/yyyy</c:formatCode>
                <c:ptCount val="11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</c:numCache>
            </c:numRef>
          </c:cat>
          <c:val>
            <c:numRef>
              <c:f>Sheet1!$C$32:$C$144</c:f>
              <c:numCache>
                <c:formatCode>General</c:formatCode>
                <c:ptCount val="113"/>
                <c:pt idx="90">
                  <c:v>13961</c:v>
                </c:pt>
                <c:pt idx="91">
                  <c:v>14498</c:v>
                </c:pt>
                <c:pt idx="92">
                  <c:v>15054</c:v>
                </c:pt>
                <c:pt idx="93">
                  <c:v>15628</c:v>
                </c:pt>
                <c:pt idx="94">
                  <c:v>16226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3D-4A48-BE0F-1E30C99130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0,73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Sheet1!$A$32:$A$144</c:f>
              <c:numCache>
                <c:formatCode>m/d/yyyy</c:formatCode>
                <c:ptCount val="11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</c:numCache>
            </c:numRef>
          </c:cat>
          <c:val>
            <c:numRef>
              <c:f>Sheet1!$D$32:$D$144</c:f>
              <c:numCache>
                <c:formatCode>General</c:formatCode>
                <c:ptCount val="113"/>
                <c:pt idx="95">
                  <c:v>13649</c:v>
                </c:pt>
                <c:pt idx="96">
                  <c:v>12323</c:v>
                </c:pt>
                <c:pt idx="97">
                  <c:v>11725</c:v>
                </c:pt>
                <c:pt idx="98">
                  <c:v>11554</c:v>
                </c:pt>
                <c:pt idx="99">
                  <c:v>11079</c:v>
                </c:pt>
                <c:pt idx="100">
                  <c:v>10411</c:v>
                </c:pt>
                <c:pt idx="101">
                  <c:v>9618</c:v>
                </c:pt>
                <c:pt idx="102">
                  <c:v>8738</c:v>
                </c:pt>
                <c:pt idx="103">
                  <c:v>8250</c:v>
                </c:pt>
                <c:pt idx="104">
                  <c:v>7895</c:v>
                </c:pt>
                <c:pt idx="105">
                  <c:v>7514</c:v>
                </c:pt>
                <c:pt idx="106">
                  <c:v>7014</c:v>
                </c:pt>
                <c:pt idx="107">
                  <c:v>6516</c:v>
                </c:pt>
                <c:pt idx="108">
                  <c:v>6073</c:v>
                </c:pt>
                <c:pt idx="109">
                  <c:v>5703</c:v>
                </c:pt>
                <c:pt idx="110">
                  <c:v>5401</c:v>
                </c:pt>
                <c:pt idx="111">
                  <c:v>5096</c:v>
                </c:pt>
                <c:pt idx="112">
                  <c:v>4777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73D-4A48-BE0F-1E30C991302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Sheet1!$A$32:$A$144</c:f>
              <c:numCache>
                <c:formatCode>m/d/yyyy</c:formatCode>
                <c:ptCount val="11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</c:numCache>
            </c:numRef>
          </c:cat>
          <c:val>
            <c:numRef>
              <c:f>Sheet1!$E$32:$E$144</c:f>
              <c:numCache>
                <c:formatCode>General</c:formatCode>
                <c:ptCount val="113"/>
                <c:pt idx="95">
                  <c:v>15472</c:v>
                </c:pt>
                <c:pt idx="96">
                  <c:v>15269</c:v>
                </c:pt>
                <c:pt idx="97">
                  <c:v>15394</c:v>
                </c:pt>
                <c:pt idx="98">
                  <c:v>15717</c:v>
                </c:pt>
                <c:pt idx="99">
                  <c:v>15819</c:v>
                </c:pt>
                <c:pt idx="100">
                  <c:v>15792</c:v>
                </c:pt>
                <c:pt idx="101">
                  <c:v>15687</c:v>
                </c:pt>
                <c:pt idx="102">
                  <c:v>15532</c:v>
                </c:pt>
                <c:pt idx="103">
                  <c:v>15604</c:v>
                </c:pt>
                <c:pt idx="104">
                  <c:v>15725</c:v>
                </c:pt>
                <c:pt idx="105">
                  <c:v>15792</c:v>
                </c:pt>
                <c:pt idx="106">
                  <c:v>15744</c:v>
                </c:pt>
                <c:pt idx="107">
                  <c:v>15687</c:v>
                </c:pt>
                <c:pt idx="108">
                  <c:v>15670</c:v>
                </c:pt>
                <c:pt idx="109">
                  <c:v>15696</c:v>
                </c:pt>
                <c:pt idx="110">
                  <c:v>15748</c:v>
                </c:pt>
                <c:pt idx="111">
                  <c:v>15769</c:v>
                </c:pt>
                <c:pt idx="112">
                  <c:v>15755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73D-4A48-BE0F-1E30C991302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1,23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Sheet1!$A$32:$A$144</c:f>
              <c:numCache>
                <c:formatCode>m/d/yyyy</c:formatCode>
                <c:ptCount val="11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</c:numCache>
            </c:numRef>
          </c:cat>
          <c:val>
            <c:numRef>
              <c:f>Sheet1!$F$32:$F$144</c:f>
              <c:numCache>
                <c:formatCode>General</c:formatCode>
                <c:ptCount val="113"/>
                <c:pt idx="95">
                  <c:v>16845</c:v>
                </c:pt>
                <c:pt idx="96">
                  <c:v>17491</c:v>
                </c:pt>
                <c:pt idx="97">
                  <c:v>18160</c:v>
                </c:pt>
                <c:pt idx="98">
                  <c:v>18854</c:v>
                </c:pt>
                <c:pt idx="99">
                  <c:v>19573</c:v>
                </c:pt>
                <c:pt idx="100">
                  <c:v>20321</c:v>
                </c:pt>
                <c:pt idx="101">
                  <c:v>21097</c:v>
                </c:pt>
                <c:pt idx="102">
                  <c:v>21903</c:v>
                </c:pt>
                <c:pt idx="103">
                  <c:v>22739</c:v>
                </c:pt>
                <c:pt idx="104">
                  <c:v>23606</c:v>
                </c:pt>
                <c:pt idx="105">
                  <c:v>24507</c:v>
                </c:pt>
                <c:pt idx="106">
                  <c:v>25442</c:v>
                </c:pt>
                <c:pt idx="107">
                  <c:v>26412</c:v>
                </c:pt>
                <c:pt idx="108">
                  <c:v>27419</c:v>
                </c:pt>
                <c:pt idx="109">
                  <c:v>28464</c:v>
                </c:pt>
                <c:pt idx="110">
                  <c:v>29548</c:v>
                </c:pt>
                <c:pt idx="111">
                  <c:v>30674</c:v>
                </c:pt>
                <c:pt idx="112">
                  <c:v>31843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BC-47C2-8B14-B46001D177A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Sheet1!$A$32:$A$144</c:f>
              <c:numCache>
                <c:formatCode>m/d/yyyy</c:formatCode>
                <c:ptCount val="11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</c:numCache>
            </c:numRef>
          </c:cat>
          <c:val>
            <c:numRef>
              <c:f>Sheet1!$G$32:$G$144</c:f>
              <c:numCache>
                <c:formatCode>General</c:formatCode>
                <c:ptCount val="113"/>
                <c:pt idx="95">
                  <c:v>17294</c:v>
                </c:pt>
                <c:pt idx="96">
                  <c:v>18216</c:v>
                </c:pt>
                <c:pt idx="97">
                  <c:v>19064</c:v>
                </c:pt>
                <c:pt idx="98">
                  <c:v>19879</c:v>
                </c:pt>
                <c:pt idx="99">
                  <c:v>20834</c:v>
                </c:pt>
                <c:pt idx="100">
                  <c:v>21889</c:v>
                </c:pt>
                <c:pt idx="101">
                  <c:v>23020</c:v>
                </c:pt>
                <c:pt idx="102">
                  <c:v>24217</c:v>
                </c:pt>
                <c:pt idx="103">
                  <c:v>25372</c:v>
                </c:pt>
                <c:pt idx="104">
                  <c:v>26569</c:v>
                </c:pt>
                <c:pt idx="105">
                  <c:v>27857</c:v>
                </c:pt>
                <c:pt idx="106">
                  <c:v>29267</c:v>
                </c:pt>
                <c:pt idx="107">
                  <c:v>30742</c:v>
                </c:pt>
                <c:pt idx="108">
                  <c:v>32263</c:v>
                </c:pt>
                <c:pt idx="109">
                  <c:v>33836</c:v>
                </c:pt>
                <c:pt idx="110">
                  <c:v>35477</c:v>
                </c:pt>
                <c:pt idx="111">
                  <c:v>37223</c:v>
                </c:pt>
                <c:pt idx="112">
                  <c:v>39073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DBC-47C2-8B14-B46001D17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Sheet1!$B$32:$B$154</c:f>
              <c:numCache>
                <c:formatCode>0</c:formatCode>
                <c:ptCount val="123"/>
                <c:pt idx="0">
                  <c:v>143</c:v>
                </c:pt>
                <c:pt idx="1">
                  <c:v>164</c:v>
                </c:pt>
                <c:pt idx="2">
                  <c:v>62</c:v>
                </c:pt>
                <c:pt idx="3">
                  <c:v>36</c:v>
                </c:pt>
                <c:pt idx="4">
                  <c:v>158</c:v>
                </c:pt>
                <c:pt idx="5">
                  <c:v>104</c:v>
                </c:pt>
                <c:pt idx="6">
                  <c:v>189</c:v>
                </c:pt>
                <c:pt idx="7">
                  <c:v>283</c:v>
                </c:pt>
                <c:pt idx="8">
                  <c:v>362</c:v>
                </c:pt>
                <c:pt idx="9">
                  <c:v>152</c:v>
                </c:pt>
                <c:pt idx="10">
                  <c:v>96</c:v>
                </c:pt>
                <c:pt idx="11">
                  <c:v>195</c:v>
                </c:pt>
                <c:pt idx="12">
                  <c:v>477</c:v>
                </c:pt>
                <c:pt idx="13">
                  <c:v>392</c:v>
                </c:pt>
                <c:pt idx="14">
                  <c:v>421</c:v>
                </c:pt>
                <c:pt idx="15">
                  <c:v>526</c:v>
                </c:pt>
                <c:pt idx="16">
                  <c:v>314</c:v>
                </c:pt>
                <c:pt idx="17">
                  <c:v>102</c:v>
                </c:pt>
                <c:pt idx="18">
                  <c:v>423</c:v>
                </c:pt>
                <c:pt idx="19">
                  <c:v>547</c:v>
                </c:pt>
                <c:pt idx="20">
                  <c:v>773</c:v>
                </c:pt>
                <c:pt idx="21">
                  <c:v>764</c:v>
                </c:pt>
                <c:pt idx="22">
                  <c:v>680</c:v>
                </c:pt>
                <c:pt idx="23">
                  <c:v>536</c:v>
                </c:pt>
                <c:pt idx="24">
                  <c:v>235</c:v>
                </c:pt>
                <c:pt idx="25">
                  <c:v>588</c:v>
                </c:pt>
                <c:pt idx="26">
                  <c:v>821</c:v>
                </c:pt>
                <c:pt idx="27">
                  <c:v>660</c:v>
                </c:pt>
                <c:pt idx="28">
                  <c:v>820</c:v>
                </c:pt>
                <c:pt idx="29">
                  <c:v>880</c:v>
                </c:pt>
                <c:pt idx="30">
                  <c:v>681</c:v>
                </c:pt>
                <c:pt idx="31">
                  <c:v>349</c:v>
                </c:pt>
                <c:pt idx="32">
                  <c:v>433</c:v>
                </c:pt>
                <c:pt idx="33">
                  <c:v>678</c:v>
                </c:pt>
                <c:pt idx="34">
                  <c:v>985</c:v>
                </c:pt>
                <c:pt idx="35">
                  <c:v>797</c:v>
                </c:pt>
                <c:pt idx="36">
                  <c:v>721</c:v>
                </c:pt>
                <c:pt idx="37">
                  <c:v>357</c:v>
                </c:pt>
                <c:pt idx="38">
                  <c:v>99</c:v>
                </c:pt>
                <c:pt idx="39">
                  <c:v>349</c:v>
                </c:pt>
                <c:pt idx="40">
                  <c:v>574</c:v>
                </c:pt>
                <c:pt idx="41">
                  <c:v>598</c:v>
                </c:pt>
                <c:pt idx="42">
                  <c:v>500</c:v>
                </c:pt>
                <c:pt idx="43">
                  <c:v>576</c:v>
                </c:pt>
                <c:pt idx="44">
                  <c:v>214</c:v>
                </c:pt>
                <c:pt idx="45">
                  <c:v>70</c:v>
                </c:pt>
                <c:pt idx="46">
                  <c:v>414</c:v>
                </c:pt>
                <c:pt idx="47">
                  <c:v>299</c:v>
                </c:pt>
                <c:pt idx="48">
                  <c:v>439</c:v>
                </c:pt>
                <c:pt idx="49">
                  <c:v>506</c:v>
                </c:pt>
                <c:pt idx="50">
                  <c:v>319</c:v>
                </c:pt>
                <c:pt idx="51">
                  <c:v>143</c:v>
                </c:pt>
                <c:pt idx="52">
                  <c:v>60</c:v>
                </c:pt>
                <c:pt idx="53">
                  <c:v>368</c:v>
                </c:pt>
                <c:pt idx="54">
                  <c:v>345</c:v>
                </c:pt>
                <c:pt idx="55">
                  <c:v>367</c:v>
                </c:pt>
                <c:pt idx="56">
                  <c:v>235</c:v>
                </c:pt>
                <c:pt idx="57">
                  <c:v>270</c:v>
                </c:pt>
                <c:pt idx="58">
                  <c:v>100</c:v>
                </c:pt>
                <c:pt idx="59">
                  <c:v>25</c:v>
                </c:pt>
                <c:pt idx="60">
                  <c:v>280</c:v>
                </c:pt>
                <c:pt idx="61">
                  <c:v>288</c:v>
                </c:pt>
                <c:pt idx="62">
                  <c:v>179</c:v>
                </c:pt>
                <c:pt idx="63">
                  <c:v>219</c:v>
                </c:pt>
                <c:pt idx="64">
                  <c:v>293</c:v>
                </c:pt>
                <c:pt idx="65">
                  <c:v>118</c:v>
                </c:pt>
                <c:pt idx="66">
                  <c:v>48</c:v>
                </c:pt>
                <c:pt idx="67">
                  <c:v>238</c:v>
                </c:pt>
                <c:pt idx="68">
                  <c:v>345</c:v>
                </c:pt>
                <c:pt idx="69">
                  <c:v>354</c:v>
                </c:pt>
                <c:pt idx="70">
                  <c:v>425</c:v>
                </c:pt>
                <c:pt idx="71">
                  <c:v>396</c:v>
                </c:pt>
                <c:pt idx="72">
                  <c:v>130</c:v>
                </c:pt>
                <c:pt idx="73">
                  <c:v>85</c:v>
                </c:pt>
                <c:pt idx="74">
                  <c:v>288</c:v>
                </c:pt>
                <c:pt idx="75">
                  <c:v>414</c:v>
                </c:pt>
                <c:pt idx="76">
                  <c:v>484</c:v>
                </c:pt>
                <c:pt idx="77">
                  <c:v>404</c:v>
                </c:pt>
                <c:pt idx="78">
                  <c:v>439</c:v>
                </c:pt>
                <c:pt idx="79">
                  <c:v>260</c:v>
                </c:pt>
                <c:pt idx="80">
                  <c:v>135</c:v>
                </c:pt>
                <c:pt idx="81">
                  <c:v>374</c:v>
                </c:pt>
                <c:pt idx="82">
                  <c:v>557</c:v>
                </c:pt>
                <c:pt idx="83">
                  <c:v>690</c:v>
                </c:pt>
                <c:pt idx="84">
                  <c:v>214</c:v>
                </c:pt>
                <c:pt idx="85">
                  <c:v>67</c:v>
                </c:pt>
                <c:pt idx="86">
                  <c:v>157</c:v>
                </c:pt>
                <c:pt idx="87">
                  <c:v>232</c:v>
                </c:pt>
                <c:pt idx="88">
                  <c:v>617</c:v>
                </c:pt>
                <c:pt idx="89">
                  <c:v>858</c:v>
                </c:pt>
                <c:pt idx="90">
                  <c:v>888</c:v>
                </c:pt>
                <c:pt idx="91">
                  <c:v>813</c:v>
                </c:pt>
                <c:pt idx="92">
                  <c:v>134</c:v>
                </c:pt>
                <c:pt idx="93">
                  <c:v>267</c:v>
                </c:pt>
                <c:pt idx="94">
                  <c:v>441</c:v>
                </c:pt>
                <c:pt idx="95">
                  <c:v>872</c:v>
                </c:pt>
                <c:pt idx="96">
                  <c:v>943</c:v>
                </c:pt>
                <c:pt idx="97">
                  <c:v>1117</c:v>
                </c:pt>
                <c:pt idx="98">
                  <c:v>747</c:v>
                </c:pt>
                <c:pt idx="99">
                  <c:v>711</c:v>
                </c:pt>
                <c:pt idx="100">
                  <c:v>433</c:v>
                </c:pt>
                <c:pt idx="101">
                  <c:v>271</c:v>
                </c:pt>
                <c:pt idx="102" formatCode="General">
                  <c:v>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Sheet1!$C$32:$C$154</c:f>
              <c:numCache>
                <c:formatCode>General</c:formatCode>
                <c:ptCount val="123"/>
                <c:pt idx="90">
                  <c:v>719</c:v>
                </c:pt>
                <c:pt idx="91">
                  <c:v>747</c:v>
                </c:pt>
                <c:pt idx="92">
                  <c:v>776</c:v>
                </c:pt>
                <c:pt idx="93">
                  <c:v>805</c:v>
                </c:pt>
                <c:pt idx="94">
                  <c:v>836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0,73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Sheet1!$D$32:$D$154</c:f>
              <c:numCache>
                <c:formatCode>General</c:formatCode>
                <c:ptCount val="123"/>
                <c:pt idx="95">
                  <c:v>703</c:v>
                </c:pt>
                <c:pt idx="96">
                  <c:v>635</c:v>
                </c:pt>
                <c:pt idx="97">
                  <c:v>604</c:v>
                </c:pt>
                <c:pt idx="98">
                  <c:v>595</c:v>
                </c:pt>
                <c:pt idx="99">
                  <c:v>571</c:v>
                </c:pt>
                <c:pt idx="100">
                  <c:v>536</c:v>
                </c:pt>
                <c:pt idx="101">
                  <c:v>496</c:v>
                </c:pt>
                <c:pt idx="102">
                  <c:v>450</c:v>
                </c:pt>
                <c:pt idx="103">
                  <c:v>425</c:v>
                </c:pt>
                <c:pt idx="104">
                  <c:v>407</c:v>
                </c:pt>
                <c:pt idx="105">
                  <c:v>387</c:v>
                </c:pt>
                <c:pt idx="106">
                  <c:v>361</c:v>
                </c:pt>
                <c:pt idx="107">
                  <c:v>336</c:v>
                </c:pt>
                <c:pt idx="108">
                  <c:v>313</c:v>
                </c:pt>
                <c:pt idx="109">
                  <c:v>294</c:v>
                </c:pt>
                <c:pt idx="110">
                  <c:v>278</c:v>
                </c:pt>
                <c:pt idx="111">
                  <c:v>263</c:v>
                </c:pt>
                <c:pt idx="112">
                  <c:v>246</c:v>
                </c:pt>
                <c:pt idx="113">
                  <c:v>230</c:v>
                </c:pt>
                <c:pt idx="114">
                  <c:v>215</c:v>
                </c:pt>
                <c:pt idx="115">
                  <c:v>202</c:v>
                </c:pt>
                <c:pt idx="116">
                  <c:v>191</c:v>
                </c:pt>
                <c:pt idx="117">
                  <c:v>180</c:v>
                </c:pt>
                <c:pt idx="118">
                  <c:v>169</c:v>
                </c:pt>
                <c:pt idx="119">
                  <c:v>158</c:v>
                </c:pt>
                <c:pt idx="120">
                  <c:v>148</c:v>
                </c:pt>
                <c:pt idx="121">
                  <c:v>140</c:v>
                </c:pt>
                <c:pt idx="122">
                  <c:v>131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Sheet1!$E$32:$E$154</c:f>
              <c:numCache>
                <c:formatCode>General</c:formatCode>
                <c:ptCount val="123"/>
                <c:pt idx="95">
                  <c:v>797</c:v>
                </c:pt>
                <c:pt idx="96">
                  <c:v>787</c:v>
                </c:pt>
                <c:pt idx="97">
                  <c:v>793</c:v>
                </c:pt>
                <c:pt idx="98">
                  <c:v>810</c:v>
                </c:pt>
                <c:pt idx="99">
                  <c:v>815</c:v>
                </c:pt>
                <c:pt idx="100">
                  <c:v>814</c:v>
                </c:pt>
                <c:pt idx="101">
                  <c:v>808</c:v>
                </c:pt>
                <c:pt idx="102">
                  <c:v>800</c:v>
                </c:pt>
                <c:pt idx="103">
                  <c:v>804</c:v>
                </c:pt>
                <c:pt idx="104">
                  <c:v>810</c:v>
                </c:pt>
                <c:pt idx="105">
                  <c:v>814</c:v>
                </c:pt>
                <c:pt idx="106">
                  <c:v>811</c:v>
                </c:pt>
                <c:pt idx="107">
                  <c:v>808</c:v>
                </c:pt>
                <c:pt idx="108">
                  <c:v>807</c:v>
                </c:pt>
                <c:pt idx="109">
                  <c:v>809</c:v>
                </c:pt>
                <c:pt idx="110">
                  <c:v>811</c:v>
                </c:pt>
                <c:pt idx="111">
                  <c:v>812</c:v>
                </c:pt>
                <c:pt idx="112">
                  <c:v>812</c:v>
                </c:pt>
                <c:pt idx="113">
                  <c:v>810</c:v>
                </c:pt>
                <c:pt idx="114">
                  <c:v>811</c:v>
                </c:pt>
                <c:pt idx="115">
                  <c:v>812</c:v>
                </c:pt>
                <c:pt idx="116">
                  <c:v>813</c:v>
                </c:pt>
                <c:pt idx="117">
                  <c:v>813</c:v>
                </c:pt>
                <c:pt idx="118">
                  <c:v>813</c:v>
                </c:pt>
                <c:pt idx="119">
                  <c:v>813</c:v>
                </c:pt>
                <c:pt idx="120">
                  <c:v>813</c:v>
                </c:pt>
                <c:pt idx="121">
                  <c:v>814</c:v>
                </c:pt>
                <c:pt idx="122">
                  <c:v>814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1,23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Sheet1!$F$32:$F$154</c:f>
              <c:numCache>
                <c:formatCode>General</c:formatCode>
                <c:ptCount val="123"/>
                <c:pt idx="95">
                  <c:v>868</c:v>
                </c:pt>
                <c:pt idx="96">
                  <c:v>901</c:v>
                </c:pt>
                <c:pt idx="97">
                  <c:v>936</c:v>
                </c:pt>
                <c:pt idx="98">
                  <c:v>971</c:v>
                </c:pt>
                <c:pt idx="99">
                  <c:v>1008</c:v>
                </c:pt>
                <c:pt idx="100">
                  <c:v>1047</c:v>
                </c:pt>
                <c:pt idx="101">
                  <c:v>1087</c:v>
                </c:pt>
                <c:pt idx="102">
                  <c:v>1128</c:v>
                </c:pt>
                <c:pt idx="103">
                  <c:v>1172</c:v>
                </c:pt>
                <c:pt idx="104">
                  <c:v>1216</c:v>
                </c:pt>
                <c:pt idx="105">
                  <c:v>1263</c:v>
                </c:pt>
                <c:pt idx="106">
                  <c:v>1311</c:v>
                </c:pt>
                <c:pt idx="107">
                  <c:v>1361</c:v>
                </c:pt>
                <c:pt idx="108">
                  <c:v>1413</c:v>
                </c:pt>
                <c:pt idx="109">
                  <c:v>1467</c:v>
                </c:pt>
                <c:pt idx="110">
                  <c:v>1522</c:v>
                </c:pt>
                <c:pt idx="111">
                  <c:v>1580</c:v>
                </c:pt>
                <c:pt idx="112">
                  <c:v>1641</c:v>
                </c:pt>
                <c:pt idx="113">
                  <c:v>1703</c:v>
                </c:pt>
                <c:pt idx="114">
                  <c:v>1768</c:v>
                </c:pt>
                <c:pt idx="115">
                  <c:v>1835</c:v>
                </c:pt>
                <c:pt idx="116">
                  <c:v>1905</c:v>
                </c:pt>
                <c:pt idx="117">
                  <c:v>1978</c:v>
                </c:pt>
                <c:pt idx="118">
                  <c:v>2053</c:v>
                </c:pt>
                <c:pt idx="119">
                  <c:v>2131</c:v>
                </c:pt>
                <c:pt idx="120">
                  <c:v>2212</c:v>
                </c:pt>
                <c:pt idx="121">
                  <c:v>2296</c:v>
                </c:pt>
                <c:pt idx="122">
                  <c:v>2384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Sheet1!$G$32:$G$154</c:f>
              <c:numCache>
                <c:formatCode>General</c:formatCode>
                <c:ptCount val="123"/>
                <c:pt idx="95">
                  <c:v>891</c:v>
                </c:pt>
                <c:pt idx="96">
                  <c:v>939</c:v>
                </c:pt>
                <c:pt idx="97">
                  <c:v>982</c:v>
                </c:pt>
                <c:pt idx="98">
                  <c:v>1024</c:v>
                </c:pt>
                <c:pt idx="99">
                  <c:v>1073</c:v>
                </c:pt>
                <c:pt idx="100">
                  <c:v>1128</c:v>
                </c:pt>
                <c:pt idx="101">
                  <c:v>1186</c:v>
                </c:pt>
                <c:pt idx="102">
                  <c:v>1248</c:v>
                </c:pt>
                <c:pt idx="103">
                  <c:v>1307</c:v>
                </c:pt>
                <c:pt idx="104">
                  <c:v>1369</c:v>
                </c:pt>
                <c:pt idx="105">
                  <c:v>1435</c:v>
                </c:pt>
                <c:pt idx="106">
                  <c:v>1508</c:v>
                </c:pt>
                <c:pt idx="107">
                  <c:v>1584</c:v>
                </c:pt>
                <c:pt idx="108">
                  <c:v>1662</c:v>
                </c:pt>
                <c:pt idx="109">
                  <c:v>1743</c:v>
                </c:pt>
                <c:pt idx="110">
                  <c:v>1828</c:v>
                </c:pt>
                <c:pt idx="111">
                  <c:v>1918</c:v>
                </c:pt>
                <c:pt idx="112">
                  <c:v>2013</c:v>
                </c:pt>
                <c:pt idx="113">
                  <c:v>2113</c:v>
                </c:pt>
                <c:pt idx="114">
                  <c:v>2217</c:v>
                </c:pt>
                <c:pt idx="115">
                  <c:v>2326</c:v>
                </c:pt>
                <c:pt idx="116">
                  <c:v>2440</c:v>
                </c:pt>
                <c:pt idx="117">
                  <c:v>2560</c:v>
                </c:pt>
                <c:pt idx="118">
                  <c:v>2687</c:v>
                </c:pt>
                <c:pt idx="119">
                  <c:v>2819</c:v>
                </c:pt>
                <c:pt idx="120">
                  <c:v>2958</c:v>
                </c:pt>
                <c:pt idx="121">
                  <c:v>3103</c:v>
                </c:pt>
                <c:pt idx="122">
                  <c:v>3256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Sheet1!$B$32:$B$154</c:f>
              <c:numCache>
                <c:formatCode>0</c:formatCode>
                <c:ptCount val="123"/>
                <c:pt idx="0">
                  <c:v>174</c:v>
                </c:pt>
                <c:pt idx="1">
                  <c:v>179</c:v>
                </c:pt>
                <c:pt idx="2">
                  <c:v>100</c:v>
                </c:pt>
                <c:pt idx="3">
                  <c:v>85</c:v>
                </c:pt>
                <c:pt idx="4">
                  <c:v>132</c:v>
                </c:pt>
                <c:pt idx="5">
                  <c:v>190</c:v>
                </c:pt>
                <c:pt idx="6">
                  <c:v>230</c:v>
                </c:pt>
                <c:pt idx="7">
                  <c:v>321</c:v>
                </c:pt>
                <c:pt idx="8">
                  <c:v>455</c:v>
                </c:pt>
                <c:pt idx="9">
                  <c:v>207</c:v>
                </c:pt>
                <c:pt idx="10">
                  <c:v>158</c:v>
                </c:pt>
                <c:pt idx="11">
                  <c:v>418</c:v>
                </c:pt>
                <c:pt idx="12">
                  <c:v>375</c:v>
                </c:pt>
                <c:pt idx="13">
                  <c:v>518</c:v>
                </c:pt>
                <c:pt idx="14">
                  <c:v>189</c:v>
                </c:pt>
                <c:pt idx="15">
                  <c:v>618</c:v>
                </c:pt>
                <c:pt idx="16">
                  <c:v>583</c:v>
                </c:pt>
                <c:pt idx="17">
                  <c:v>297</c:v>
                </c:pt>
                <c:pt idx="18">
                  <c:v>354</c:v>
                </c:pt>
                <c:pt idx="19">
                  <c:v>506</c:v>
                </c:pt>
                <c:pt idx="20">
                  <c:v>670</c:v>
                </c:pt>
                <c:pt idx="21">
                  <c:v>735</c:v>
                </c:pt>
                <c:pt idx="22">
                  <c:v>600</c:v>
                </c:pt>
                <c:pt idx="23">
                  <c:v>318</c:v>
                </c:pt>
                <c:pt idx="24">
                  <c:v>387</c:v>
                </c:pt>
                <c:pt idx="25">
                  <c:v>699</c:v>
                </c:pt>
                <c:pt idx="26">
                  <c:v>733</c:v>
                </c:pt>
                <c:pt idx="27">
                  <c:v>741</c:v>
                </c:pt>
                <c:pt idx="28">
                  <c:v>599</c:v>
                </c:pt>
                <c:pt idx="29">
                  <c:v>809</c:v>
                </c:pt>
                <c:pt idx="30">
                  <c:v>454</c:v>
                </c:pt>
                <c:pt idx="31">
                  <c:v>368</c:v>
                </c:pt>
                <c:pt idx="32">
                  <c:v>846</c:v>
                </c:pt>
                <c:pt idx="33">
                  <c:v>627</c:v>
                </c:pt>
                <c:pt idx="34">
                  <c:v>868</c:v>
                </c:pt>
                <c:pt idx="35">
                  <c:v>1044</c:v>
                </c:pt>
                <c:pt idx="36">
                  <c:v>740</c:v>
                </c:pt>
                <c:pt idx="37">
                  <c:v>690</c:v>
                </c:pt>
                <c:pt idx="38">
                  <c:v>173</c:v>
                </c:pt>
                <c:pt idx="39">
                  <c:v>617</c:v>
                </c:pt>
                <c:pt idx="40">
                  <c:v>772</c:v>
                </c:pt>
                <c:pt idx="41">
                  <c:v>627</c:v>
                </c:pt>
                <c:pt idx="42">
                  <c:v>636</c:v>
                </c:pt>
                <c:pt idx="43">
                  <c:v>761</c:v>
                </c:pt>
                <c:pt idx="44">
                  <c:v>308</c:v>
                </c:pt>
                <c:pt idx="45">
                  <c:v>82</c:v>
                </c:pt>
                <c:pt idx="46">
                  <c:v>447</c:v>
                </c:pt>
                <c:pt idx="47">
                  <c:v>326</c:v>
                </c:pt>
                <c:pt idx="48">
                  <c:v>431</c:v>
                </c:pt>
                <c:pt idx="49">
                  <c:v>507</c:v>
                </c:pt>
                <c:pt idx="50">
                  <c:v>442</c:v>
                </c:pt>
                <c:pt idx="51">
                  <c:v>238</c:v>
                </c:pt>
                <c:pt idx="52">
                  <c:v>116</c:v>
                </c:pt>
                <c:pt idx="53">
                  <c:v>208</c:v>
                </c:pt>
                <c:pt idx="54">
                  <c:v>537</c:v>
                </c:pt>
                <c:pt idx="55">
                  <c:v>197</c:v>
                </c:pt>
                <c:pt idx="56">
                  <c:v>377</c:v>
                </c:pt>
                <c:pt idx="57">
                  <c:v>330</c:v>
                </c:pt>
                <c:pt idx="58">
                  <c:v>245</c:v>
                </c:pt>
                <c:pt idx="59">
                  <c:v>77</c:v>
                </c:pt>
                <c:pt idx="60">
                  <c:v>253</c:v>
                </c:pt>
                <c:pt idx="61">
                  <c:v>203</c:v>
                </c:pt>
                <c:pt idx="62">
                  <c:v>322</c:v>
                </c:pt>
                <c:pt idx="63">
                  <c:v>249</c:v>
                </c:pt>
                <c:pt idx="64">
                  <c:v>334</c:v>
                </c:pt>
                <c:pt idx="65">
                  <c:v>160</c:v>
                </c:pt>
                <c:pt idx="66">
                  <c:v>107</c:v>
                </c:pt>
                <c:pt idx="67">
                  <c:v>157</c:v>
                </c:pt>
                <c:pt idx="68">
                  <c:v>319</c:v>
                </c:pt>
                <c:pt idx="69">
                  <c:v>358</c:v>
                </c:pt>
                <c:pt idx="70">
                  <c:v>215</c:v>
                </c:pt>
                <c:pt idx="71">
                  <c:v>341</c:v>
                </c:pt>
                <c:pt idx="72">
                  <c:v>108</c:v>
                </c:pt>
                <c:pt idx="73">
                  <c:v>180</c:v>
                </c:pt>
                <c:pt idx="74">
                  <c:v>208</c:v>
                </c:pt>
                <c:pt idx="75">
                  <c:v>361</c:v>
                </c:pt>
                <c:pt idx="76">
                  <c:v>317</c:v>
                </c:pt>
                <c:pt idx="77">
                  <c:v>304</c:v>
                </c:pt>
                <c:pt idx="78">
                  <c:v>553</c:v>
                </c:pt>
                <c:pt idx="79">
                  <c:v>248</c:v>
                </c:pt>
                <c:pt idx="80">
                  <c:v>144</c:v>
                </c:pt>
                <c:pt idx="81">
                  <c:v>339</c:v>
                </c:pt>
                <c:pt idx="82">
                  <c:v>536</c:v>
                </c:pt>
                <c:pt idx="83">
                  <c:v>648</c:v>
                </c:pt>
                <c:pt idx="84">
                  <c:v>161</c:v>
                </c:pt>
                <c:pt idx="85">
                  <c:v>142</c:v>
                </c:pt>
                <c:pt idx="86">
                  <c:v>222</c:v>
                </c:pt>
                <c:pt idx="87">
                  <c:v>97</c:v>
                </c:pt>
                <c:pt idx="88">
                  <c:v>449</c:v>
                </c:pt>
                <c:pt idx="89">
                  <c:v>609</c:v>
                </c:pt>
                <c:pt idx="90">
                  <c:v>869</c:v>
                </c:pt>
                <c:pt idx="91">
                  <c:v>416</c:v>
                </c:pt>
                <c:pt idx="92">
                  <c:v>147</c:v>
                </c:pt>
                <c:pt idx="93">
                  <c:v>236</c:v>
                </c:pt>
                <c:pt idx="94">
                  <c:v>316</c:v>
                </c:pt>
                <c:pt idx="95">
                  <c:v>669</c:v>
                </c:pt>
                <c:pt idx="96">
                  <c:v>818</c:v>
                </c:pt>
                <c:pt idx="97">
                  <c:v>800</c:v>
                </c:pt>
                <c:pt idx="98">
                  <c:v>583</c:v>
                </c:pt>
                <c:pt idx="99">
                  <c:v>800</c:v>
                </c:pt>
                <c:pt idx="100">
                  <c:v>311</c:v>
                </c:pt>
                <c:pt idx="101">
                  <c:v>198</c:v>
                </c:pt>
                <c:pt idx="102" formatCode="General">
                  <c:v>364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Sheet1!$C$32:$C$154</c:f>
              <c:numCache>
                <c:formatCode>General</c:formatCode>
                <c:ptCount val="123"/>
                <c:pt idx="90">
                  <c:v>584</c:v>
                </c:pt>
                <c:pt idx="91">
                  <c:v>607</c:v>
                </c:pt>
                <c:pt idx="92">
                  <c:v>630</c:v>
                </c:pt>
                <c:pt idx="93">
                  <c:v>654</c:v>
                </c:pt>
                <c:pt idx="94">
                  <c:v>679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0,73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Sheet1!$D$32:$D$154</c:f>
              <c:numCache>
                <c:formatCode>General</c:formatCode>
                <c:ptCount val="123"/>
                <c:pt idx="95">
                  <c:v>571</c:v>
                </c:pt>
                <c:pt idx="96">
                  <c:v>516</c:v>
                </c:pt>
                <c:pt idx="97">
                  <c:v>491</c:v>
                </c:pt>
                <c:pt idx="98">
                  <c:v>484</c:v>
                </c:pt>
                <c:pt idx="99">
                  <c:v>464</c:v>
                </c:pt>
                <c:pt idx="100">
                  <c:v>436</c:v>
                </c:pt>
                <c:pt idx="101">
                  <c:v>403</c:v>
                </c:pt>
                <c:pt idx="102">
                  <c:v>366</c:v>
                </c:pt>
                <c:pt idx="103">
                  <c:v>345</c:v>
                </c:pt>
                <c:pt idx="104">
                  <c:v>331</c:v>
                </c:pt>
                <c:pt idx="105">
                  <c:v>315</c:v>
                </c:pt>
                <c:pt idx="106">
                  <c:v>294</c:v>
                </c:pt>
                <c:pt idx="107">
                  <c:v>273</c:v>
                </c:pt>
                <c:pt idx="108">
                  <c:v>254</c:v>
                </c:pt>
                <c:pt idx="109">
                  <c:v>239</c:v>
                </c:pt>
                <c:pt idx="110">
                  <c:v>226</c:v>
                </c:pt>
                <c:pt idx="111">
                  <c:v>213</c:v>
                </c:pt>
                <c:pt idx="112">
                  <c:v>200</c:v>
                </c:pt>
                <c:pt idx="113">
                  <c:v>187</c:v>
                </c:pt>
                <c:pt idx="114">
                  <c:v>175</c:v>
                </c:pt>
                <c:pt idx="115">
                  <c:v>164</c:v>
                </c:pt>
                <c:pt idx="116">
                  <c:v>155</c:v>
                </c:pt>
                <c:pt idx="117">
                  <c:v>146</c:v>
                </c:pt>
                <c:pt idx="118">
                  <c:v>137</c:v>
                </c:pt>
                <c:pt idx="119">
                  <c:v>128</c:v>
                </c:pt>
                <c:pt idx="120">
                  <c:v>120</c:v>
                </c:pt>
                <c:pt idx="121">
                  <c:v>113</c:v>
                </c:pt>
                <c:pt idx="122">
                  <c:v>107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Sheet1!$E$32:$E$154</c:f>
              <c:numCache>
                <c:formatCode>General</c:formatCode>
                <c:ptCount val="123"/>
                <c:pt idx="95">
                  <c:v>648</c:v>
                </c:pt>
                <c:pt idx="96">
                  <c:v>639</c:v>
                </c:pt>
                <c:pt idx="97">
                  <c:v>644</c:v>
                </c:pt>
                <c:pt idx="98">
                  <c:v>658</c:v>
                </c:pt>
                <c:pt idx="99">
                  <c:v>662</c:v>
                </c:pt>
                <c:pt idx="100">
                  <c:v>661</c:v>
                </c:pt>
                <c:pt idx="101">
                  <c:v>657</c:v>
                </c:pt>
                <c:pt idx="102">
                  <c:v>650</c:v>
                </c:pt>
                <c:pt idx="103">
                  <c:v>653</c:v>
                </c:pt>
                <c:pt idx="104">
                  <c:v>658</c:v>
                </c:pt>
                <c:pt idx="105">
                  <c:v>661</c:v>
                </c:pt>
                <c:pt idx="106">
                  <c:v>659</c:v>
                </c:pt>
                <c:pt idx="107">
                  <c:v>657</c:v>
                </c:pt>
                <c:pt idx="108">
                  <c:v>656</c:v>
                </c:pt>
                <c:pt idx="109">
                  <c:v>657</c:v>
                </c:pt>
                <c:pt idx="110">
                  <c:v>659</c:v>
                </c:pt>
                <c:pt idx="111">
                  <c:v>660</c:v>
                </c:pt>
                <c:pt idx="112">
                  <c:v>660</c:v>
                </c:pt>
                <c:pt idx="113">
                  <c:v>659</c:v>
                </c:pt>
                <c:pt idx="114">
                  <c:v>659</c:v>
                </c:pt>
                <c:pt idx="115">
                  <c:v>659</c:v>
                </c:pt>
                <c:pt idx="116">
                  <c:v>660</c:v>
                </c:pt>
                <c:pt idx="117">
                  <c:v>661</c:v>
                </c:pt>
                <c:pt idx="118">
                  <c:v>661</c:v>
                </c:pt>
                <c:pt idx="119">
                  <c:v>660</c:v>
                </c:pt>
                <c:pt idx="120">
                  <c:v>661</c:v>
                </c:pt>
                <c:pt idx="121">
                  <c:v>661</c:v>
                </c:pt>
                <c:pt idx="122">
                  <c:v>662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1,23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Sheet1!$F$32:$F$154</c:f>
              <c:numCache>
                <c:formatCode>General</c:formatCode>
                <c:ptCount val="123"/>
                <c:pt idx="95">
                  <c:v>705</c:v>
                </c:pt>
                <c:pt idx="96">
                  <c:v>732</c:v>
                </c:pt>
                <c:pt idx="97">
                  <c:v>760</c:v>
                </c:pt>
                <c:pt idx="98">
                  <c:v>789</c:v>
                </c:pt>
                <c:pt idx="99">
                  <c:v>819</c:v>
                </c:pt>
                <c:pt idx="100">
                  <c:v>851</c:v>
                </c:pt>
                <c:pt idx="101">
                  <c:v>883</c:v>
                </c:pt>
                <c:pt idx="102">
                  <c:v>917</c:v>
                </c:pt>
                <c:pt idx="103">
                  <c:v>952</c:v>
                </c:pt>
                <c:pt idx="104">
                  <c:v>988</c:v>
                </c:pt>
                <c:pt idx="105">
                  <c:v>1026</c:v>
                </c:pt>
                <c:pt idx="106">
                  <c:v>1065</c:v>
                </c:pt>
                <c:pt idx="107">
                  <c:v>1106</c:v>
                </c:pt>
                <c:pt idx="108">
                  <c:v>1148</c:v>
                </c:pt>
                <c:pt idx="109">
                  <c:v>1192</c:v>
                </c:pt>
                <c:pt idx="110">
                  <c:v>1237</c:v>
                </c:pt>
                <c:pt idx="111">
                  <c:v>1284</c:v>
                </c:pt>
                <c:pt idx="112">
                  <c:v>1333</c:v>
                </c:pt>
                <c:pt idx="113">
                  <c:v>1384</c:v>
                </c:pt>
                <c:pt idx="114">
                  <c:v>1437</c:v>
                </c:pt>
                <c:pt idx="115">
                  <c:v>1491</c:v>
                </c:pt>
                <c:pt idx="116">
                  <c:v>1548</c:v>
                </c:pt>
                <c:pt idx="117">
                  <c:v>1607</c:v>
                </c:pt>
                <c:pt idx="118">
                  <c:v>1668</c:v>
                </c:pt>
                <c:pt idx="119">
                  <c:v>1732</c:v>
                </c:pt>
                <c:pt idx="120">
                  <c:v>1797</c:v>
                </c:pt>
                <c:pt idx="121">
                  <c:v>1866</c:v>
                </c:pt>
                <c:pt idx="122">
                  <c:v>1937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Sheet1!$G$32:$G$154</c:f>
              <c:numCache>
                <c:formatCode>General</c:formatCode>
                <c:ptCount val="123"/>
                <c:pt idx="95">
                  <c:v>724</c:v>
                </c:pt>
                <c:pt idx="96">
                  <c:v>763</c:v>
                </c:pt>
                <c:pt idx="97">
                  <c:v>798</c:v>
                </c:pt>
                <c:pt idx="98">
                  <c:v>832</c:v>
                </c:pt>
                <c:pt idx="99">
                  <c:v>872</c:v>
                </c:pt>
                <c:pt idx="100">
                  <c:v>916</c:v>
                </c:pt>
                <c:pt idx="101">
                  <c:v>964</c:v>
                </c:pt>
                <c:pt idx="102">
                  <c:v>1014</c:v>
                </c:pt>
                <c:pt idx="103">
                  <c:v>1062</c:v>
                </c:pt>
                <c:pt idx="104">
                  <c:v>1112</c:v>
                </c:pt>
                <c:pt idx="105">
                  <c:v>1166</c:v>
                </c:pt>
                <c:pt idx="106">
                  <c:v>1225</c:v>
                </c:pt>
                <c:pt idx="107">
                  <c:v>1287</c:v>
                </c:pt>
                <c:pt idx="108">
                  <c:v>1351</c:v>
                </c:pt>
                <c:pt idx="109">
                  <c:v>1416</c:v>
                </c:pt>
                <c:pt idx="110">
                  <c:v>1485</c:v>
                </c:pt>
                <c:pt idx="111">
                  <c:v>1558</c:v>
                </c:pt>
                <c:pt idx="112">
                  <c:v>1636</c:v>
                </c:pt>
                <c:pt idx="113">
                  <c:v>1717</c:v>
                </c:pt>
                <c:pt idx="114">
                  <c:v>1802</c:v>
                </c:pt>
                <c:pt idx="115">
                  <c:v>1890</c:v>
                </c:pt>
                <c:pt idx="116">
                  <c:v>1982</c:v>
                </c:pt>
                <c:pt idx="117">
                  <c:v>2080</c:v>
                </c:pt>
                <c:pt idx="118">
                  <c:v>2183</c:v>
                </c:pt>
                <c:pt idx="119">
                  <c:v>2291</c:v>
                </c:pt>
                <c:pt idx="120">
                  <c:v>2403</c:v>
                </c:pt>
                <c:pt idx="121">
                  <c:v>2521</c:v>
                </c:pt>
                <c:pt idx="122">
                  <c:v>2645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Sheet1!$B$32:$B$154</c:f>
              <c:numCache>
                <c:formatCode>0</c:formatCode>
                <c:ptCount val="123"/>
                <c:pt idx="0">
                  <c:v>382</c:v>
                </c:pt>
                <c:pt idx="1">
                  <c:v>428</c:v>
                </c:pt>
                <c:pt idx="2">
                  <c:v>225</c:v>
                </c:pt>
                <c:pt idx="3">
                  <c:v>148</c:v>
                </c:pt>
                <c:pt idx="4">
                  <c:v>225</c:v>
                </c:pt>
                <c:pt idx="5">
                  <c:v>555</c:v>
                </c:pt>
                <c:pt idx="6">
                  <c:v>563</c:v>
                </c:pt>
                <c:pt idx="7">
                  <c:v>492</c:v>
                </c:pt>
                <c:pt idx="8">
                  <c:v>948</c:v>
                </c:pt>
                <c:pt idx="9">
                  <c:v>433</c:v>
                </c:pt>
                <c:pt idx="10">
                  <c:v>253</c:v>
                </c:pt>
                <c:pt idx="11">
                  <c:v>282</c:v>
                </c:pt>
                <c:pt idx="12">
                  <c:v>1040</c:v>
                </c:pt>
                <c:pt idx="13">
                  <c:v>874</c:v>
                </c:pt>
                <c:pt idx="14">
                  <c:v>1006</c:v>
                </c:pt>
                <c:pt idx="15">
                  <c:v>1116</c:v>
                </c:pt>
                <c:pt idx="16">
                  <c:v>835</c:v>
                </c:pt>
                <c:pt idx="17">
                  <c:v>218</c:v>
                </c:pt>
                <c:pt idx="18">
                  <c:v>585</c:v>
                </c:pt>
                <c:pt idx="19">
                  <c:v>1343</c:v>
                </c:pt>
                <c:pt idx="20">
                  <c:v>1410</c:v>
                </c:pt>
                <c:pt idx="21">
                  <c:v>1126</c:v>
                </c:pt>
                <c:pt idx="22">
                  <c:v>1961</c:v>
                </c:pt>
                <c:pt idx="23">
                  <c:v>1119</c:v>
                </c:pt>
                <c:pt idx="24">
                  <c:v>385</c:v>
                </c:pt>
                <c:pt idx="25">
                  <c:v>761</c:v>
                </c:pt>
                <c:pt idx="26">
                  <c:v>1834</c:v>
                </c:pt>
                <c:pt idx="27">
                  <c:v>1294</c:v>
                </c:pt>
                <c:pt idx="28">
                  <c:v>1228</c:v>
                </c:pt>
                <c:pt idx="29">
                  <c:v>1323</c:v>
                </c:pt>
                <c:pt idx="30">
                  <c:v>746</c:v>
                </c:pt>
                <c:pt idx="31">
                  <c:v>405</c:v>
                </c:pt>
                <c:pt idx="32">
                  <c:v>645</c:v>
                </c:pt>
                <c:pt idx="33">
                  <c:v>1331</c:v>
                </c:pt>
                <c:pt idx="34">
                  <c:v>2289</c:v>
                </c:pt>
                <c:pt idx="35">
                  <c:v>1379</c:v>
                </c:pt>
                <c:pt idx="36">
                  <c:v>1159</c:v>
                </c:pt>
                <c:pt idx="37">
                  <c:v>799</c:v>
                </c:pt>
                <c:pt idx="38">
                  <c:v>209</c:v>
                </c:pt>
                <c:pt idx="39">
                  <c:v>592</c:v>
                </c:pt>
                <c:pt idx="40">
                  <c:v>1055</c:v>
                </c:pt>
                <c:pt idx="41">
                  <c:v>792</c:v>
                </c:pt>
                <c:pt idx="42">
                  <c:v>750</c:v>
                </c:pt>
                <c:pt idx="43">
                  <c:v>802</c:v>
                </c:pt>
                <c:pt idx="44">
                  <c:v>342</c:v>
                </c:pt>
                <c:pt idx="45">
                  <c:v>174</c:v>
                </c:pt>
                <c:pt idx="46">
                  <c:v>503</c:v>
                </c:pt>
                <c:pt idx="47">
                  <c:v>500</c:v>
                </c:pt>
                <c:pt idx="48">
                  <c:v>444</c:v>
                </c:pt>
                <c:pt idx="49">
                  <c:v>688</c:v>
                </c:pt>
                <c:pt idx="50">
                  <c:v>577</c:v>
                </c:pt>
                <c:pt idx="51">
                  <c:v>342</c:v>
                </c:pt>
                <c:pt idx="52">
                  <c:v>130</c:v>
                </c:pt>
                <c:pt idx="53">
                  <c:v>420</c:v>
                </c:pt>
                <c:pt idx="54">
                  <c:v>633</c:v>
                </c:pt>
                <c:pt idx="55">
                  <c:v>470</c:v>
                </c:pt>
                <c:pt idx="56">
                  <c:v>364</c:v>
                </c:pt>
                <c:pt idx="57">
                  <c:v>491</c:v>
                </c:pt>
                <c:pt idx="58">
                  <c:v>239</c:v>
                </c:pt>
                <c:pt idx="59">
                  <c:v>134</c:v>
                </c:pt>
                <c:pt idx="60">
                  <c:v>370</c:v>
                </c:pt>
                <c:pt idx="61">
                  <c:v>578</c:v>
                </c:pt>
                <c:pt idx="62">
                  <c:v>441</c:v>
                </c:pt>
                <c:pt idx="63">
                  <c:v>459</c:v>
                </c:pt>
                <c:pt idx="64">
                  <c:v>424</c:v>
                </c:pt>
                <c:pt idx="65">
                  <c:v>238</c:v>
                </c:pt>
                <c:pt idx="66">
                  <c:v>98</c:v>
                </c:pt>
                <c:pt idx="67">
                  <c:v>509</c:v>
                </c:pt>
                <c:pt idx="68">
                  <c:v>454</c:v>
                </c:pt>
                <c:pt idx="69">
                  <c:v>772</c:v>
                </c:pt>
                <c:pt idx="70">
                  <c:v>571</c:v>
                </c:pt>
                <c:pt idx="71">
                  <c:v>652</c:v>
                </c:pt>
                <c:pt idx="72">
                  <c:v>316</c:v>
                </c:pt>
                <c:pt idx="73">
                  <c:v>171</c:v>
                </c:pt>
                <c:pt idx="74">
                  <c:v>465</c:v>
                </c:pt>
                <c:pt idx="75">
                  <c:v>688</c:v>
                </c:pt>
                <c:pt idx="76">
                  <c:v>680</c:v>
                </c:pt>
                <c:pt idx="77">
                  <c:v>452</c:v>
                </c:pt>
                <c:pt idx="78">
                  <c:v>1195</c:v>
                </c:pt>
                <c:pt idx="79">
                  <c:v>292</c:v>
                </c:pt>
                <c:pt idx="80">
                  <c:v>378</c:v>
                </c:pt>
                <c:pt idx="81">
                  <c:v>724</c:v>
                </c:pt>
                <c:pt idx="82">
                  <c:v>943</c:v>
                </c:pt>
                <c:pt idx="83">
                  <c:v>1829</c:v>
                </c:pt>
                <c:pt idx="84">
                  <c:v>193</c:v>
                </c:pt>
                <c:pt idx="85">
                  <c:v>224</c:v>
                </c:pt>
                <c:pt idx="86">
                  <c:v>164</c:v>
                </c:pt>
                <c:pt idx="87">
                  <c:v>180</c:v>
                </c:pt>
                <c:pt idx="88">
                  <c:v>767</c:v>
                </c:pt>
                <c:pt idx="89">
                  <c:v>1474</c:v>
                </c:pt>
                <c:pt idx="90">
                  <c:v>1673</c:v>
                </c:pt>
                <c:pt idx="91">
                  <c:v>1130</c:v>
                </c:pt>
                <c:pt idx="92">
                  <c:v>406</c:v>
                </c:pt>
                <c:pt idx="93">
                  <c:v>381</c:v>
                </c:pt>
                <c:pt idx="94">
                  <c:v>303</c:v>
                </c:pt>
                <c:pt idx="95">
                  <c:v>1095</c:v>
                </c:pt>
                <c:pt idx="96">
                  <c:v>1808</c:v>
                </c:pt>
                <c:pt idx="97">
                  <c:v>1830</c:v>
                </c:pt>
                <c:pt idx="98">
                  <c:v>1440</c:v>
                </c:pt>
                <c:pt idx="99">
                  <c:v>1499</c:v>
                </c:pt>
                <c:pt idx="100">
                  <c:v>637</c:v>
                </c:pt>
                <c:pt idx="101">
                  <c:v>305</c:v>
                </c:pt>
                <c:pt idx="102" formatCode="General">
                  <c:v>746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Sheet1!$C$32:$C$154</c:f>
              <c:numCache>
                <c:formatCode>General</c:formatCode>
                <c:ptCount val="123"/>
                <c:pt idx="90">
                  <c:v>1222</c:v>
                </c:pt>
                <c:pt idx="91">
                  <c:v>1269</c:v>
                </c:pt>
                <c:pt idx="92">
                  <c:v>1318</c:v>
                </c:pt>
                <c:pt idx="93">
                  <c:v>1368</c:v>
                </c:pt>
                <c:pt idx="94">
                  <c:v>1421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0,73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Sheet1!$D$32:$D$154</c:f>
              <c:numCache>
                <c:formatCode>General</c:formatCode>
                <c:ptCount val="123"/>
                <c:pt idx="95">
                  <c:v>1195</c:v>
                </c:pt>
                <c:pt idx="96">
                  <c:v>1079</c:v>
                </c:pt>
                <c:pt idx="97">
                  <c:v>1027</c:v>
                </c:pt>
                <c:pt idx="98">
                  <c:v>1012</c:v>
                </c:pt>
                <c:pt idx="99">
                  <c:v>970</c:v>
                </c:pt>
                <c:pt idx="100">
                  <c:v>911</c:v>
                </c:pt>
                <c:pt idx="101">
                  <c:v>842</c:v>
                </c:pt>
                <c:pt idx="102">
                  <c:v>765</c:v>
                </c:pt>
                <c:pt idx="103">
                  <c:v>722</c:v>
                </c:pt>
                <c:pt idx="104">
                  <c:v>691</c:v>
                </c:pt>
                <c:pt idx="105">
                  <c:v>658</c:v>
                </c:pt>
                <c:pt idx="106">
                  <c:v>614</c:v>
                </c:pt>
                <c:pt idx="107">
                  <c:v>570</c:v>
                </c:pt>
                <c:pt idx="108">
                  <c:v>532</c:v>
                </c:pt>
                <c:pt idx="109">
                  <c:v>499</c:v>
                </c:pt>
                <c:pt idx="110">
                  <c:v>473</c:v>
                </c:pt>
                <c:pt idx="111">
                  <c:v>446</c:v>
                </c:pt>
                <c:pt idx="112">
                  <c:v>418</c:v>
                </c:pt>
                <c:pt idx="113">
                  <c:v>390</c:v>
                </c:pt>
                <c:pt idx="114">
                  <c:v>366</c:v>
                </c:pt>
                <c:pt idx="115">
                  <c:v>344</c:v>
                </c:pt>
                <c:pt idx="116">
                  <c:v>324</c:v>
                </c:pt>
                <c:pt idx="117">
                  <c:v>305</c:v>
                </c:pt>
                <c:pt idx="118">
                  <c:v>286</c:v>
                </c:pt>
                <c:pt idx="119">
                  <c:v>268</c:v>
                </c:pt>
                <c:pt idx="120">
                  <c:v>252</c:v>
                </c:pt>
                <c:pt idx="121">
                  <c:v>237</c:v>
                </c:pt>
                <c:pt idx="122">
                  <c:v>223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Sheet1!$E$32:$E$154</c:f>
              <c:numCache>
                <c:formatCode>General</c:formatCode>
                <c:ptCount val="123"/>
                <c:pt idx="95">
                  <c:v>1355</c:v>
                </c:pt>
                <c:pt idx="96">
                  <c:v>1337</c:v>
                </c:pt>
                <c:pt idx="97">
                  <c:v>1348</c:v>
                </c:pt>
                <c:pt idx="98">
                  <c:v>1376</c:v>
                </c:pt>
                <c:pt idx="99">
                  <c:v>1385</c:v>
                </c:pt>
                <c:pt idx="100">
                  <c:v>1383</c:v>
                </c:pt>
                <c:pt idx="101">
                  <c:v>1373</c:v>
                </c:pt>
                <c:pt idx="102">
                  <c:v>1360</c:v>
                </c:pt>
                <c:pt idx="103">
                  <c:v>1366</c:v>
                </c:pt>
                <c:pt idx="104">
                  <c:v>1377</c:v>
                </c:pt>
                <c:pt idx="105">
                  <c:v>1383</c:v>
                </c:pt>
                <c:pt idx="106">
                  <c:v>1378</c:v>
                </c:pt>
                <c:pt idx="107">
                  <c:v>1373</c:v>
                </c:pt>
                <c:pt idx="108">
                  <c:v>1372</c:v>
                </c:pt>
                <c:pt idx="109">
                  <c:v>1374</c:v>
                </c:pt>
                <c:pt idx="110">
                  <c:v>1379</c:v>
                </c:pt>
                <c:pt idx="111">
                  <c:v>1381</c:v>
                </c:pt>
                <c:pt idx="112">
                  <c:v>1379</c:v>
                </c:pt>
                <c:pt idx="113">
                  <c:v>1377</c:v>
                </c:pt>
                <c:pt idx="114">
                  <c:v>1377</c:v>
                </c:pt>
                <c:pt idx="115">
                  <c:v>1379</c:v>
                </c:pt>
                <c:pt idx="116">
                  <c:v>1381</c:v>
                </c:pt>
                <c:pt idx="117">
                  <c:v>1382</c:v>
                </c:pt>
                <c:pt idx="118">
                  <c:v>1381</c:v>
                </c:pt>
                <c:pt idx="119">
                  <c:v>1381</c:v>
                </c:pt>
                <c:pt idx="120">
                  <c:v>1381</c:v>
                </c:pt>
                <c:pt idx="121">
                  <c:v>1383</c:v>
                </c:pt>
                <c:pt idx="122">
                  <c:v>1384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1,23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Sheet1!$F$32:$F$154</c:f>
              <c:numCache>
                <c:formatCode>General</c:formatCode>
                <c:ptCount val="123"/>
                <c:pt idx="95">
                  <c:v>1475</c:v>
                </c:pt>
                <c:pt idx="96">
                  <c:v>1531</c:v>
                </c:pt>
                <c:pt idx="97">
                  <c:v>1590</c:v>
                </c:pt>
                <c:pt idx="98">
                  <c:v>1651</c:v>
                </c:pt>
                <c:pt idx="99">
                  <c:v>1714</c:v>
                </c:pt>
                <c:pt idx="100">
                  <c:v>1779</c:v>
                </c:pt>
                <c:pt idx="101">
                  <c:v>1847</c:v>
                </c:pt>
                <c:pt idx="102">
                  <c:v>1918</c:v>
                </c:pt>
                <c:pt idx="103">
                  <c:v>1991</c:v>
                </c:pt>
                <c:pt idx="104">
                  <c:v>2067</c:v>
                </c:pt>
                <c:pt idx="105">
                  <c:v>2146</c:v>
                </c:pt>
                <c:pt idx="106">
                  <c:v>2227</c:v>
                </c:pt>
                <c:pt idx="107">
                  <c:v>2312</c:v>
                </c:pt>
                <c:pt idx="108">
                  <c:v>2401</c:v>
                </c:pt>
                <c:pt idx="109">
                  <c:v>2492</c:v>
                </c:pt>
                <c:pt idx="110">
                  <c:v>2587</c:v>
                </c:pt>
                <c:pt idx="111">
                  <c:v>2686</c:v>
                </c:pt>
                <c:pt idx="112">
                  <c:v>2788</c:v>
                </c:pt>
                <c:pt idx="113">
                  <c:v>2894</c:v>
                </c:pt>
                <c:pt idx="114">
                  <c:v>3004</c:v>
                </c:pt>
                <c:pt idx="115">
                  <c:v>3119</c:v>
                </c:pt>
                <c:pt idx="116">
                  <c:v>3237</c:v>
                </c:pt>
                <c:pt idx="117">
                  <c:v>3361</c:v>
                </c:pt>
                <c:pt idx="118">
                  <c:v>3489</c:v>
                </c:pt>
                <c:pt idx="119">
                  <c:v>3621</c:v>
                </c:pt>
                <c:pt idx="120">
                  <c:v>3759</c:v>
                </c:pt>
                <c:pt idx="121">
                  <c:v>3902</c:v>
                </c:pt>
                <c:pt idx="122">
                  <c:v>4051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Sheet1!$G$32:$G$154</c:f>
              <c:numCache>
                <c:formatCode>General</c:formatCode>
                <c:ptCount val="123"/>
                <c:pt idx="95">
                  <c:v>1514</c:v>
                </c:pt>
                <c:pt idx="96">
                  <c:v>1595</c:v>
                </c:pt>
                <c:pt idx="97">
                  <c:v>1669</c:v>
                </c:pt>
                <c:pt idx="98">
                  <c:v>1740</c:v>
                </c:pt>
                <c:pt idx="99">
                  <c:v>1824</c:v>
                </c:pt>
                <c:pt idx="100">
                  <c:v>1916</c:v>
                </c:pt>
                <c:pt idx="101">
                  <c:v>2015</c:v>
                </c:pt>
                <c:pt idx="102">
                  <c:v>2120</c:v>
                </c:pt>
                <c:pt idx="103">
                  <c:v>2221</c:v>
                </c:pt>
                <c:pt idx="104">
                  <c:v>2326</c:v>
                </c:pt>
                <c:pt idx="105">
                  <c:v>2439</c:v>
                </c:pt>
                <c:pt idx="106">
                  <c:v>2562</c:v>
                </c:pt>
                <c:pt idx="107">
                  <c:v>2691</c:v>
                </c:pt>
                <c:pt idx="108">
                  <c:v>2825</c:v>
                </c:pt>
                <c:pt idx="109">
                  <c:v>2962</c:v>
                </c:pt>
                <c:pt idx="110">
                  <c:v>3106</c:v>
                </c:pt>
                <c:pt idx="111">
                  <c:v>3259</c:v>
                </c:pt>
                <c:pt idx="112">
                  <c:v>3421</c:v>
                </c:pt>
                <c:pt idx="113">
                  <c:v>3591</c:v>
                </c:pt>
                <c:pt idx="114">
                  <c:v>3768</c:v>
                </c:pt>
                <c:pt idx="115">
                  <c:v>3952</c:v>
                </c:pt>
                <c:pt idx="116">
                  <c:v>4146</c:v>
                </c:pt>
                <c:pt idx="117">
                  <c:v>4350</c:v>
                </c:pt>
                <c:pt idx="118">
                  <c:v>4565</c:v>
                </c:pt>
                <c:pt idx="119">
                  <c:v>4791</c:v>
                </c:pt>
                <c:pt idx="120">
                  <c:v>5026</c:v>
                </c:pt>
                <c:pt idx="121">
                  <c:v>5273</c:v>
                </c:pt>
                <c:pt idx="122">
                  <c:v>5532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Sheet1!$B$32:$B$154</c:f>
              <c:numCache>
                <c:formatCode>0</c:formatCode>
                <c:ptCount val="123"/>
                <c:pt idx="0">
                  <c:v>234</c:v>
                </c:pt>
                <c:pt idx="1">
                  <c:v>298</c:v>
                </c:pt>
                <c:pt idx="2">
                  <c:v>74</c:v>
                </c:pt>
                <c:pt idx="3">
                  <c:v>17</c:v>
                </c:pt>
                <c:pt idx="4">
                  <c:v>276</c:v>
                </c:pt>
                <c:pt idx="5">
                  <c:v>249</c:v>
                </c:pt>
                <c:pt idx="6">
                  <c:v>300</c:v>
                </c:pt>
                <c:pt idx="7">
                  <c:v>366</c:v>
                </c:pt>
                <c:pt idx="8">
                  <c:v>678</c:v>
                </c:pt>
                <c:pt idx="9">
                  <c:v>194</c:v>
                </c:pt>
                <c:pt idx="10">
                  <c:v>82</c:v>
                </c:pt>
                <c:pt idx="11">
                  <c:v>380</c:v>
                </c:pt>
                <c:pt idx="12">
                  <c:v>313</c:v>
                </c:pt>
                <c:pt idx="13">
                  <c:v>634</c:v>
                </c:pt>
                <c:pt idx="14">
                  <c:v>870</c:v>
                </c:pt>
                <c:pt idx="15">
                  <c:v>818</c:v>
                </c:pt>
                <c:pt idx="16">
                  <c:v>562</c:v>
                </c:pt>
                <c:pt idx="17">
                  <c:v>227</c:v>
                </c:pt>
                <c:pt idx="18">
                  <c:v>676</c:v>
                </c:pt>
                <c:pt idx="19">
                  <c:v>881</c:v>
                </c:pt>
                <c:pt idx="20">
                  <c:v>1299</c:v>
                </c:pt>
                <c:pt idx="21">
                  <c:v>888</c:v>
                </c:pt>
                <c:pt idx="22">
                  <c:v>951</c:v>
                </c:pt>
                <c:pt idx="23">
                  <c:v>557</c:v>
                </c:pt>
                <c:pt idx="24">
                  <c:v>523</c:v>
                </c:pt>
                <c:pt idx="25">
                  <c:v>478</c:v>
                </c:pt>
                <c:pt idx="26">
                  <c:v>1515</c:v>
                </c:pt>
                <c:pt idx="27">
                  <c:v>788</c:v>
                </c:pt>
                <c:pt idx="28">
                  <c:v>769</c:v>
                </c:pt>
                <c:pt idx="29">
                  <c:v>947</c:v>
                </c:pt>
                <c:pt idx="30">
                  <c:v>506</c:v>
                </c:pt>
                <c:pt idx="31">
                  <c:v>495</c:v>
                </c:pt>
                <c:pt idx="32">
                  <c:v>685</c:v>
                </c:pt>
                <c:pt idx="33">
                  <c:v>836</c:v>
                </c:pt>
                <c:pt idx="34">
                  <c:v>892</c:v>
                </c:pt>
                <c:pt idx="35">
                  <c:v>769</c:v>
                </c:pt>
                <c:pt idx="36">
                  <c:v>796</c:v>
                </c:pt>
                <c:pt idx="37">
                  <c:v>394</c:v>
                </c:pt>
                <c:pt idx="38">
                  <c:v>342</c:v>
                </c:pt>
                <c:pt idx="39">
                  <c:v>553</c:v>
                </c:pt>
                <c:pt idx="40">
                  <c:v>329</c:v>
                </c:pt>
                <c:pt idx="41">
                  <c:v>803</c:v>
                </c:pt>
                <c:pt idx="42">
                  <c:v>414</c:v>
                </c:pt>
                <c:pt idx="43">
                  <c:v>414</c:v>
                </c:pt>
                <c:pt idx="44">
                  <c:v>209</c:v>
                </c:pt>
                <c:pt idx="45">
                  <c:v>60</c:v>
                </c:pt>
                <c:pt idx="46">
                  <c:v>470</c:v>
                </c:pt>
                <c:pt idx="47">
                  <c:v>169</c:v>
                </c:pt>
                <c:pt idx="48">
                  <c:v>358</c:v>
                </c:pt>
                <c:pt idx="49">
                  <c:v>355</c:v>
                </c:pt>
                <c:pt idx="50">
                  <c:v>357</c:v>
                </c:pt>
                <c:pt idx="51">
                  <c:v>191</c:v>
                </c:pt>
                <c:pt idx="52">
                  <c:v>42</c:v>
                </c:pt>
                <c:pt idx="53">
                  <c:v>264</c:v>
                </c:pt>
                <c:pt idx="54">
                  <c:v>216</c:v>
                </c:pt>
                <c:pt idx="55">
                  <c:v>374</c:v>
                </c:pt>
                <c:pt idx="56">
                  <c:v>192</c:v>
                </c:pt>
                <c:pt idx="57">
                  <c:v>263</c:v>
                </c:pt>
                <c:pt idx="58">
                  <c:v>194</c:v>
                </c:pt>
                <c:pt idx="59">
                  <c:v>14</c:v>
                </c:pt>
                <c:pt idx="60">
                  <c:v>298</c:v>
                </c:pt>
                <c:pt idx="61">
                  <c:v>358</c:v>
                </c:pt>
                <c:pt idx="62">
                  <c:v>256</c:v>
                </c:pt>
                <c:pt idx="63">
                  <c:v>237</c:v>
                </c:pt>
                <c:pt idx="64">
                  <c:v>338</c:v>
                </c:pt>
                <c:pt idx="65">
                  <c:v>147</c:v>
                </c:pt>
                <c:pt idx="66">
                  <c:v>25</c:v>
                </c:pt>
                <c:pt idx="67">
                  <c:v>321</c:v>
                </c:pt>
                <c:pt idx="68">
                  <c:v>338</c:v>
                </c:pt>
                <c:pt idx="69">
                  <c:v>557</c:v>
                </c:pt>
                <c:pt idx="70">
                  <c:v>254</c:v>
                </c:pt>
                <c:pt idx="71">
                  <c:v>485</c:v>
                </c:pt>
                <c:pt idx="72">
                  <c:v>87</c:v>
                </c:pt>
                <c:pt idx="73">
                  <c:v>135</c:v>
                </c:pt>
                <c:pt idx="74">
                  <c:v>390</c:v>
                </c:pt>
                <c:pt idx="75">
                  <c:v>485</c:v>
                </c:pt>
                <c:pt idx="76">
                  <c:v>534</c:v>
                </c:pt>
                <c:pt idx="77">
                  <c:v>495</c:v>
                </c:pt>
                <c:pt idx="78">
                  <c:v>423</c:v>
                </c:pt>
                <c:pt idx="79">
                  <c:v>177</c:v>
                </c:pt>
                <c:pt idx="80">
                  <c:v>192</c:v>
                </c:pt>
                <c:pt idx="81">
                  <c:v>528</c:v>
                </c:pt>
                <c:pt idx="82">
                  <c:v>403</c:v>
                </c:pt>
                <c:pt idx="83">
                  <c:v>1131</c:v>
                </c:pt>
                <c:pt idx="84">
                  <c:v>101</c:v>
                </c:pt>
                <c:pt idx="85">
                  <c:v>173</c:v>
                </c:pt>
                <c:pt idx="86">
                  <c:v>113</c:v>
                </c:pt>
                <c:pt idx="87">
                  <c:v>193</c:v>
                </c:pt>
                <c:pt idx="88">
                  <c:v>392</c:v>
                </c:pt>
                <c:pt idx="89">
                  <c:v>1243</c:v>
                </c:pt>
                <c:pt idx="90">
                  <c:v>966</c:v>
                </c:pt>
                <c:pt idx="91">
                  <c:v>548</c:v>
                </c:pt>
                <c:pt idx="92">
                  <c:v>103</c:v>
                </c:pt>
                <c:pt idx="93">
                  <c:v>89</c:v>
                </c:pt>
                <c:pt idx="94">
                  <c:v>247</c:v>
                </c:pt>
                <c:pt idx="95">
                  <c:v>831</c:v>
                </c:pt>
                <c:pt idx="96">
                  <c:v>622</c:v>
                </c:pt>
                <c:pt idx="97">
                  <c:v>1270</c:v>
                </c:pt>
                <c:pt idx="98">
                  <c:v>785</c:v>
                </c:pt>
                <c:pt idx="99">
                  <c:v>385</c:v>
                </c:pt>
                <c:pt idx="100">
                  <c:v>728</c:v>
                </c:pt>
                <c:pt idx="101">
                  <c:v>168</c:v>
                </c:pt>
                <c:pt idx="102" formatCode="General">
                  <c:v>607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Sheet1!$C$32:$C$154</c:f>
              <c:numCache>
                <c:formatCode>General</c:formatCode>
                <c:ptCount val="123"/>
                <c:pt idx="90">
                  <c:v>838</c:v>
                </c:pt>
                <c:pt idx="91">
                  <c:v>870</c:v>
                </c:pt>
                <c:pt idx="92">
                  <c:v>904</c:v>
                </c:pt>
                <c:pt idx="93">
                  <c:v>938</c:v>
                </c:pt>
                <c:pt idx="94">
                  <c:v>974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0,73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Sheet1!$D$32:$D$154</c:f>
              <c:numCache>
                <c:formatCode>General</c:formatCode>
                <c:ptCount val="123"/>
                <c:pt idx="95">
                  <c:v>819</c:v>
                </c:pt>
                <c:pt idx="96">
                  <c:v>740</c:v>
                </c:pt>
                <c:pt idx="97">
                  <c:v>704</c:v>
                </c:pt>
                <c:pt idx="98">
                  <c:v>694</c:v>
                </c:pt>
                <c:pt idx="99">
                  <c:v>665</c:v>
                </c:pt>
                <c:pt idx="100">
                  <c:v>625</c:v>
                </c:pt>
                <c:pt idx="101">
                  <c:v>577</c:v>
                </c:pt>
                <c:pt idx="102">
                  <c:v>525</c:v>
                </c:pt>
                <c:pt idx="103">
                  <c:v>495</c:v>
                </c:pt>
                <c:pt idx="104">
                  <c:v>474</c:v>
                </c:pt>
                <c:pt idx="105">
                  <c:v>451</c:v>
                </c:pt>
                <c:pt idx="106">
                  <c:v>421</c:v>
                </c:pt>
                <c:pt idx="107">
                  <c:v>391</c:v>
                </c:pt>
                <c:pt idx="108">
                  <c:v>365</c:v>
                </c:pt>
                <c:pt idx="109">
                  <c:v>342</c:v>
                </c:pt>
                <c:pt idx="110">
                  <c:v>324</c:v>
                </c:pt>
                <c:pt idx="111">
                  <c:v>306</c:v>
                </c:pt>
                <c:pt idx="112">
                  <c:v>287</c:v>
                </c:pt>
                <c:pt idx="113">
                  <c:v>268</c:v>
                </c:pt>
                <c:pt idx="114">
                  <c:v>251</c:v>
                </c:pt>
                <c:pt idx="115">
                  <c:v>236</c:v>
                </c:pt>
                <c:pt idx="116">
                  <c:v>222</c:v>
                </c:pt>
                <c:pt idx="117">
                  <c:v>209</c:v>
                </c:pt>
                <c:pt idx="118">
                  <c:v>196</c:v>
                </c:pt>
                <c:pt idx="119">
                  <c:v>184</c:v>
                </c:pt>
                <c:pt idx="120">
                  <c:v>173</c:v>
                </c:pt>
                <c:pt idx="121">
                  <c:v>163</c:v>
                </c:pt>
                <c:pt idx="122">
                  <c:v>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Sheet1!$E$32:$E$154</c:f>
              <c:numCache>
                <c:formatCode>General</c:formatCode>
                <c:ptCount val="123"/>
                <c:pt idx="95">
                  <c:v>929</c:v>
                </c:pt>
                <c:pt idx="96">
                  <c:v>917</c:v>
                </c:pt>
                <c:pt idx="97">
                  <c:v>924</c:v>
                </c:pt>
                <c:pt idx="98">
                  <c:v>944</c:v>
                </c:pt>
                <c:pt idx="99">
                  <c:v>950</c:v>
                </c:pt>
                <c:pt idx="100">
                  <c:v>948</c:v>
                </c:pt>
                <c:pt idx="101">
                  <c:v>942</c:v>
                </c:pt>
                <c:pt idx="102">
                  <c:v>933</c:v>
                </c:pt>
                <c:pt idx="103">
                  <c:v>937</c:v>
                </c:pt>
                <c:pt idx="104">
                  <c:v>944</c:v>
                </c:pt>
                <c:pt idx="105">
                  <c:v>948</c:v>
                </c:pt>
                <c:pt idx="106">
                  <c:v>945</c:v>
                </c:pt>
                <c:pt idx="107">
                  <c:v>942</c:v>
                </c:pt>
                <c:pt idx="108">
                  <c:v>941</c:v>
                </c:pt>
                <c:pt idx="109">
                  <c:v>942</c:v>
                </c:pt>
                <c:pt idx="110">
                  <c:v>946</c:v>
                </c:pt>
                <c:pt idx="111">
                  <c:v>947</c:v>
                </c:pt>
                <c:pt idx="112">
                  <c:v>946</c:v>
                </c:pt>
                <c:pt idx="113">
                  <c:v>944</c:v>
                </c:pt>
                <c:pt idx="114">
                  <c:v>945</c:v>
                </c:pt>
                <c:pt idx="115">
                  <c:v>946</c:v>
                </c:pt>
                <c:pt idx="116">
                  <c:v>947</c:v>
                </c:pt>
                <c:pt idx="117">
                  <c:v>948</c:v>
                </c:pt>
                <c:pt idx="118">
                  <c:v>947</c:v>
                </c:pt>
                <c:pt idx="119">
                  <c:v>947</c:v>
                </c:pt>
                <c:pt idx="120">
                  <c:v>947</c:v>
                </c:pt>
                <c:pt idx="121">
                  <c:v>948</c:v>
                </c:pt>
                <c:pt idx="122">
                  <c:v>949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1,23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Sheet1!$F$32:$F$154</c:f>
              <c:numCache>
                <c:formatCode>General</c:formatCode>
                <c:ptCount val="123"/>
                <c:pt idx="95">
                  <c:v>1011</c:v>
                </c:pt>
                <c:pt idx="96">
                  <c:v>1050</c:v>
                </c:pt>
                <c:pt idx="97">
                  <c:v>1090</c:v>
                </c:pt>
                <c:pt idx="98">
                  <c:v>1132</c:v>
                </c:pt>
                <c:pt idx="99">
                  <c:v>1175</c:v>
                </c:pt>
                <c:pt idx="100">
                  <c:v>1220</c:v>
                </c:pt>
                <c:pt idx="101">
                  <c:v>1267</c:v>
                </c:pt>
                <c:pt idx="102">
                  <c:v>1315</c:v>
                </c:pt>
                <c:pt idx="103">
                  <c:v>1365</c:v>
                </c:pt>
                <c:pt idx="104">
                  <c:v>1417</c:v>
                </c:pt>
                <c:pt idx="105">
                  <c:v>1471</c:v>
                </c:pt>
                <c:pt idx="106">
                  <c:v>1528</c:v>
                </c:pt>
                <c:pt idx="107">
                  <c:v>1586</c:v>
                </c:pt>
                <c:pt idx="108">
                  <c:v>1646</c:v>
                </c:pt>
                <c:pt idx="109">
                  <c:v>1709</c:v>
                </c:pt>
                <c:pt idx="110">
                  <c:v>1774</c:v>
                </c:pt>
                <c:pt idx="111">
                  <c:v>1842</c:v>
                </c:pt>
                <c:pt idx="112">
                  <c:v>1912</c:v>
                </c:pt>
                <c:pt idx="113">
                  <c:v>1985</c:v>
                </c:pt>
                <c:pt idx="114">
                  <c:v>2060</c:v>
                </c:pt>
                <c:pt idx="115">
                  <c:v>2139</c:v>
                </c:pt>
                <c:pt idx="116">
                  <c:v>2220</c:v>
                </c:pt>
                <c:pt idx="117">
                  <c:v>2305</c:v>
                </c:pt>
                <c:pt idx="118">
                  <c:v>2392</c:v>
                </c:pt>
                <c:pt idx="119">
                  <c:v>2483</c:v>
                </c:pt>
                <c:pt idx="120">
                  <c:v>2578</c:v>
                </c:pt>
                <c:pt idx="121">
                  <c:v>2676</c:v>
                </c:pt>
                <c:pt idx="122">
                  <c:v>2778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Sheet1!$G$32:$G$154</c:f>
              <c:numCache>
                <c:formatCode>General</c:formatCode>
                <c:ptCount val="123"/>
                <c:pt idx="95">
                  <c:v>1038</c:v>
                </c:pt>
                <c:pt idx="96">
                  <c:v>1094</c:v>
                </c:pt>
                <c:pt idx="97">
                  <c:v>1145</c:v>
                </c:pt>
                <c:pt idx="98">
                  <c:v>1194</c:v>
                </c:pt>
                <c:pt idx="99">
                  <c:v>1251</c:v>
                </c:pt>
                <c:pt idx="100">
                  <c:v>1314</c:v>
                </c:pt>
                <c:pt idx="101">
                  <c:v>1382</c:v>
                </c:pt>
                <c:pt idx="102">
                  <c:v>1454</c:v>
                </c:pt>
                <c:pt idx="103">
                  <c:v>1523</c:v>
                </c:pt>
                <c:pt idx="104">
                  <c:v>1595</c:v>
                </c:pt>
                <c:pt idx="105">
                  <c:v>1673</c:v>
                </c:pt>
                <c:pt idx="106">
                  <c:v>1757</c:v>
                </c:pt>
                <c:pt idx="107">
                  <c:v>1846</c:v>
                </c:pt>
                <c:pt idx="108">
                  <c:v>1937</c:v>
                </c:pt>
                <c:pt idx="109">
                  <c:v>2032</c:v>
                </c:pt>
                <c:pt idx="110">
                  <c:v>2130</c:v>
                </c:pt>
                <c:pt idx="111">
                  <c:v>2235</c:v>
                </c:pt>
                <c:pt idx="112">
                  <c:v>2346</c:v>
                </c:pt>
                <c:pt idx="113">
                  <c:v>2463</c:v>
                </c:pt>
                <c:pt idx="114">
                  <c:v>2584</c:v>
                </c:pt>
                <c:pt idx="115">
                  <c:v>2710</c:v>
                </c:pt>
                <c:pt idx="116">
                  <c:v>2843</c:v>
                </c:pt>
                <c:pt idx="117">
                  <c:v>2983</c:v>
                </c:pt>
                <c:pt idx="118">
                  <c:v>3131</c:v>
                </c:pt>
                <c:pt idx="119">
                  <c:v>3285</c:v>
                </c:pt>
                <c:pt idx="120">
                  <c:v>3447</c:v>
                </c:pt>
                <c:pt idx="121">
                  <c:v>3616</c:v>
                </c:pt>
                <c:pt idx="122">
                  <c:v>3794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Sheet1!$B$32:$B$154</c:f>
              <c:numCache>
                <c:formatCode>0</c:formatCode>
                <c:ptCount val="123"/>
                <c:pt idx="0">
                  <c:v>317</c:v>
                </c:pt>
                <c:pt idx="1">
                  <c:v>397</c:v>
                </c:pt>
                <c:pt idx="2">
                  <c:v>258</c:v>
                </c:pt>
                <c:pt idx="3">
                  <c:v>242</c:v>
                </c:pt>
                <c:pt idx="4">
                  <c:v>316</c:v>
                </c:pt>
                <c:pt idx="5">
                  <c:v>403</c:v>
                </c:pt>
                <c:pt idx="6">
                  <c:v>567</c:v>
                </c:pt>
                <c:pt idx="7">
                  <c:v>558</c:v>
                </c:pt>
                <c:pt idx="8">
                  <c:v>936</c:v>
                </c:pt>
                <c:pt idx="9">
                  <c:v>474</c:v>
                </c:pt>
                <c:pt idx="10">
                  <c:v>539</c:v>
                </c:pt>
                <c:pt idx="11">
                  <c:v>386</c:v>
                </c:pt>
                <c:pt idx="12">
                  <c:v>599</c:v>
                </c:pt>
                <c:pt idx="13">
                  <c:v>1020</c:v>
                </c:pt>
                <c:pt idx="14">
                  <c:v>1009</c:v>
                </c:pt>
                <c:pt idx="15">
                  <c:v>963</c:v>
                </c:pt>
                <c:pt idx="16">
                  <c:v>603</c:v>
                </c:pt>
                <c:pt idx="17">
                  <c:v>670</c:v>
                </c:pt>
                <c:pt idx="18">
                  <c:v>811</c:v>
                </c:pt>
                <c:pt idx="19">
                  <c:v>766</c:v>
                </c:pt>
                <c:pt idx="20">
                  <c:v>1439</c:v>
                </c:pt>
                <c:pt idx="21">
                  <c:v>1481</c:v>
                </c:pt>
                <c:pt idx="22">
                  <c:v>1549</c:v>
                </c:pt>
                <c:pt idx="23">
                  <c:v>1142</c:v>
                </c:pt>
                <c:pt idx="24">
                  <c:v>817</c:v>
                </c:pt>
                <c:pt idx="25">
                  <c:v>1271</c:v>
                </c:pt>
                <c:pt idx="26">
                  <c:v>1331</c:v>
                </c:pt>
                <c:pt idx="27">
                  <c:v>1523</c:v>
                </c:pt>
                <c:pt idx="28">
                  <c:v>1014</c:v>
                </c:pt>
                <c:pt idx="29">
                  <c:v>1381</c:v>
                </c:pt>
                <c:pt idx="30">
                  <c:v>1331</c:v>
                </c:pt>
                <c:pt idx="31">
                  <c:v>1105</c:v>
                </c:pt>
                <c:pt idx="32">
                  <c:v>1107</c:v>
                </c:pt>
                <c:pt idx="33">
                  <c:v>1315</c:v>
                </c:pt>
                <c:pt idx="34">
                  <c:v>1763</c:v>
                </c:pt>
                <c:pt idx="35">
                  <c:v>1600</c:v>
                </c:pt>
                <c:pt idx="36">
                  <c:v>1189</c:v>
                </c:pt>
                <c:pt idx="37">
                  <c:v>1068</c:v>
                </c:pt>
                <c:pt idx="38">
                  <c:v>630</c:v>
                </c:pt>
                <c:pt idx="39">
                  <c:v>836</c:v>
                </c:pt>
                <c:pt idx="40">
                  <c:v>908</c:v>
                </c:pt>
                <c:pt idx="41">
                  <c:v>1068</c:v>
                </c:pt>
                <c:pt idx="42">
                  <c:v>828</c:v>
                </c:pt>
                <c:pt idx="43">
                  <c:v>903</c:v>
                </c:pt>
                <c:pt idx="44">
                  <c:v>601</c:v>
                </c:pt>
                <c:pt idx="45">
                  <c:v>479</c:v>
                </c:pt>
                <c:pt idx="46">
                  <c:v>535</c:v>
                </c:pt>
                <c:pt idx="47">
                  <c:v>425</c:v>
                </c:pt>
                <c:pt idx="48">
                  <c:v>667</c:v>
                </c:pt>
                <c:pt idx="49">
                  <c:v>660</c:v>
                </c:pt>
                <c:pt idx="50">
                  <c:v>713</c:v>
                </c:pt>
                <c:pt idx="51">
                  <c:v>368</c:v>
                </c:pt>
                <c:pt idx="52">
                  <c:v>294</c:v>
                </c:pt>
                <c:pt idx="53">
                  <c:v>416</c:v>
                </c:pt>
                <c:pt idx="54">
                  <c:v>707</c:v>
                </c:pt>
                <c:pt idx="55">
                  <c:v>629</c:v>
                </c:pt>
                <c:pt idx="56">
                  <c:v>503</c:v>
                </c:pt>
                <c:pt idx="57">
                  <c:v>533</c:v>
                </c:pt>
                <c:pt idx="58">
                  <c:v>306</c:v>
                </c:pt>
                <c:pt idx="59">
                  <c:v>178</c:v>
                </c:pt>
                <c:pt idx="60">
                  <c:v>467</c:v>
                </c:pt>
                <c:pt idx="61">
                  <c:v>678</c:v>
                </c:pt>
                <c:pt idx="62">
                  <c:v>674</c:v>
                </c:pt>
                <c:pt idx="63">
                  <c:v>649</c:v>
                </c:pt>
                <c:pt idx="64">
                  <c:v>621</c:v>
                </c:pt>
                <c:pt idx="65">
                  <c:v>383</c:v>
                </c:pt>
                <c:pt idx="66">
                  <c:v>196</c:v>
                </c:pt>
                <c:pt idx="67">
                  <c:v>573</c:v>
                </c:pt>
                <c:pt idx="68">
                  <c:v>945</c:v>
                </c:pt>
                <c:pt idx="69">
                  <c:v>729</c:v>
                </c:pt>
                <c:pt idx="70">
                  <c:v>762</c:v>
                </c:pt>
                <c:pt idx="71">
                  <c:v>924</c:v>
                </c:pt>
                <c:pt idx="72">
                  <c:v>534</c:v>
                </c:pt>
                <c:pt idx="73">
                  <c:v>307</c:v>
                </c:pt>
                <c:pt idx="74">
                  <c:v>776</c:v>
                </c:pt>
                <c:pt idx="75">
                  <c:v>1137</c:v>
                </c:pt>
                <c:pt idx="76">
                  <c:v>1292</c:v>
                </c:pt>
                <c:pt idx="77">
                  <c:v>1148</c:v>
                </c:pt>
                <c:pt idx="78">
                  <c:v>1345</c:v>
                </c:pt>
                <c:pt idx="79">
                  <c:v>833</c:v>
                </c:pt>
                <c:pt idx="80">
                  <c:v>767</c:v>
                </c:pt>
                <c:pt idx="81">
                  <c:v>1293</c:v>
                </c:pt>
                <c:pt idx="82">
                  <c:v>1629</c:v>
                </c:pt>
                <c:pt idx="83">
                  <c:v>1777</c:v>
                </c:pt>
                <c:pt idx="84">
                  <c:v>873</c:v>
                </c:pt>
                <c:pt idx="85">
                  <c:v>287</c:v>
                </c:pt>
                <c:pt idx="86">
                  <c:v>530</c:v>
                </c:pt>
                <c:pt idx="87">
                  <c:v>737</c:v>
                </c:pt>
                <c:pt idx="88">
                  <c:v>1796</c:v>
                </c:pt>
                <c:pt idx="89">
                  <c:v>2274</c:v>
                </c:pt>
                <c:pt idx="90">
                  <c:v>2537</c:v>
                </c:pt>
                <c:pt idx="91">
                  <c:v>1666</c:v>
                </c:pt>
                <c:pt idx="92">
                  <c:v>317</c:v>
                </c:pt>
                <c:pt idx="93">
                  <c:v>891</c:v>
                </c:pt>
                <c:pt idx="94">
                  <c:v>1197</c:v>
                </c:pt>
                <c:pt idx="95">
                  <c:v>2128</c:v>
                </c:pt>
                <c:pt idx="96">
                  <c:v>2405</c:v>
                </c:pt>
                <c:pt idx="97">
                  <c:v>2209</c:v>
                </c:pt>
                <c:pt idx="98">
                  <c:v>2212</c:v>
                </c:pt>
                <c:pt idx="99">
                  <c:v>1782</c:v>
                </c:pt>
                <c:pt idx="100">
                  <c:v>1285</c:v>
                </c:pt>
                <c:pt idx="101">
                  <c:v>717</c:v>
                </c:pt>
                <c:pt idx="102" formatCode="General">
                  <c:v>1414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Sheet1!$C$32:$C$154</c:f>
              <c:numCache>
                <c:formatCode>General</c:formatCode>
                <c:ptCount val="123"/>
                <c:pt idx="90">
                  <c:v>2089</c:v>
                </c:pt>
                <c:pt idx="91">
                  <c:v>2170</c:v>
                </c:pt>
                <c:pt idx="92">
                  <c:v>2253</c:v>
                </c:pt>
                <c:pt idx="93">
                  <c:v>2339</c:v>
                </c:pt>
                <c:pt idx="94">
                  <c:v>2428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0,73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Sheet1!$D$32:$D$154</c:f>
              <c:numCache>
                <c:formatCode>General</c:formatCode>
                <c:ptCount val="123"/>
                <c:pt idx="95">
                  <c:v>2043</c:v>
                </c:pt>
                <c:pt idx="96">
                  <c:v>1844</c:v>
                </c:pt>
                <c:pt idx="97">
                  <c:v>1755</c:v>
                </c:pt>
                <c:pt idx="98">
                  <c:v>1729</c:v>
                </c:pt>
                <c:pt idx="99">
                  <c:v>1658</c:v>
                </c:pt>
                <c:pt idx="100">
                  <c:v>1558</c:v>
                </c:pt>
                <c:pt idx="101">
                  <c:v>1439</c:v>
                </c:pt>
                <c:pt idx="102">
                  <c:v>1308</c:v>
                </c:pt>
                <c:pt idx="103">
                  <c:v>1235</c:v>
                </c:pt>
                <c:pt idx="104">
                  <c:v>1182</c:v>
                </c:pt>
                <c:pt idx="105">
                  <c:v>1125</c:v>
                </c:pt>
                <c:pt idx="106">
                  <c:v>1050</c:v>
                </c:pt>
                <c:pt idx="107">
                  <c:v>975</c:v>
                </c:pt>
                <c:pt idx="108">
                  <c:v>909</c:v>
                </c:pt>
                <c:pt idx="109">
                  <c:v>853</c:v>
                </c:pt>
                <c:pt idx="110">
                  <c:v>808</c:v>
                </c:pt>
                <c:pt idx="111">
                  <c:v>763</c:v>
                </c:pt>
                <c:pt idx="112">
                  <c:v>715</c:v>
                </c:pt>
                <c:pt idx="113">
                  <c:v>667</c:v>
                </c:pt>
                <c:pt idx="114">
                  <c:v>625</c:v>
                </c:pt>
                <c:pt idx="115">
                  <c:v>588</c:v>
                </c:pt>
                <c:pt idx="116">
                  <c:v>554</c:v>
                </c:pt>
                <c:pt idx="117">
                  <c:v>522</c:v>
                </c:pt>
                <c:pt idx="118">
                  <c:v>490</c:v>
                </c:pt>
                <c:pt idx="119">
                  <c:v>459</c:v>
                </c:pt>
                <c:pt idx="120">
                  <c:v>431</c:v>
                </c:pt>
                <c:pt idx="121">
                  <c:v>405</c:v>
                </c:pt>
                <c:pt idx="122">
                  <c:v>382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Sheet1!$E$32:$E$154</c:f>
              <c:numCache>
                <c:formatCode>General</c:formatCode>
                <c:ptCount val="123"/>
                <c:pt idx="95">
                  <c:v>2315</c:v>
                </c:pt>
                <c:pt idx="96">
                  <c:v>2285</c:v>
                </c:pt>
                <c:pt idx="97">
                  <c:v>2304</c:v>
                </c:pt>
                <c:pt idx="98">
                  <c:v>2352</c:v>
                </c:pt>
                <c:pt idx="99">
                  <c:v>2367</c:v>
                </c:pt>
                <c:pt idx="100">
                  <c:v>2363</c:v>
                </c:pt>
                <c:pt idx="101">
                  <c:v>2348</c:v>
                </c:pt>
                <c:pt idx="102">
                  <c:v>2324</c:v>
                </c:pt>
                <c:pt idx="103">
                  <c:v>2335</c:v>
                </c:pt>
                <c:pt idx="104">
                  <c:v>2353</c:v>
                </c:pt>
                <c:pt idx="105">
                  <c:v>2363</c:v>
                </c:pt>
                <c:pt idx="106">
                  <c:v>2356</c:v>
                </c:pt>
                <c:pt idx="107">
                  <c:v>2348</c:v>
                </c:pt>
                <c:pt idx="108">
                  <c:v>2345</c:v>
                </c:pt>
                <c:pt idx="109">
                  <c:v>2349</c:v>
                </c:pt>
                <c:pt idx="110">
                  <c:v>2357</c:v>
                </c:pt>
                <c:pt idx="111">
                  <c:v>2360</c:v>
                </c:pt>
                <c:pt idx="112">
                  <c:v>2358</c:v>
                </c:pt>
                <c:pt idx="113">
                  <c:v>2354</c:v>
                </c:pt>
                <c:pt idx="114">
                  <c:v>2355</c:v>
                </c:pt>
                <c:pt idx="115">
                  <c:v>2358</c:v>
                </c:pt>
                <c:pt idx="116">
                  <c:v>2361</c:v>
                </c:pt>
                <c:pt idx="117">
                  <c:v>2362</c:v>
                </c:pt>
                <c:pt idx="118">
                  <c:v>2361</c:v>
                </c:pt>
                <c:pt idx="119">
                  <c:v>2361</c:v>
                </c:pt>
                <c:pt idx="120">
                  <c:v>2361</c:v>
                </c:pt>
                <c:pt idx="121">
                  <c:v>2363</c:v>
                </c:pt>
                <c:pt idx="122">
                  <c:v>2365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1,23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Sheet1!$F$32:$F$154</c:f>
              <c:numCache>
                <c:formatCode>General</c:formatCode>
                <c:ptCount val="123"/>
                <c:pt idx="95">
                  <c:v>2521</c:v>
                </c:pt>
                <c:pt idx="96">
                  <c:v>2618</c:v>
                </c:pt>
                <c:pt idx="97">
                  <c:v>2718</c:v>
                </c:pt>
                <c:pt idx="98">
                  <c:v>2822</c:v>
                </c:pt>
                <c:pt idx="99">
                  <c:v>2929</c:v>
                </c:pt>
                <c:pt idx="100">
                  <c:v>3041</c:v>
                </c:pt>
                <c:pt idx="101">
                  <c:v>3157</c:v>
                </c:pt>
                <c:pt idx="102">
                  <c:v>3278</c:v>
                </c:pt>
                <c:pt idx="103">
                  <c:v>3403</c:v>
                </c:pt>
                <c:pt idx="104">
                  <c:v>3533</c:v>
                </c:pt>
                <c:pt idx="105">
                  <c:v>3668</c:v>
                </c:pt>
                <c:pt idx="106">
                  <c:v>3808</c:v>
                </c:pt>
                <c:pt idx="107">
                  <c:v>3953</c:v>
                </c:pt>
                <c:pt idx="108">
                  <c:v>4103</c:v>
                </c:pt>
                <c:pt idx="109">
                  <c:v>4260</c:v>
                </c:pt>
                <c:pt idx="110">
                  <c:v>4422</c:v>
                </c:pt>
                <c:pt idx="111">
                  <c:v>4591</c:v>
                </c:pt>
                <c:pt idx="112">
                  <c:v>4765</c:v>
                </c:pt>
                <c:pt idx="113">
                  <c:v>4947</c:v>
                </c:pt>
                <c:pt idx="114">
                  <c:v>5135</c:v>
                </c:pt>
                <c:pt idx="115">
                  <c:v>5331</c:v>
                </c:pt>
                <c:pt idx="116">
                  <c:v>5534</c:v>
                </c:pt>
                <c:pt idx="117">
                  <c:v>5745</c:v>
                </c:pt>
                <c:pt idx="118">
                  <c:v>5963</c:v>
                </c:pt>
                <c:pt idx="119">
                  <c:v>6190</c:v>
                </c:pt>
                <c:pt idx="120">
                  <c:v>6426</c:v>
                </c:pt>
                <c:pt idx="121">
                  <c:v>6670</c:v>
                </c:pt>
                <c:pt idx="122">
                  <c:v>6924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Sheet1!$G$32:$G$154</c:f>
              <c:numCache>
                <c:formatCode>General</c:formatCode>
                <c:ptCount val="123"/>
                <c:pt idx="95">
                  <c:v>2588</c:v>
                </c:pt>
                <c:pt idx="96">
                  <c:v>2726</c:v>
                </c:pt>
                <c:pt idx="97">
                  <c:v>2853</c:v>
                </c:pt>
                <c:pt idx="98">
                  <c:v>2975</c:v>
                </c:pt>
                <c:pt idx="99">
                  <c:v>3118</c:v>
                </c:pt>
                <c:pt idx="100">
                  <c:v>3276</c:v>
                </c:pt>
                <c:pt idx="101">
                  <c:v>3445</c:v>
                </c:pt>
                <c:pt idx="102">
                  <c:v>3624</c:v>
                </c:pt>
                <c:pt idx="103">
                  <c:v>3797</c:v>
                </c:pt>
                <c:pt idx="104">
                  <c:v>3976</c:v>
                </c:pt>
                <c:pt idx="105">
                  <c:v>4169</c:v>
                </c:pt>
                <c:pt idx="106">
                  <c:v>4380</c:v>
                </c:pt>
                <c:pt idx="107">
                  <c:v>4601</c:v>
                </c:pt>
                <c:pt idx="108">
                  <c:v>4828</c:v>
                </c:pt>
                <c:pt idx="109">
                  <c:v>5064</c:v>
                </c:pt>
                <c:pt idx="110">
                  <c:v>5309</c:v>
                </c:pt>
                <c:pt idx="111">
                  <c:v>5571</c:v>
                </c:pt>
                <c:pt idx="112">
                  <c:v>5847</c:v>
                </c:pt>
                <c:pt idx="113">
                  <c:v>6138</c:v>
                </c:pt>
                <c:pt idx="114">
                  <c:v>6440</c:v>
                </c:pt>
                <c:pt idx="115">
                  <c:v>6756</c:v>
                </c:pt>
                <c:pt idx="116">
                  <c:v>7087</c:v>
                </c:pt>
                <c:pt idx="117">
                  <c:v>7436</c:v>
                </c:pt>
                <c:pt idx="118">
                  <c:v>7804</c:v>
                </c:pt>
                <c:pt idx="119">
                  <c:v>8189</c:v>
                </c:pt>
                <c:pt idx="120">
                  <c:v>8592</c:v>
                </c:pt>
                <c:pt idx="121">
                  <c:v>9013</c:v>
                </c:pt>
                <c:pt idx="122">
                  <c:v>9456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7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Sheet1!$B$32:$B$154</c:f>
              <c:numCache>
                <c:formatCode>0</c:formatCode>
                <c:ptCount val="123"/>
                <c:pt idx="0">
                  <c:v>230</c:v>
                </c:pt>
                <c:pt idx="1">
                  <c:v>318</c:v>
                </c:pt>
                <c:pt idx="2">
                  <c:v>204</c:v>
                </c:pt>
                <c:pt idx="3">
                  <c:v>98</c:v>
                </c:pt>
                <c:pt idx="4">
                  <c:v>232</c:v>
                </c:pt>
                <c:pt idx="5">
                  <c:v>271</c:v>
                </c:pt>
                <c:pt idx="6">
                  <c:v>370</c:v>
                </c:pt>
                <c:pt idx="7">
                  <c:v>429</c:v>
                </c:pt>
                <c:pt idx="8">
                  <c:v>669</c:v>
                </c:pt>
                <c:pt idx="9">
                  <c:v>289</c:v>
                </c:pt>
                <c:pt idx="10">
                  <c:v>345</c:v>
                </c:pt>
                <c:pt idx="11">
                  <c:v>282</c:v>
                </c:pt>
                <c:pt idx="12">
                  <c:v>509</c:v>
                </c:pt>
                <c:pt idx="13">
                  <c:v>784</c:v>
                </c:pt>
                <c:pt idx="14">
                  <c:v>806</c:v>
                </c:pt>
                <c:pt idx="15">
                  <c:v>825</c:v>
                </c:pt>
                <c:pt idx="16">
                  <c:v>712</c:v>
                </c:pt>
                <c:pt idx="17">
                  <c:v>433</c:v>
                </c:pt>
                <c:pt idx="18">
                  <c:v>601</c:v>
                </c:pt>
                <c:pt idx="19">
                  <c:v>856</c:v>
                </c:pt>
                <c:pt idx="20">
                  <c:v>1183</c:v>
                </c:pt>
                <c:pt idx="21">
                  <c:v>1001</c:v>
                </c:pt>
                <c:pt idx="22">
                  <c:v>1199</c:v>
                </c:pt>
                <c:pt idx="23">
                  <c:v>1113</c:v>
                </c:pt>
                <c:pt idx="24">
                  <c:v>593</c:v>
                </c:pt>
                <c:pt idx="25">
                  <c:v>636</c:v>
                </c:pt>
                <c:pt idx="26">
                  <c:v>1159</c:v>
                </c:pt>
                <c:pt idx="27">
                  <c:v>1005</c:v>
                </c:pt>
                <c:pt idx="28">
                  <c:v>799</c:v>
                </c:pt>
                <c:pt idx="29">
                  <c:v>1024</c:v>
                </c:pt>
                <c:pt idx="30">
                  <c:v>908</c:v>
                </c:pt>
                <c:pt idx="31">
                  <c:v>515</c:v>
                </c:pt>
                <c:pt idx="32">
                  <c:v>576</c:v>
                </c:pt>
                <c:pt idx="33">
                  <c:v>989</c:v>
                </c:pt>
                <c:pt idx="34">
                  <c:v>1115</c:v>
                </c:pt>
                <c:pt idx="35">
                  <c:v>974</c:v>
                </c:pt>
                <c:pt idx="36">
                  <c:v>715</c:v>
                </c:pt>
                <c:pt idx="37">
                  <c:v>457</c:v>
                </c:pt>
                <c:pt idx="38">
                  <c:v>366</c:v>
                </c:pt>
                <c:pt idx="39">
                  <c:v>467</c:v>
                </c:pt>
                <c:pt idx="40">
                  <c:v>554</c:v>
                </c:pt>
                <c:pt idx="41">
                  <c:v>617</c:v>
                </c:pt>
                <c:pt idx="42">
                  <c:v>469</c:v>
                </c:pt>
                <c:pt idx="43">
                  <c:v>376</c:v>
                </c:pt>
                <c:pt idx="44">
                  <c:v>288</c:v>
                </c:pt>
                <c:pt idx="45">
                  <c:v>167</c:v>
                </c:pt>
                <c:pt idx="46">
                  <c:v>350</c:v>
                </c:pt>
                <c:pt idx="47">
                  <c:v>407</c:v>
                </c:pt>
                <c:pt idx="48">
                  <c:v>271</c:v>
                </c:pt>
                <c:pt idx="49">
                  <c:v>432</c:v>
                </c:pt>
                <c:pt idx="50">
                  <c:v>355</c:v>
                </c:pt>
                <c:pt idx="51">
                  <c:v>257</c:v>
                </c:pt>
                <c:pt idx="52">
                  <c:v>159</c:v>
                </c:pt>
                <c:pt idx="53">
                  <c:v>250</c:v>
                </c:pt>
                <c:pt idx="54">
                  <c:v>407</c:v>
                </c:pt>
                <c:pt idx="55">
                  <c:v>315</c:v>
                </c:pt>
                <c:pt idx="56">
                  <c:v>296</c:v>
                </c:pt>
                <c:pt idx="57">
                  <c:v>318</c:v>
                </c:pt>
                <c:pt idx="58">
                  <c:v>216</c:v>
                </c:pt>
                <c:pt idx="59">
                  <c:v>114</c:v>
                </c:pt>
                <c:pt idx="60">
                  <c:v>192</c:v>
                </c:pt>
                <c:pt idx="61">
                  <c:v>331</c:v>
                </c:pt>
                <c:pt idx="62">
                  <c:v>306</c:v>
                </c:pt>
                <c:pt idx="63">
                  <c:v>210</c:v>
                </c:pt>
                <c:pt idx="64">
                  <c:v>301</c:v>
                </c:pt>
                <c:pt idx="65">
                  <c:v>275</c:v>
                </c:pt>
                <c:pt idx="66">
                  <c:v>97</c:v>
                </c:pt>
                <c:pt idx="67">
                  <c:v>277</c:v>
                </c:pt>
                <c:pt idx="68">
                  <c:v>430</c:v>
                </c:pt>
                <c:pt idx="69">
                  <c:v>381</c:v>
                </c:pt>
                <c:pt idx="70">
                  <c:v>376</c:v>
                </c:pt>
                <c:pt idx="71">
                  <c:v>481</c:v>
                </c:pt>
                <c:pt idx="72">
                  <c:v>278</c:v>
                </c:pt>
                <c:pt idx="73">
                  <c:v>224</c:v>
                </c:pt>
                <c:pt idx="74">
                  <c:v>283</c:v>
                </c:pt>
                <c:pt idx="75">
                  <c:v>650</c:v>
                </c:pt>
                <c:pt idx="76">
                  <c:v>572</c:v>
                </c:pt>
                <c:pt idx="77">
                  <c:v>464</c:v>
                </c:pt>
                <c:pt idx="78">
                  <c:v>550</c:v>
                </c:pt>
                <c:pt idx="79">
                  <c:v>382</c:v>
                </c:pt>
                <c:pt idx="80">
                  <c:v>302</c:v>
                </c:pt>
                <c:pt idx="81">
                  <c:v>432</c:v>
                </c:pt>
                <c:pt idx="82">
                  <c:v>714</c:v>
                </c:pt>
                <c:pt idx="83">
                  <c:v>879</c:v>
                </c:pt>
                <c:pt idx="84">
                  <c:v>251</c:v>
                </c:pt>
                <c:pt idx="85">
                  <c:v>259</c:v>
                </c:pt>
                <c:pt idx="86">
                  <c:v>301</c:v>
                </c:pt>
                <c:pt idx="87">
                  <c:v>253</c:v>
                </c:pt>
                <c:pt idx="88">
                  <c:v>504</c:v>
                </c:pt>
                <c:pt idx="89">
                  <c:v>1046</c:v>
                </c:pt>
                <c:pt idx="90">
                  <c:v>1083</c:v>
                </c:pt>
                <c:pt idx="91">
                  <c:v>850</c:v>
                </c:pt>
                <c:pt idx="92">
                  <c:v>288</c:v>
                </c:pt>
                <c:pt idx="93">
                  <c:v>384</c:v>
                </c:pt>
                <c:pt idx="94">
                  <c:v>348</c:v>
                </c:pt>
                <c:pt idx="95">
                  <c:v>741</c:v>
                </c:pt>
                <c:pt idx="96">
                  <c:v>1259</c:v>
                </c:pt>
                <c:pt idx="97">
                  <c:v>933</c:v>
                </c:pt>
                <c:pt idx="98">
                  <c:v>1027</c:v>
                </c:pt>
                <c:pt idx="99">
                  <c:v>819</c:v>
                </c:pt>
                <c:pt idx="100">
                  <c:v>456</c:v>
                </c:pt>
                <c:pt idx="101">
                  <c:v>325</c:v>
                </c:pt>
                <c:pt idx="102" formatCode="General">
                  <c:v>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Sheet1!$C$32:$C$154</c:f>
              <c:numCache>
                <c:formatCode>General</c:formatCode>
                <c:ptCount val="123"/>
                <c:pt idx="90">
                  <c:v>883</c:v>
                </c:pt>
                <c:pt idx="91">
                  <c:v>917</c:v>
                </c:pt>
                <c:pt idx="92">
                  <c:v>952</c:v>
                </c:pt>
                <c:pt idx="93">
                  <c:v>988</c:v>
                </c:pt>
                <c:pt idx="94">
                  <c:v>1026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0,73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Sheet1!$D$32:$D$154</c:f>
              <c:numCache>
                <c:formatCode>General</c:formatCode>
                <c:ptCount val="123"/>
                <c:pt idx="95">
                  <c:v>863</c:v>
                </c:pt>
                <c:pt idx="96">
                  <c:v>779</c:v>
                </c:pt>
                <c:pt idx="97">
                  <c:v>742</c:v>
                </c:pt>
                <c:pt idx="98">
                  <c:v>731</c:v>
                </c:pt>
                <c:pt idx="99">
                  <c:v>701</c:v>
                </c:pt>
                <c:pt idx="100">
                  <c:v>658</c:v>
                </c:pt>
                <c:pt idx="101">
                  <c:v>608</c:v>
                </c:pt>
                <c:pt idx="102">
                  <c:v>553</c:v>
                </c:pt>
                <c:pt idx="103">
                  <c:v>522</c:v>
                </c:pt>
                <c:pt idx="104">
                  <c:v>499</c:v>
                </c:pt>
                <c:pt idx="105">
                  <c:v>475</c:v>
                </c:pt>
                <c:pt idx="106">
                  <c:v>444</c:v>
                </c:pt>
                <c:pt idx="107">
                  <c:v>412</c:v>
                </c:pt>
                <c:pt idx="108">
                  <c:v>384</c:v>
                </c:pt>
                <c:pt idx="109">
                  <c:v>361</c:v>
                </c:pt>
                <c:pt idx="110">
                  <c:v>342</c:v>
                </c:pt>
                <c:pt idx="111">
                  <c:v>322</c:v>
                </c:pt>
                <c:pt idx="112">
                  <c:v>302</c:v>
                </c:pt>
                <c:pt idx="113">
                  <c:v>282</c:v>
                </c:pt>
                <c:pt idx="114">
                  <c:v>264</c:v>
                </c:pt>
                <c:pt idx="115">
                  <c:v>248</c:v>
                </c:pt>
                <c:pt idx="116">
                  <c:v>234</c:v>
                </c:pt>
                <c:pt idx="117">
                  <c:v>220</c:v>
                </c:pt>
                <c:pt idx="118">
                  <c:v>207</c:v>
                </c:pt>
                <c:pt idx="119">
                  <c:v>194</c:v>
                </c:pt>
                <c:pt idx="120">
                  <c:v>182</c:v>
                </c:pt>
                <c:pt idx="121">
                  <c:v>171</c:v>
                </c:pt>
                <c:pt idx="122">
                  <c:v>161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Sheet1!$E$32:$E$154</c:f>
              <c:numCache>
                <c:formatCode>General</c:formatCode>
                <c:ptCount val="123"/>
                <c:pt idx="95">
                  <c:v>979</c:v>
                </c:pt>
                <c:pt idx="96">
                  <c:v>966</c:v>
                </c:pt>
                <c:pt idx="97">
                  <c:v>974</c:v>
                </c:pt>
                <c:pt idx="98">
                  <c:v>994</c:v>
                </c:pt>
                <c:pt idx="99">
                  <c:v>1001</c:v>
                </c:pt>
                <c:pt idx="100">
                  <c:v>999</c:v>
                </c:pt>
                <c:pt idx="101">
                  <c:v>992</c:v>
                </c:pt>
                <c:pt idx="102">
                  <c:v>982</c:v>
                </c:pt>
                <c:pt idx="103">
                  <c:v>987</c:v>
                </c:pt>
                <c:pt idx="104">
                  <c:v>995</c:v>
                </c:pt>
                <c:pt idx="105">
                  <c:v>999</c:v>
                </c:pt>
                <c:pt idx="106">
                  <c:v>996</c:v>
                </c:pt>
                <c:pt idx="107">
                  <c:v>992</c:v>
                </c:pt>
                <c:pt idx="108">
                  <c:v>991</c:v>
                </c:pt>
                <c:pt idx="109">
                  <c:v>993</c:v>
                </c:pt>
                <c:pt idx="110">
                  <c:v>996</c:v>
                </c:pt>
                <c:pt idx="111">
                  <c:v>997</c:v>
                </c:pt>
                <c:pt idx="112">
                  <c:v>996</c:v>
                </c:pt>
                <c:pt idx="113">
                  <c:v>995</c:v>
                </c:pt>
                <c:pt idx="114">
                  <c:v>995</c:v>
                </c:pt>
                <c:pt idx="115">
                  <c:v>996</c:v>
                </c:pt>
                <c:pt idx="116">
                  <c:v>998</c:v>
                </c:pt>
                <c:pt idx="117">
                  <c:v>998</c:v>
                </c:pt>
                <c:pt idx="118">
                  <c:v>998</c:v>
                </c:pt>
                <c:pt idx="119">
                  <c:v>998</c:v>
                </c:pt>
                <c:pt idx="120">
                  <c:v>998</c:v>
                </c:pt>
                <c:pt idx="121">
                  <c:v>999</c:v>
                </c:pt>
                <c:pt idx="122">
                  <c:v>1000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1,23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Sheet1!$F$32:$F$154</c:f>
              <c:numCache>
                <c:formatCode>General</c:formatCode>
                <c:ptCount val="123"/>
                <c:pt idx="95">
                  <c:v>1065</c:v>
                </c:pt>
                <c:pt idx="96">
                  <c:v>1106</c:v>
                </c:pt>
                <c:pt idx="97">
                  <c:v>1149</c:v>
                </c:pt>
                <c:pt idx="98">
                  <c:v>1192</c:v>
                </c:pt>
                <c:pt idx="99">
                  <c:v>1238</c:v>
                </c:pt>
                <c:pt idx="100">
                  <c:v>1285</c:v>
                </c:pt>
                <c:pt idx="101">
                  <c:v>1334</c:v>
                </c:pt>
                <c:pt idx="102">
                  <c:v>1385</c:v>
                </c:pt>
                <c:pt idx="103">
                  <c:v>1438</c:v>
                </c:pt>
                <c:pt idx="104">
                  <c:v>1493</c:v>
                </c:pt>
                <c:pt idx="105">
                  <c:v>1550</c:v>
                </c:pt>
                <c:pt idx="106">
                  <c:v>1609</c:v>
                </c:pt>
                <c:pt idx="107">
                  <c:v>1670</c:v>
                </c:pt>
                <c:pt idx="108">
                  <c:v>1734</c:v>
                </c:pt>
                <c:pt idx="109">
                  <c:v>1800</c:v>
                </c:pt>
                <c:pt idx="110">
                  <c:v>1869</c:v>
                </c:pt>
                <c:pt idx="111">
                  <c:v>1940</c:v>
                </c:pt>
                <c:pt idx="112">
                  <c:v>2014</c:v>
                </c:pt>
                <c:pt idx="113">
                  <c:v>2091</c:v>
                </c:pt>
                <c:pt idx="114">
                  <c:v>2170</c:v>
                </c:pt>
                <c:pt idx="115">
                  <c:v>2253</c:v>
                </c:pt>
                <c:pt idx="116">
                  <c:v>2339</c:v>
                </c:pt>
                <c:pt idx="117">
                  <c:v>2428</c:v>
                </c:pt>
                <c:pt idx="118">
                  <c:v>2520</c:v>
                </c:pt>
                <c:pt idx="119">
                  <c:v>2616</c:v>
                </c:pt>
                <c:pt idx="120">
                  <c:v>2716</c:v>
                </c:pt>
                <c:pt idx="121">
                  <c:v>2819</c:v>
                </c:pt>
                <c:pt idx="122">
                  <c:v>2926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Sheet1!$G$32:$G$154</c:f>
              <c:numCache>
                <c:formatCode>General</c:formatCode>
                <c:ptCount val="123"/>
                <c:pt idx="95">
                  <c:v>1094</c:v>
                </c:pt>
                <c:pt idx="96">
                  <c:v>1152</c:v>
                </c:pt>
                <c:pt idx="97">
                  <c:v>1206</c:v>
                </c:pt>
                <c:pt idx="98">
                  <c:v>1257</c:v>
                </c:pt>
                <c:pt idx="99">
                  <c:v>1318</c:v>
                </c:pt>
                <c:pt idx="100">
                  <c:v>1384</c:v>
                </c:pt>
                <c:pt idx="101">
                  <c:v>1456</c:v>
                </c:pt>
                <c:pt idx="102">
                  <c:v>1532</c:v>
                </c:pt>
                <c:pt idx="103">
                  <c:v>1605</c:v>
                </c:pt>
                <c:pt idx="104">
                  <c:v>1680</c:v>
                </c:pt>
                <c:pt idx="105">
                  <c:v>1762</c:v>
                </c:pt>
                <c:pt idx="106">
                  <c:v>1851</c:v>
                </c:pt>
                <c:pt idx="107">
                  <c:v>1944</c:v>
                </c:pt>
                <c:pt idx="108">
                  <c:v>2041</c:v>
                </c:pt>
                <c:pt idx="109">
                  <c:v>2140</c:v>
                </c:pt>
                <c:pt idx="110">
                  <c:v>2244</c:v>
                </c:pt>
                <c:pt idx="111">
                  <c:v>2354</c:v>
                </c:pt>
                <c:pt idx="112">
                  <c:v>2471</c:v>
                </c:pt>
                <c:pt idx="113">
                  <c:v>2594</c:v>
                </c:pt>
                <c:pt idx="114">
                  <c:v>2722</c:v>
                </c:pt>
                <c:pt idx="115">
                  <c:v>2855</c:v>
                </c:pt>
                <c:pt idx="116">
                  <c:v>2995</c:v>
                </c:pt>
                <c:pt idx="117">
                  <c:v>3143</c:v>
                </c:pt>
                <c:pt idx="118">
                  <c:v>3298</c:v>
                </c:pt>
                <c:pt idx="119">
                  <c:v>3461</c:v>
                </c:pt>
                <c:pt idx="120">
                  <c:v>3631</c:v>
                </c:pt>
                <c:pt idx="121">
                  <c:v>3809</c:v>
                </c:pt>
                <c:pt idx="122">
                  <c:v>3996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Sheet1!$B$32:$B$154</c:f>
              <c:numCache>
                <c:formatCode>0</c:formatCode>
                <c:ptCount val="123"/>
                <c:pt idx="0">
                  <c:v>655</c:v>
                </c:pt>
                <c:pt idx="1">
                  <c:v>506</c:v>
                </c:pt>
                <c:pt idx="2">
                  <c:v>460</c:v>
                </c:pt>
                <c:pt idx="3">
                  <c:v>491</c:v>
                </c:pt>
                <c:pt idx="4">
                  <c:v>458</c:v>
                </c:pt>
                <c:pt idx="5">
                  <c:v>807</c:v>
                </c:pt>
                <c:pt idx="6">
                  <c:v>832</c:v>
                </c:pt>
                <c:pt idx="7">
                  <c:v>708</c:v>
                </c:pt>
                <c:pt idx="8">
                  <c:v>1327</c:v>
                </c:pt>
                <c:pt idx="9">
                  <c:v>650</c:v>
                </c:pt>
                <c:pt idx="10">
                  <c:v>417</c:v>
                </c:pt>
                <c:pt idx="11">
                  <c:v>627</c:v>
                </c:pt>
                <c:pt idx="12">
                  <c:v>1140</c:v>
                </c:pt>
                <c:pt idx="13">
                  <c:v>1272</c:v>
                </c:pt>
                <c:pt idx="14">
                  <c:v>1143</c:v>
                </c:pt>
                <c:pt idx="15">
                  <c:v>1306</c:v>
                </c:pt>
                <c:pt idx="16">
                  <c:v>1127</c:v>
                </c:pt>
                <c:pt idx="17">
                  <c:v>649</c:v>
                </c:pt>
                <c:pt idx="18">
                  <c:v>1016</c:v>
                </c:pt>
                <c:pt idx="19">
                  <c:v>1533</c:v>
                </c:pt>
                <c:pt idx="20">
                  <c:v>1640</c:v>
                </c:pt>
                <c:pt idx="21">
                  <c:v>1705</c:v>
                </c:pt>
                <c:pt idx="22">
                  <c:v>1488</c:v>
                </c:pt>
                <c:pt idx="23">
                  <c:v>1276</c:v>
                </c:pt>
                <c:pt idx="24">
                  <c:v>732</c:v>
                </c:pt>
                <c:pt idx="25">
                  <c:v>1247</c:v>
                </c:pt>
                <c:pt idx="26">
                  <c:v>1482</c:v>
                </c:pt>
                <c:pt idx="27">
                  <c:v>1081</c:v>
                </c:pt>
                <c:pt idx="28">
                  <c:v>1333</c:v>
                </c:pt>
                <c:pt idx="29">
                  <c:v>1165</c:v>
                </c:pt>
                <c:pt idx="30">
                  <c:v>940</c:v>
                </c:pt>
                <c:pt idx="31">
                  <c:v>437</c:v>
                </c:pt>
                <c:pt idx="32">
                  <c:v>716</c:v>
                </c:pt>
                <c:pt idx="33">
                  <c:v>867</c:v>
                </c:pt>
                <c:pt idx="34">
                  <c:v>903</c:v>
                </c:pt>
                <c:pt idx="35">
                  <c:v>872</c:v>
                </c:pt>
                <c:pt idx="36">
                  <c:v>728</c:v>
                </c:pt>
                <c:pt idx="37">
                  <c:v>405</c:v>
                </c:pt>
                <c:pt idx="38">
                  <c:v>201</c:v>
                </c:pt>
                <c:pt idx="39">
                  <c:v>396</c:v>
                </c:pt>
                <c:pt idx="40">
                  <c:v>591</c:v>
                </c:pt>
                <c:pt idx="41">
                  <c:v>762</c:v>
                </c:pt>
                <c:pt idx="42">
                  <c:v>479</c:v>
                </c:pt>
                <c:pt idx="43">
                  <c:v>489</c:v>
                </c:pt>
                <c:pt idx="44">
                  <c:v>260</c:v>
                </c:pt>
                <c:pt idx="45">
                  <c:v>135</c:v>
                </c:pt>
                <c:pt idx="46">
                  <c:v>372</c:v>
                </c:pt>
                <c:pt idx="47">
                  <c:v>350</c:v>
                </c:pt>
                <c:pt idx="48">
                  <c:v>371</c:v>
                </c:pt>
                <c:pt idx="49">
                  <c:v>502</c:v>
                </c:pt>
                <c:pt idx="50">
                  <c:v>501</c:v>
                </c:pt>
                <c:pt idx="51">
                  <c:v>240</c:v>
                </c:pt>
                <c:pt idx="52">
                  <c:v>106</c:v>
                </c:pt>
                <c:pt idx="53">
                  <c:v>322</c:v>
                </c:pt>
                <c:pt idx="54">
                  <c:v>453</c:v>
                </c:pt>
                <c:pt idx="55">
                  <c:v>370</c:v>
                </c:pt>
                <c:pt idx="56">
                  <c:v>299</c:v>
                </c:pt>
                <c:pt idx="57">
                  <c:v>369</c:v>
                </c:pt>
                <c:pt idx="58">
                  <c:v>248</c:v>
                </c:pt>
                <c:pt idx="59">
                  <c:v>139</c:v>
                </c:pt>
                <c:pt idx="60">
                  <c:v>303</c:v>
                </c:pt>
                <c:pt idx="61">
                  <c:v>400</c:v>
                </c:pt>
                <c:pt idx="62">
                  <c:v>398</c:v>
                </c:pt>
                <c:pt idx="63">
                  <c:v>497</c:v>
                </c:pt>
                <c:pt idx="64">
                  <c:v>412</c:v>
                </c:pt>
                <c:pt idx="65">
                  <c:v>356</c:v>
                </c:pt>
                <c:pt idx="66">
                  <c:v>144</c:v>
                </c:pt>
                <c:pt idx="67">
                  <c:v>333</c:v>
                </c:pt>
                <c:pt idx="68">
                  <c:v>549</c:v>
                </c:pt>
                <c:pt idx="69">
                  <c:v>520</c:v>
                </c:pt>
                <c:pt idx="70">
                  <c:v>570</c:v>
                </c:pt>
                <c:pt idx="71">
                  <c:v>513</c:v>
                </c:pt>
                <c:pt idx="72">
                  <c:v>402</c:v>
                </c:pt>
                <c:pt idx="73">
                  <c:v>234</c:v>
                </c:pt>
                <c:pt idx="74">
                  <c:v>444</c:v>
                </c:pt>
                <c:pt idx="75">
                  <c:v>860</c:v>
                </c:pt>
                <c:pt idx="76">
                  <c:v>776</c:v>
                </c:pt>
                <c:pt idx="77">
                  <c:v>856</c:v>
                </c:pt>
                <c:pt idx="78">
                  <c:v>850</c:v>
                </c:pt>
                <c:pt idx="79">
                  <c:v>809</c:v>
                </c:pt>
                <c:pt idx="80">
                  <c:v>428</c:v>
                </c:pt>
                <c:pt idx="81">
                  <c:v>786</c:v>
                </c:pt>
                <c:pt idx="82">
                  <c:v>1191</c:v>
                </c:pt>
                <c:pt idx="83">
                  <c:v>1461</c:v>
                </c:pt>
                <c:pt idx="84">
                  <c:v>779</c:v>
                </c:pt>
                <c:pt idx="85">
                  <c:v>331</c:v>
                </c:pt>
                <c:pt idx="86">
                  <c:v>313</c:v>
                </c:pt>
                <c:pt idx="87">
                  <c:v>589</c:v>
                </c:pt>
                <c:pt idx="88">
                  <c:v>1331</c:v>
                </c:pt>
                <c:pt idx="89">
                  <c:v>2019</c:v>
                </c:pt>
                <c:pt idx="90">
                  <c:v>1880</c:v>
                </c:pt>
                <c:pt idx="91">
                  <c:v>1762</c:v>
                </c:pt>
                <c:pt idx="92">
                  <c:v>394</c:v>
                </c:pt>
                <c:pt idx="93">
                  <c:v>564</c:v>
                </c:pt>
                <c:pt idx="94">
                  <c:v>844</c:v>
                </c:pt>
                <c:pt idx="95">
                  <c:v>1246</c:v>
                </c:pt>
                <c:pt idx="96">
                  <c:v>2057</c:v>
                </c:pt>
                <c:pt idx="97">
                  <c:v>1777</c:v>
                </c:pt>
                <c:pt idx="98">
                  <c:v>1392</c:v>
                </c:pt>
                <c:pt idx="99">
                  <c:v>1246</c:v>
                </c:pt>
                <c:pt idx="100">
                  <c:v>775</c:v>
                </c:pt>
                <c:pt idx="101">
                  <c:v>467</c:v>
                </c:pt>
                <c:pt idx="102" formatCode="General">
                  <c:v>784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Sheet1!$C$32:$C$154</c:f>
              <c:numCache>
                <c:formatCode>General</c:formatCode>
                <c:ptCount val="123"/>
                <c:pt idx="90">
                  <c:v>1715</c:v>
                </c:pt>
                <c:pt idx="91">
                  <c:v>1781</c:v>
                </c:pt>
                <c:pt idx="92">
                  <c:v>1849</c:v>
                </c:pt>
                <c:pt idx="93">
                  <c:v>1919</c:v>
                </c:pt>
                <c:pt idx="94">
                  <c:v>1993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0,73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Sheet1!$D$32:$D$154</c:f>
              <c:numCache>
                <c:formatCode>General</c:formatCode>
                <c:ptCount val="123"/>
                <c:pt idx="95">
                  <c:v>1676</c:v>
                </c:pt>
                <c:pt idx="96">
                  <c:v>1513</c:v>
                </c:pt>
                <c:pt idx="97">
                  <c:v>1440</c:v>
                </c:pt>
                <c:pt idx="98">
                  <c:v>1419</c:v>
                </c:pt>
                <c:pt idx="99">
                  <c:v>1361</c:v>
                </c:pt>
                <c:pt idx="100">
                  <c:v>1279</c:v>
                </c:pt>
                <c:pt idx="101">
                  <c:v>1181</c:v>
                </c:pt>
                <c:pt idx="102">
                  <c:v>1073</c:v>
                </c:pt>
                <c:pt idx="103">
                  <c:v>1013</c:v>
                </c:pt>
                <c:pt idx="104">
                  <c:v>970</c:v>
                </c:pt>
                <c:pt idx="105">
                  <c:v>923</c:v>
                </c:pt>
                <c:pt idx="106">
                  <c:v>861</c:v>
                </c:pt>
                <c:pt idx="107">
                  <c:v>800</c:v>
                </c:pt>
                <c:pt idx="108">
                  <c:v>746</c:v>
                </c:pt>
                <c:pt idx="109">
                  <c:v>700</c:v>
                </c:pt>
                <c:pt idx="110">
                  <c:v>663</c:v>
                </c:pt>
                <c:pt idx="111">
                  <c:v>626</c:v>
                </c:pt>
                <c:pt idx="112">
                  <c:v>587</c:v>
                </c:pt>
                <c:pt idx="113">
                  <c:v>548</c:v>
                </c:pt>
                <c:pt idx="114">
                  <c:v>513</c:v>
                </c:pt>
                <c:pt idx="115">
                  <c:v>483</c:v>
                </c:pt>
                <c:pt idx="116">
                  <c:v>455</c:v>
                </c:pt>
                <c:pt idx="117">
                  <c:v>428</c:v>
                </c:pt>
                <c:pt idx="118">
                  <c:v>402</c:v>
                </c:pt>
                <c:pt idx="119">
                  <c:v>377</c:v>
                </c:pt>
                <c:pt idx="120">
                  <c:v>353</c:v>
                </c:pt>
                <c:pt idx="121">
                  <c:v>333</c:v>
                </c:pt>
                <c:pt idx="122">
                  <c:v>313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Sheet1!$E$32:$E$154</c:f>
              <c:numCache>
                <c:formatCode>General</c:formatCode>
                <c:ptCount val="123"/>
                <c:pt idx="95">
                  <c:v>1900</c:v>
                </c:pt>
                <c:pt idx="96">
                  <c:v>1875</c:v>
                </c:pt>
                <c:pt idx="97">
                  <c:v>1891</c:v>
                </c:pt>
                <c:pt idx="98">
                  <c:v>1930</c:v>
                </c:pt>
                <c:pt idx="99">
                  <c:v>1943</c:v>
                </c:pt>
                <c:pt idx="100">
                  <c:v>1940</c:v>
                </c:pt>
                <c:pt idx="101">
                  <c:v>1927</c:v>
                </c:pt>
                <c:pt idx="102">
                  <c:v>1908</c:v>
                </c:pt>
                <c:pt idx="103">
                  <c:v>1916</c:v>
                </c:pt>
                <c:pt idx="104">
                  <c:v>1931</c:v>
                </c:pt>
                <c:pt idx="105">
                  <c:v>1940</c:v>
                </c:pt>
                <c:pt idx="106">
                  <c:v>1934</c:v>
                </c:pt>
                <c:pt idx="107">
                  <c:v>1927</c:v>
                </c:pt>
                <c:pt idx="108">
                  <c:v>1925</c:v>
                </c:pt>
                <c:pt idx="109">
                  <c:v>1928</c:v>
                </c:pt>
                <c:pt idx="110">
                  <c:v>1934</c:v>
                </c:pt>
                <c:pt idx="111">
                  <c:v>1937</c:v>
                </c:pt>
                <c:pt idx="112">
                  <c:v>1935</c:v>
                </c:pt>
                <c:pt idx="113">
                  <c:v>1932</c:v>
                </c:pt>
                <c:pt idx="114">
                  <c:v>1932</c:v>
                </c:pt>
                <c:pt idx="115">
                  <c:v>1935</c:v>
                </c:pt>
                <c:pt idx="116">
                  <c:v>1937</c:v>
                </c:pt>
                <c:pt idx="117">
                  <c:v>1938</c:v>
                </c:pt>
                <c:pt idx="118">
                  <c:v>1938</c:v>
                </c:pt>
                <c:pt idx="119">
                  <c:v>1937</c:v>
                </c:pt>
                <c:pt idx="120">
                  <c:v>1938</c:v>
                </c:pt>
                <c:pt idx="121">
                  <c:v>1940</c:v>
                </c:pt>
                <c:pt idx="122">
                  <c:v>1941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1,23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Sheet1!$F$32:$F$154</c:f>
              <c:numCache>
                <c:formatCode>General</c:formatCode>
                <c:ptCount val="123"/>
                <c:pt idx="95">
                  <c:v>2069</c:v>
                </c:pt>
                <c:pt idx="96">
                  <c:v>2148</c:v>
                </c:pt>
                <c:pt idx="97">
                  <c:v>2230</c:v>
                </c:pt>
                <c:pt idx="98">
                  <c:v>2316</c:v>
                </c:pt>
                <c:pt idx="99">
                  <c:v>2404</c:v>
                </c:pt>
                <c:pt idx="100">
                  <c:v>2496</c:v>
                </c:pt>
                <c:pt idx="101">
                  <c:v>2591</c:v>
                </c:pt>
                <c:pt idx="102">
                  <c:v>2690</c:v>
                </c:pt>
                <c:pt idx="103">
                  <c:v>2793</c:v>
                </c:pt>
                <c:pt idx="104">
                  <c:v>2899</c:v>
                </c:pt>
                <c:pt idx="105">
                  <c:v>3010</c:v>
                </c:pt>
                <c:pt idx="106">
                  <c:v>3125</c:v>
                </c:pt>
                <c:pt idx="107">
                  <c:v>3244</c:v>
                </c:pt>
                <c:pt idx="108">
                  <c:v>3367</c:v>
                </c:pt>
                <c:pt idx="109">
                  <c:v>3496</c:v>
                </c:pt>
                <c:pt idx="110">
                  <c:v>3629</c:v>
                </c:pt>
                <c:pt idx="111">
                  <c:v>3767</c:v>
                </c:pt>
                <c:pt idx="112">
                  <c:v>3911</c:v>
                </c:pt>
                <c:pt idx="113">
                  <c:v>4060</c:v>
                </c:pt>
                <c:pt idx="114">
                  <c:v>4214</c:v>
                </c:pt>
                <c:pt idx="115">
                  <c:v>4375</c:v>
                </c:pt>
                <c:pt idx="116">
                  <c:v>4541</c:v>
                </c:pt>
                <c:pt idx="117">
                  <c:v>4714</c:v>
                </c:pt>
                <c:pt idx="118">
                  <c:v>4894</c:v>
                </c:pt>
                <c:pt idx="119">
                  <c:v>5080</c:v>
                </c:pt>
                <c:pt idx="120">
                  <c:v>5273</c:v>
                </c:pt>
                <c:pt idx="121">
                  <c:v>5474</c:v>
                </c:pt>
                <c:pt idx="122">
                  <c:v>5682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Sheet1!$G$32:$G$154</c:f>
              <c:numCache>
                <c:formatCode>General</c:formatCode>
                <c:ptCount val="123"/>
                <c:pt idx="95">
                  <c:v>2124</c:v>
                </c:pt>
                <c:pt idx="96">
                  <c:v>2237</c:v>
                </c:pt>
                <c:pt idx="97">
                  <c:v>2341</c:v>
                </c:pt>
                <c:pt idx="98">
                  <c:v>2441</c:v>
                </c:pt>
                <c:pt idx="99">
                  <c:v>2559</c:v>
                </c:pt>
                <c:pt idx="100">
                  <c:v>2688</c:v>
                </c:pt>
                <c:pt idx="101">
                  <c:v>2827</c:v>
                </c:pt>
                <c:pt idx="102">
                  <c:v>2974</c:v>
                </c:pt>
                <c:pt idx="103">
                  <c:v>3116</c:v>
                </c:pt>
                <c:pt idx="104">
                  <c:v>3263</c:v>
                </c:pt>
                <c:pt idx="105">
                  <c:v>3421</c:v>
                </c:pt>
                <c:pt idx="106">
                  <c:v>3594</c:v>
                </c:pt>
                <c:pt idx="107">
                  <c:v>3776</c:v>
                </c:pt>
                <c:pt idx="108">
                  <c:v>3962</c:v>
                </c:pt>
                <c:pt idx="109">
                  <c:v>4156</c:v>
                </c:pt>
                <c:pt idx="110">
                  <c:v>4357</c:v>
                </c:pt>
                <c:pt idx="111">
                  <c:v>4572</c:v>
                </c:pt>
                <c:pt idx="112">
                  <c:v>4799</c:v>
                </c:pt>
                <c:pt idx="113">
                  <c:v>5037</c:v>
                </c:pt>
                <c:pt idx="114">
                  <c:v>5285</c:v>
                </c:pt>
                <c:pt idx="115">
                  <c:v>5544</c:v>
                </c:pt>
                <c:pt idx="116">
                  <c:v>5816</c:v>
                </c:pt>
                <c:pt idx="117">
                  <c:v>6102</c:v>
                </c:pt>
                <c:pt idx="118">
                  <c:v>6404</c:v>
                </c:pt>
                <c:pt idx="119">
                  <c:v>6720</c:v>
                </c:pt>
                <c:pt idx="120">
                  <c:v>7051</c:v>
                </c:pt>
                <c:pt idx="121">
                  <c:v>7397</c:v>
                </c:pt>
                <c:pt idx="122">
                  <c:v>7761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Sheet1!$B$32:$B$154</c:f>
              <c:numCache>
                <c:formatCode>0</c:formatCode>
                <c:ptCount val="123"/>
                <c:pt idx="0">
                  <c:v>571</c:v>
                </c:pt>
                <c:pt idx="1">
                  <c:v>538</c:v>
                </c:pt>
                <c:pt idx="2">
                  <c:v>339</c:v>
                </c:pt>
                <c:pt idx="3">
                  <c:v>300</c:v>
                </c:pt>
                <c:pt idx="4">
                  <c:v>390</c:v>
                </c:pt>
                <c:pt idx="5">
                  <c:v>589</c:v>
                </c:pt>
                <c:pt idx="6">
                  <c:v>819</c:v>
                </c:pt>
                <c:pt idx="7">
                  <c:v>682</c:v>
                </c:pt>
                <c:pt idx="8">
                  <c:v>1152</c:v>
                </c:pt>
                <c:pt idx="9">
                  <c:v>764</c:v>
                </c:pt>
                <c:pt idx="10">
                  <c:v>393</c:v>
                </c:pt>
                <c:pt idx="11">
                  <c:v>626</c:v>
                </c:pt>
                <c:pt idx="12">
                  <c:v>1180</c:v>
                </c:pt>
                <c:pt idx="13">
                  <c:v>1150</c:v>
                </c:pt>
                <c:pt idx="14">
                  <c:v>1219</c:v>
                </c:pt>
                <c:pt idx="15">
                  <c:v>1452</c:v>
                </c:pt>
                <c:pt idx="16">
                  <c:v>1144</c:v>
                </c:pt>
                <c:pt idx="17">
                  <c:v>656</c:v>
                </c:pt>
                <c:pt idx="18">
                  <c:v>1238</c:v>
                </c:pt>
                <c:pt idx="19">
                  <c:v>1524</c:v>
                </c:pt>
                <c:pt idx="20">
                  <c:v>1978</c:v>
                </c:pt>
                <c:pt idx="21">
                  <c:v>1784</c:v>
                </c:pt>
                <c:pt idx="22">
                  <c:v>1779</c:v>
                </c:pt>
                <c:pt idx="23">
                  <c:v>1901</c:v>
                </c:pt>
                <c:pt idx="24">
                  <c:v>796</c:v>
                </c:pt>
                <c:pt idx="25">
                  <c:v>1395</c:v>
                </c:pt>
                <c:pt idx="26">
                  <c:v>2001</c:v>
                </c:pt>
                <c:pt idx="27">
                  <c:v>1824</c:v>
                </c:pt>
                <c:pt idx="28">
                  <c:v>1558</c:v>
                </c:pt>
                <c:pt idx="29">
                  <c:v>1789</c:v>
                </c:pt>
                <c:pt idx="30">
                  <c:v>1634</c:v>
                </c:pt>
                <c:pt idx="31">
                  <c:v>909</c:v>
                </c:pt>
                <c:pt idx="32">
                  <c:v>1025</c:v>
                </c:pt>
                <c:pt idx="33">
                  <c:v>1356</c:v>
                </c:pt>
                <c:pt idx="34">
                  <c:v>2002</c:v>
                </c:pt>
                <c:pt idx="35">
                  <c:v>1643</c:v>
                </c:pt>
                <c:pt idx="36">
                  <c:v>1436</c:v>
                </c:pt>
                <c:pt idx="37">
                  <c:v>785</c:v>
                </c:pt>
                <c:pt idx="38">
                  <c:v>352</c:v>
                </c:pt>
                <c:pt idx="39">
                  <c:v>519</c:v>
                </c:pt>
                <c:pt idx="40">
                  <c:v>985</c:v>
                </c:pt>
                <c:pt idx="41">
                  <c:v>1218</c:v>
                </c:pt>
                <c:pt idx="42">
                  <c:v>880</c:v>
                </c:pt>
                <c:pt idx="43">
                  <c:v>792</c:v>
                </c:pt>
                <c:pt idx="44">
                  <c:v>390</c:v>
                </c:pt>
                <c:pt idx="45">
                  <c:v>173</c:v>
                </c:pt>
                <c:pt idx="46">
                  <c:v>522</c:v>
                </c:pt>
                <c:pt idx="47">
                  <c:v>528</c:v>
                </c:pt>
                <c:pt idx="48">
                  <c:v>710</c:v>
                </c:pt>
                <c:pt idx="49">
                  <c:v>761</c:v>
                </c:pt>
                <c:pt idx="50">
                  <c:v>750</c:v>
                </c:pt>
                <c:pt idx="51">
                  <c:v>354</c:v>
                </c:pt>
                <c:pt idx="52">
                  <c:v>153</c:v>
                </c:pt>
                <c:pt idx="53">
                  <c:v>567</c:v>
                </c:pt>
                <c:pt idx="54">
                  <c:v>744</c:v>
                </c:pt>
                <c:pt idx="55">
                  <c:v>609</c:v>
                </c:pt>
                <c:pt idx="56">
                  <c:v>620</c:v>
                </c:pt>
                <c:pt idx="57">
                  <c:v>540</c:v>
                </c:pt>
                <c:pt idx="58">
                  <c:v>355</c:v>
                </c:pt>
                <c:pt idx="59">
                  <c:v>98</c:v>
                </c:pt>
                <c:pt idx="60">
                  <c:v>398</c:v>
                </c:pt>
                <c:pt idx="61">
                  <c:v>841</c:v>
                </c:pt>
                <c:pt idx="62">
                  <c:v>484</c:v>
                </c:pt>
                <c:pt idx="63">
                  <c:v>627</c:v>
                </c:pt>
                <c:pt idx="64">
                  <c:v>579</c:v>
                </c:pt>
                <c:pt idx="65">
                  <c:v>422</c:v>
                </c:pt>
                <c:pt idx="66">
                  <c:v>151</c:v>
                </c:pt>
                <c:pt idx="67">
                  <c:v>594</c:v>
                </c:pt>
                <c:pt idx="68">
                  <c:v>886</c:v>
                </c:pt>
                <c:pt idx="69">
                  <c:v>820</c:v>
                </c:pt>
                <c:pt idx="70">
                  <c:v>806</c:v>
                </c:pt>
                <c:pt idx="71">
                  <c:v>856</c:v>
                </c:pt>
                <c:pt idx="72">
                  <c:v>577</c:v>
                </c:pt>
                <c:pt idx="73">
                  <c:v>141</c:v>
                </c:pt>
                <c:pt idx="74">
                  <c:v>768</c:v>
                </c:pt>
                <c:pt idx="75">
                  <c:v>1071</c:v>
                </c:pt>
                <c:pt idx="76">
                  <c:v>967</c:v>
                </c:pt>
                <c:pt idx="77">
                  <c:v>1107</c:v>
                </c:pt>
                <c:pt idx="78">
                  <c:v>1132</c:v>
                </c:pt>
                <c:pt idx="79">
                  <c:v>760</c:v>
                </c:pt>
                <c:pt idx="80">
                  <c:v>282</c:v>
                </c:pt>
                <c:pt idx="81">
                  <c:v>1025</c:v>
                </c:pt>
                <c:pt idx="82">
                  <c:v>1550</c:v>
                </c:pt>
                <c:pt idx="83">
                  <c:v>1772</c:v>
                </c:pt>
                <c:pt idx="84">
                  <c:v>635</c:v>
                </c:pt>
                <c:pt idx="85">
                  <c:v>288</c:v>
                </c:pt>
                <c:pt idx="86">
                  <c:v>344</c:v>
                </c:pt>
                <c:pt idx="87">
                  <c:v>493</c:v>
                </c:pt>
                <c:pt idx="88">
                  <c:v>1605</c:v>
                </c:pt>
                <c:pt idx="89">
                  <c:v>2374</c:v>
                </c:pt>
                <c:pt idx="90">
                  <c:v>2377</c:v>
                </c:pt>
                <c:pt idx="91">
                  <c:v>2234</c:v>
                </c:pt>
                <c:pt idx="92">
                  <c:v>362</c:v>
                </c:pt>
                <c:pt idx="93">
                  <c:v>569</c:v>
                </c:pt>
                <c:pt idx="94">
                  <c:v>816</c:v>
                </c:pt>
                <c:pt idx="95">
                  <c:v>1596</c:v>
                </c:pt>
                <c:pt idx="96">
                  <c:v>2644</c:v>
                </c:pt>
                <c:pt idx="97">
                  <c:v>2267</c:v>
                </c:pt>
                <c:pt idx="98">
                  <c:v>1971</c:v>
                </c:pt>
                <c:pt idx="99">
                  <c:v>1576</c:v>
                </c:pt>
                <c:pt idx="100">
                  <c:v>1001</c:v>
                </c:pt>
                <c:pt idx="101">
                  <c:v>374</c:v>
                </c:pt>
                <c:pt idx="102" formatCode="General">
                  <c:v>1137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Sheet1!$C$32:$C$154</c:f>
              <c:numCache>
                <c:formatCode>General</c:formatCode>
                <c:ptCount val="123"/>
                <c:pt idx="90">
                  <c:v>1891</c:v>
                </c:pt>
                <c:pt idx="91">
                  <c:v>1964</c:v>
                </c:pt>
                <c:pt idx="92">
                  <c:v>2039</c:v>
                </c:pt>
                <c:pt idx="93">
                  <c:v>2117</c:v>
                </c:pt>
                <c:pt idx="94">
                  <c:v>2198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0,73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Sheet1!$D$32:$D$154</c:f>
              <c:numCache>
                <c:formatCode>General</c:formatCode>
                <c:ptCount val="123"/>
                <c:pt idx="95">
                  <c:v>1849</c:v>
                </c:pt>
                <c:pt idx="96">
                  <c:v>1669</c:v>
                </c:pt>
                <c:pt idx="97">
                  <c:v>1588</c:v>
                </c:pt>
                <c:pt idx="98">
                  <c:v>1565</c:v>
                </c:pt>
                <c:pt idx="99">
                  <c:v>1501</c:v>
                </c:pt>
                <c:pt idx="100">
                  <c:v>1410</c:v>
                </c:pt>
                <c:pt idx="101">
                  <c:v>1303</c:v>
                </c:pt>
                <c:pt idx="102">
                  <c:v>1184</c:v>
                </c:pt>
                <c:pt idx="103">
                  <c:v>1118</c:v>
                </c:pt>
                <c:pt idx="104">
                  <c:v>1070</c:v>
                </c:pt>
                <c:pt idx="105">
                  <c:v>1018</c:v>
                </c:pt>
                <c:pt idx="106">
                  <c:v>950</c:v>
                </c:pt>
                <c:pt idx="107">
                  <c:v>883</c:v>
                </c:pt>
                <c:pt idx="108">
                  <c:v>823</c:v>
                </c:pt>
                <c:pt idx="109">
                  <c:v>773</c:v>
                </c:pt>
                <c:pt idx="110">
                  <c:v>732</c:v>
                </c:pt>
                <c:pt idx="111">
                  <c:v>690</c:v>
                </c:pt>
                <c:pt idx="112">
                  <c:v>647</c:v>
                </c:pt>
                <c:pt idx="113">
                  <c:v>604</c:v>
                </c:pt>
                <c:pt idx="114">
                  <c:v>566</c:v>
                </c:pt>
                <c:pt idx="115">
                  <c:v>532</c:v>
                </c:pt>
                <c:pt idx="116">
                  <c:v>501</c:v>
                </c:pt>
                <c:pt idx="117">
                  <c:v>472</c:v>
                </c:pt>
                <c:pt idx="118">
                  <c:v>443</c:v>
                </c:pt>
                <c:pt idx="119">
                  <c:v>415</c:v>
                </c:pt>
                <c:pt idx="120">
                  <c:v>390</c:v>
                </c:pt>
                <c:pt idx="121">
                  <c:v>367</c:v>
                </c:pt>
                <c:pt idx="122">
                  <c:v>345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Sheet1!$E$32:$E$154</c:f>
              <c:numCache>
                <c:formatCode>General</c:formatCode>
                <c:ptCount val="123"/>
                <c:pt idx="95">
                  <c:v>2096</c:v>
                </c:pt>
                <c:pt idx="96">
                  <c:v>2068</c:v>
                </c:pt>
                <c:pt idx="97">
                  <c:v>2085</c:v>
                </c:pt>
                <c:pt idx="98">
                  <c:v>2129</c:v>
                </c:pt>
                <c:pt idx="99">
                  <c:v>2143</c:v>
                </c:pt>
                <c:pt idx="100">
                  <c:v>2139</c:v>
                </c:pt>
                <c:pt idx="101">
                  <c:v>2125</c:v>
                </c:pt>
                <c:pt idx="102">
                  <c:v>2104</c:v>
                </c:pt>
                <c:pt idx="103">
                  <c:v>2114</c:v>
                </c:pt>
                <c:pt idx="104">
                  <c:v>2130</c:v>
                </c:pt>
                <c:pt idx="105">
                  <c:v>2139</c:v>
                </c:pt>
                <c:pt idx="106">
                  <c:v>2133</c:v>
                </c:pt>
                <c:pt idx="107">
                  <c:v>2125</c:v>
                </c:pt>
                <c:pt idx="108">
                  <c:v>2123</c:v>
                </c:pt>
                <c:pt idx="109">
                  <c:v>2126</c:v>
                </c:pt>
                <c:pt idx="110">
                  <c:v>2133</c:v>
                </c:pt>
                <c:pt idx="111">
                  <c:v>2136</c:v>
                </c:pt>
                <c:pt idx="112">
                  <c:v>2134</c:v>
                </c:pt>
                <c:pt idx="113">
                  <c:v>2131</c:v>
                </c:pt>
                <c:pt idx="114">
                  <c:v>2131</c:v>
                </c:pt>
                <c:pt idx="115">
                  <c:v>2134</c:v>
                </c:pt>
                <c:pt idx="116">
                  <c:v>2137</c:v>
                </c:pt>
                <c:pt idx="117">
                  <c:v>2138</c:v>
                </c:pt>
                <c:pt idx="118">
                  <c:v>2138</c:v>
                </c:pt>
                <c:pt idx="119">
                  <c:v>2137</c:v>
                </c:pt>
                <c:pt idx="120">
                  <c:v>2138</c:v>
                </c:pt>
                <c:pt idx="121">
                  <c:v>2139</c:v>
                </c:pt>
                <c:pt idx="122">
                  <c:v>2141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1,23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Sheet1!$F$32:$F$154</c:f>
              <c:numCache>
                <c:formatCode>General</c:formatCode>
                <c:ptCount val="123"/>
                <c:pt idx="95">
                  <c:v>2282</c:v>
                </c:pt>
                <c:pt idx="96">
                  <c:v>2369</c:v>
                </c:pt>
                <c:pt idx="97">
                  <c:v>2460</c:v>
                </c:pt>
                <c:pt idx="98">
                  <c:v>2554</c:v>
                </c:pt>
                <c:pt idx="99">
                  <c:v>2651</c:v>
                </c:pt>
                <c:pt idx="100">
                  <c:v>2753</c:v>
                </c:pt>
                <c:pt idx="101">
                  <c:v>2858</c:v>
                </c:pt>
                <c:pt idx="102">
                  <c:v>2967</c:v>
                </c:pt>
                <c:pt idx="103">
                  <c:v>3080</c:v>
                </c:pt>
                <c:pt idx="104">
                  <c:v>3198</c:v>
                </c:pt>
                <c:pt idx="105">
                  <c:v>3320</c:v>
                </c:pt>
                <c:pt idx="106">
                  <c:v>3447</c:v>
                </c:pt>
                <c:pt idx="107">
                  <c:v>3578</c:v>
                </c:pt>
                <c:pt idx="108">
                  <c:v>3714</c:v>
                </c:pt>
                <c:pt idx="109">
                  <c:v>3856</c:v>
                </c:pt>
                <c:pt idx="110">
                  <c:v>4003</c:v>
                </c:pt>
                <c:pt idx="111">
                  <c:v>4155</c:v>
                </c:pt>
                <c:pt idx="112">
                  <c:v>4314</c:v>
                </c:pt>
                <c:pt idx="113">
                  <c:v>4478</c:v>
                </c:pt>
                <c:pt idx="114">
                  <c:v>4649</c:v>
                </c:pt>
                <c:pt idx="115">
                  <c:v>4825</c:v>
                </c:pt>
                <c:pt idx="116">
                  <c:v>5009</c:v>
                </c:pt>
                <c:pt idx="117">
                  <c:v>5200</c:v>
                </c:pt>
                <c:pt idx="118">
                  <c:v>5398</c:v>
                </c:pt>
                <c:pt idx="119">
                  <c:v>5603</c:v>
                </c:pt>
                <c:pt idx="120">
                  <c:v>5816</c:v>
                </c:pt>
                <c:pt idx="121">
                  <c:v>6038</c:v>
                </c:pt>
                <c:pt idx="122">
                  <c:v>6267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Sheet1!$G$32:$G$154</c:f>
              <c:numCache>
                <c:formatCode>General</c:formatCode>
                <c:ptCount val="123"/>
                <c:pt idx="95">
                  <c:v>2343</c:v>
                </c:pt>
                <c:pt idx="96">
                  <c:v>2468</c:v>
                </c:pt>
                <c:pt idx="97">
                  <c:v>2583</c:v>
                </c:pt>
                <c:pt idx="98">
                  <c:v>2693</c:v>
                </c:pt>
                <c:pt idx="99">
                  <c:v>2822</c:v>
                </c:pt>
                <c:pt idx="100">
                  <c:v>2965</c:v>
                </c:pt>
                <c:pt idx="101">
                  <c:v>3118</c:v>
                </c:pt>
                <c:pt idx="102">
                  <c:v>3281</c:v>
                </c:pt>
                <c:pt idx="103">
                  <c:v>3437</c:v>
                </c:pt>
                <c:pt idx="104">
                  <c:v>3599</c:v>
                </c:pt>
                <c:pt idx="105">
                  <c:v>3774</c:v>
                </c:pt>
                <c:pt idx="106">
                  <c:v>3965</c:v>
                </c:pt>
                <c:pt idx="107">
                  <c:v>4164</c:v>
                </c:pt>
                <c:pt idx="108">
                  <c:v>4371</c:v>
                </c:pt>
                <c:pt idx="109">
                  <c:v>4584</c:v>
                </c:pt>
                <c:pt idx="110">
                  <c:v>4806</c:v>
                </c:pt>
                <c:pt idx="111">
                  <c:v>5042</c:v>
                </c:pt>
                <c:pt idx="112">
                  <c:v>5293</c:v>
                </c:pt>
                <c:pt idx="113">
                  <c:v>5556</c:v>
                </c:pt>
                <c:pt idx="114">
                  <c:v>5830</c:v>
                </c:pt>
                <c:pt idx="115">
                  <c:v>6115</c:v>
                </c:pt>
                <c:pt idx="116">
                  <c:v>6415</c:v>
                </c:pt>
                <c:pt idx="117">
                  <c:v>6731</c:v>
                </c:pt>
                <c:pt idx="118">
                  <c:v>7064</c:v>
                </c:pt>
                <c:pt idx="119">
                  <c:v>7412</c:v>
                </c:pt>
                <c:pt idx="120">
                  <c:v>7777</c:v>
                </c:pt>
                <c:pt idx="121">
                  <c:v>8159</c:v>
                </c:pt>
                <c:pt idx="122">
                  <c:v>8560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8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Sheet1!$B$32:$B$154</c:f>
              <c:numCache>
                <c:formatCode>0</c:formatCode>
                <c:ptCount val="123"/>
                <c:pt idx="0">
                  <c:v>175</c:v>
                </c:pt>
                <c:pt idx="1">
                  <c:v>188</c:v>
                </c:pt>
                <c:pt idx="2">
                  <c:v>259</c:v>
                </c:pt>
                <c:pt idx="3">
                  <c:v>30</c:v>
                </c:pt>
                <c:pt idx="4">
                  <c:v>94</c:v>
                </c:pt>
                <c:pt idx="5">
                  <c:v>333</c:v>
                </c:pt>
                <c:pt idx="6">
                  <c:v>309</c:v>
                </c:pt>
                <c:pt idx="7">
                  <c:v>410</c:v>
                </c:pt>
                <c:pt idx="8">
                  <c:v>518</c:v>
                </c:pt>
                <c:pt idx="9">
                  <c:v>284</c:v>
                </c:pt>
                <c:pt idx="10">
                  <c:v>91</c:v>
                </c:pt>
                <c:pt idx="11">
                  <c:v>138</c:v>
                </c:pt>
                <c:pt idx="12">
                  <c:v>647</c:v>
                </c:pt>
                <c:pt idx="13">
                  <c:v>645</c:v>
                </c:pt>
                <c:pt idx="14">
                  <c:v>695</c:v>
                </c:pt>
                <c:pt idx="15">
                  <c:v>673</c:v>
                </c:pt>
                <c:pt idx="16">
                  <c:v>609</c:v>
                </c:pt>
                <c:pt idx="17">
                  <c:v>191</c:v>
                </c:pt>
                <c:pt idx="18">
                  <c:v>464</c:v>
                </c:pt>
                <c:pt idx="19">
                  <c:v>994</c:v>
                </c:pt>
                <c:pt idx="20">
                  <c:v>744</c:v>
                </c:pt>
                <c:pt idx="21">
                  <c:v>1186</c:v>
                </c:pt>
                <c:pt idx="22">
                  <c:v>1027</c:v>
                </c:pt>
                <c:pt idx="23">
                  <c:v>990</c:v>
                </c:pt>
                <c:pt idx="24">
                  <c:v>308</c:v>
                </c:pt>
                <c:pt idx="25">
                  <c:v>646</c:v>
                </c:pt>
                <c:pt idx="26">
                  <c:v>921</c:v>
                </c:pt>
                <c:pt idx="27">
                  <c:v>1240</c:v>
                </c:pt>
                <c:pt idx="28">
                  <c:v>857</c:v>
                </c:pt>
                <c:pt idx="29">
                  <c:v>1142</c:v>
                </c:pt>
                <c:pt idx="30">
                  <c:v>942</c:v>
                </c:pt>
                <c:pt idx="31">
                  <c:v>186</c:v>
                </c:pt>
                <c:pt idx="32">
                  <c:v>480</c:v>
                </c:pt>
                <c:pt idx="33">
                  <c:v>939</c:v>
                </c:pt>
                <c:pt idx="34">
                  <c:v>1087</c:v>
                </c:pt>
                <c:pt idx="35">
                  <c:v>1026</c:v>
                </c:pt>
                <c:pt idx="36">
                  <c:v>1230</c:v>
                </c:pt>
                <c:pt idx="37">
                  <c:v>665</c:v>
                </c:pt>
                <c:pt idx="38">
                  <c:v>213</c:v>
                </c:pt>
                <c:pt idx="39">
                  <c:v>204</c:v>
                </c:pt>
                <c:pt idx="40">
                  <c:v>883</c:v>
                </c:pt>
                <c:pt idx="41">
                  <c:v>608</c:v>
                </c:pt>
                <c:pt idx="42">
                  <c:v>590</c:v>
                </c:pt>
                <c:pt idx="43">
                  <c:v>552</c:v>
                </c:pt>
                <c:pt idx="44">
                  <c:v>275</c:v>
                </c:pt>
                <c:pt idx="45">
                  <c:v>58</c:v>
                </c:pt>
                <c:pt idx="46">
                  <c:v>373</c:v>
                </c:pt>
                <c:pt idx="47">
                  <c:v>185</c:v>
                </c:pt>
                <c:pt idx="48">
                  <c:v>400</c:v>
                </c:pt>
                <c:pt idx="49">
                  <c:v>454</c:v>
                </c:pt>
                <c:pt idx="50">
                  <c:v>286</c:v>
                </c:pt>
                <c:pt idx="51">
                  <c:v>93</c:v>
                </c:pt>
                <c:pt idx="52">
                  <c:v>36</c:v>
                </c:pt>
                <c:pt idx="53">
                  <c:v>347</c:v>
                </c:pt>
                <c:pt idx="54">
                  <c:v>545</c:v>
                </c:pt>
                <c:pt idx="55">
                  <c:v>233</c:v>
                </c:pt>
                <c:pt idx="56">
                  <c:v>262</c:v>
                </c:pt>
                <c:pt idx="57">
                  <c:v>208</c:v>
                </c:pt>
                <c:pt idx="58">
                  <c:v>72</c:v>
                </c:pt>
                <c:pt idx="59">
                  <c:v>15</c:v>
                </c:pt>
                <c:pt idx="60">
                  <c:v>156</c:v>
                </c:pt>
                <c:pt idx="61">
                  <c:v>356</c:v>
                </c:pt>
                <c:pt idx="62">
                  <c:v>254</c:v>
                </c:pt>
                <c:pt idx="63">
                  <c:v>255</c:v>
                </c:pt>
                <c:pt idx="64">
                  <c:v>270</c:v>
                </c:pt>
                <c:pt idx="65">
                  <c:v>158</c:v>
                </c:pt>
                <c:pt idx="66">
                  <c:v>21</c:v>
                </c:pt>
                <c:pt idx="67">
                  <c:v>175</c:v>
                </c:pt>
                <c:pt idx="68">
                  <c:v>312</c:v>
                </c:pt>
                <c:pt idx="69">
                  <c:v>371</c:v>
                </c:pt>
                <c:pt idx="70">
                  <c:v>259</c:v>
                </c:pt>
                <c:pt idx="71">
                  <c:v>290</c:v>
                </c:pt>
                <c:pt idx="72">
                  <c:v>208</c:v>
                </c:pt>
                <c:pt idx="73">
                  <c:v>20</c:v>
                </c:pt>
                <c:pt idx="74">
                  <c:v>194</c:v>
                </c:pt>
                <c:pt idx="75">
                  <c:v>346</c:v>
                </c:pt>
                <c:pt idx="76">
                  <c:v>455</c:v>
                </c:pt>
                <c:pt idx="77">
                  <c:v>261</c:v>
                </c:pt>
                <c:pt idx="78">
                  <c:v>399</c:v>
                </c:pt>
                <c:pt idx="79">
                  <c:v>203</c:v>
                </c:pt>
                <c:pt idx="80">
                  <c:v>41</c:v>
                </c:pt>
                <c:pt idx="81">
                  <c:v>320</c:v>
                </c:pt>
                <c:pt idx="82">
                  <c:v>594</c:v>
                </c:pt>
                <c:pt idx="83">
                  <c:v>725</c:v>
                </c:pt>
                <c:pt idx="84">
                  <c:v>230</c:v>
                </c:pt>
                <c:pt idx="85">
                  <c:v>124</c:v>
                </c:pt>
                <c:pt idx="86">
                  <c:v>95</c:v>
                </c:pt>
                <c:pt idx="87">
                  <c:v>119</c:v>
                </c:pt>
                <c:pt idx="88">
                  <c:v>499</c:v>
                </c:pt>
                <c:pt idx="89">
                  <c:v>901</c:v>
                </c:pt>
                <c:pt idx="90">
                  <c:v>869</c:v>
                </c:pt>
                <c:pt idx="91">
                  <c:v>635</c:v>
                </c:pt>
                <c:pt idx="92">
                  <c:v>68</c:v>
                </c:pt>
                <c:pt idx="93">
                  <c:v>138</c:v>
                </c:pt>
                <c:pt idx="94">
                  <c:v>101</c:v>
                </c:pt>
                <c:pt idx="95">
                  <c:v>596</c:v>
                </c:pt>
                <c:pt idx="96">
                  <c:v>1003</c:v>
                </c:pt>
                <c:pt idx="97">
                  <c:v>800</c:v>
                </c:pt>
                <c:pt idx="98">
                  <c:v>918</c:v>
                </c:pt>
                <c:pt idx="99">
                  <c:v>812</c:v>
                </c:pt>
                <c:pt idx="100">
                  <c:v>300</c:v>
                </c:pt>
                <c:pt idx="101">
                  <c:v>47</c:v>
                </c:pt>
                <c:pt idx="102" formatCode="General">
                  <c:v>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Sheet1!$C$32:$C$154</c:f>
              <c:numCache>
                <c:formatCode>General</c:formatCode>
                <c:ptCount val="123"/>
                <c:pt idx="90">
                  <c:v>677</c:v>
                </c:pt>
                <c:pt idx="91">
                  <c:v>703</c:v>
                </c:pt>
                <c:pt idx="92">
                  <c:v>730</c:v>
                </c:pt>
                <c:pt idx="93">
                  <c:v>757</c:v>
                </c:pt>
                <c:pt idx="94">
                  <c:v>786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0,73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Sheet1!$D$32:$D$154</c:f>
              <c:numCache>
                <c:formatCode>General</c:formatCode>
                <c:ptCount val="123"/>
                <c:pt idx="95">
                  <c:v>661</c:v>
                </c:pt>
                <c:pt idx="96">
                  <c:v>597</c:v>
                </c:pt>
                <c:pt idx="97">
                  <c:v>568</c:v>
                </c:pt>
                <c:pt idx="98">
                  <c:v>560</c:v>
                </c:pt>
                <c:pt idx="99">
                  <c:v>537</c:v>
                </c:pt>
                <c:pt idx="100">
                  <c:v>505</c:v>
                </c:pt>
                <c:pt idx="101">
                  <c:v>466</c:v>
                </c:pt>
                <c:pt idx="102">
                  <c:v>423</c:v>
                </c:pt>
                <c:pt idx="103">
                  <c:v>400</c:v>
                </c:pt>
                <c:pt idx="104">
                  <c:v>383</c:v>
                </c:pt>
                <c:pt idx="105">
                  <c:v>364</c:v>
                </c:pt>
                <c:pt idx="106">
                  <c:v>340</c:v>
                </c:pt>
                <c:pt idx="107">
                  <c:v>316</c:v>
                </c:pt>
                <c:pt idx="108">
                  <c:v>294</c:v>
                </c:pt>
                <c:pt idx="109">
                  <c:v>276</c:v>
                </c:pt>
                <c:pt idx="110">
                  <c:v>262</c:v>
                </c:pt>
                <c:pt idx="111">
                  <c:v>247</c:v>
                </c:pt>
                <c:pt idx="112">
                  <c:v>231</c:v>
                </c:pt>
                <c:pt idx="113">
                  <c:v>216</c:v>
                </c:pt>
                <c:pt idx="114">
                  <c:v>202</c:v>
                </c:pt>
                <c:pt idx="115">
                  <c:v>190</c:v>
                </c:pt>
                <c:pt idx="116">
                  <c:v>179</c:v>
                </c:pt>
                <c:pt idx="117">
                  <c:v>169</c:v>
                </c:pt>
                <c:pt idx="118">
                  <c:v>159</c:v>
                </c:pt>
                <c:pt idx="119">
                  <c:v>149</c:v>
                </c:pt>
                <c:pt idx="120">
                  <c:v>139</c:v>
                </c:pt>
                <c:pt idx="121">
                  <c:v>131</c:v>
                </c:pt>
                <c:pt idx="122">
                  <c:v>124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Sheet1!$E$32:$E$154</c:f>
              <c:numCache>
                <c:formatCode>General</c:formatCode>
                <c:ptCount val="123"/>
                <c:pt idx="95">
                  <c:v>750</c:v>
                </c:pt>
                <c:pt idx="96">
                  <c:v>740</c:v>
                </c:pt>
                <c:pt idx="97">
                  <c:v>746</c:v>
                </c:pt>
                <c:pt idx="98">
                  <c:v>762</c:v>
                </c:pt>
                <c:pt idx="99">
                  <c:v>767</c:v>
                </c:pt>
                <c:pt idx="100">
                  <c:v>765</c:v>
                </c:pt>
                <c:pt idx="101">
                  <c:v>760</c:v>
                </c:pt>
                <c:pt idx="102">
                  <c:v>753</c:v>
                </c:pt>
                <c:pt idx="103">
                  <c:v>756</c:v>
                </c:pt>
                <c:pt idx="104">
                  <c:v>762</c:v>
                </c:pt>
                <c:pt idx="105">
                  <c:v>765</c:v>
                </c:pt>
                <c:pt idx="106">
                  <c:v>763</c:v>
                </c:pt>
                <c:pt idx="107">
                  <c:v>760</c:v>
                </c:pt>
                <c:pt idx="108">
                  <c:v>759</c:v>
                </c:pt>
                <c:pt idx="109">
                  <c:v>761</c:v>
                </c:pt>
                <c:pt idx="110">
                  <c:v>763</c:v>
                </c:pt>
                <c:pt idx="111">
                  <c:v>764</c:v>
                </c:pt>
                <c:pt idx="112">
                  <c:v>763</c:v>
                </c:pt>
                <c:pt idx="113">
                  <c:v>762</c:v>
                </c:pt>
                <c:pt idx="114">
                  <c:v>762</c:v>
                </c:pt>
                <c:pt idx="115">
                  <c:v>763</c:v>
                </c:pt>
                <c:pt idx="116">
                  <c:v>764</c:v>
                </c:pt>
                <c:pt idx="117">
                  <c:v>765</c:v>
                </c:pt>
                <c:pt idx="118">
                  <c:v>765</c:v>
                </c:pt>
                <c:pt idx="119">
                  <c:v>764</c:v>
                </c:pt>
                <c:pt idx="120">
                  <c:v>765</c:v>
                </c:pt>
                <c:pt idx="121">
                  <c:v>765</c:v>
                </c:pt>
                <c:pt idx="122">
                  <c:v>766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1,23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Sheet1!$F$32:$F$154</c:f>
              <c:numCache>
                <c:formatCode>General</c:formatCode>
                <c:ptCount val="123"/>
                <c:pt idx="95">
                  <c:v>816</c:v>
                </c:pt>
                <c:pt idx="96">
                  <c:v>848</c:v>
                </c:pt>
                <c:pt idx="97">
                  <c:v>880</c:v>
                </c:pt>
                <c:pt idx="98">
                  <c:v>914</c:v>
                </c:pt>
                <c:pt idx="99">
                  <c:v>948</c:v>
                </c:pt>
                <c:pt idx="100">
                  <c:v>985</c:v>
                </c:pt>
                <c:pt idx="101">
                  <c:v>1022</c:v>
                </c:pt>
                <c:pt idx="102">
                  <c:v>1061</c:v>
                </c:pt>
                <c:pt idx="103">
                  <c:v>1102</c:v>
                </c:pt>
                <c:pt idx="104">
                  <c:v>1144</c:v>
                </c:pt>
                <c:pt idx="105">
                  <c:v>1188</c:v>
                </c:pt>
                <c:pt idx="106">
                  <c:v>1233</c:v>
                </c:pt>
                <c:pt idx="107">
                  <c:v>1280</c:v>
                </c:pt>
                <c:pt idx="108">
                  <c:v>1329</c:v>
                </c:pt>
                <c:pt idx="109">
                  <c:v>1379</c:v>
                </c:pt>
                <c:pt idx="110">
                  <c:v>1432</c:v>
                </c:pt>
                <c:pt idx="111">
                  <c:v>1486</c:v>
                </c:pt>
                <c:pt idx="112">
                  <c:v>1543</c:v>
                </c:pt>
                <c:pt idx="113">
                  <c:v>1602</c:v>
                </c:pt>
                <c:pt idx="114">
                  <c:v>1663</c:v>
                </c:pt>
                <c:pt idx="115">
                  <c:v>1726</c:v>
                </c:pt>
                <c:pt idx="116">
                  <c:v>1792</c:v>
                </c:pt>
                <c:pt idx="117">
                  <c:v>1860</c:v>
                </c:pt>
                <c:pt idx="118">
                  <c:v>1931</c:v>
                </c:pt>
                <c:pt idx="119">
                  <c:v>2004</c:v>
                </c:pt>
                <c:pt idx="120">
                  <c:v>2081</c:v>
                </c:pt>
                <c:pt idx="121">
                  <c:v>2160</c:v>
                </c:pt>
                <c:pt idx="122">
                  <c:v>2242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Sheet1!$G$32:$G$154</c:f>
              <c:numCache>
                <c:formatCode>General</c:formatCode>
                <c:ptCount val="123"/>
                <c:pt idx="95">
                  <c:v>838</c:v>
                </c:pt>
                <c:pt idx="96">
                  <c:v>883</c:v>
                </c:pt>
                <c:pt idx="97">
                  <c:v>924</c:v>
                </c:pt>
                <c:pt idx="98">
                  <c:v>963</c:v>
                </c:pt>
                <c:pt idx="99">
                  <c:v>1010</c:v>
                </c:pt>
                <c:pt idx="100">
                  <c:v>1061</c:v>
                </c:pt>
                <c:pt idx="101">
                  <c:v>1116</c:v>
                </c:pt>
                <c:pt idx="102">
                  <c:v>1174</c:v>
                </c:pt>
                <c:pt idx="103">
                  <c:v>1230</c:v>
                </c:pt>
                <c:pt idx="104">
                  <c:v>1288</c:v>
                </c:pt>
                <c:pt idx="105">
                  <c:v>1350</c:v>
                </c:pt>
                <c:pt idx="106">
                  <c:v>1418</c:v>
                </c:pt>
                <c:pt idx="107">
                  <c:v>1490</c:v>
                </c:pt>
                <c:pt idx="108">
                  <c:v>1563</c:v>
                </c:pt>
                <c:pt idx="109">
                  <c:v>1640</c:v>
                </c:pt>
                <c:pt idx="110">
                  <c:v>1719</c:v>
                </c:pt>
                <c:pt idx="111">
                  <c:v>1804</c:v>
                </c:pt>
                <c:pt idx="112">
                  <c:v>1893</c:v>
                </c:pt>
                <c:pt idx="113">
                  <c:v>1988</c:v>
                </c:pt>
                <c:pt idx="114">
                  <c:v>2085</c:v>
                </c:pt>
                <c:pt idx="115">
                  <c:v>2188</c:v>
                </c:pt>
                <c:pt idx="116">
                  <c:v>2295</c:v>
                </c:pt>
                <c:pt idx="117">
                  <c:v>2408</c:v>
                </c:pt>
                <c:pt idx="118">
                  <c:v>2527</c:v>
                </c:pt>
                <c:pt idx="119">
                  <c:v>2652</c:v>
                </c:pt>
                <c:pt idx="120">
                  <c:v>2782</c:v>
                </c:pt>
                <c:pt idx="121">
                  <c:v>2919</c:v>
                </c:pt>
                <c:pt idx="122">
                  <c:v>3062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Sheet1!$B$32:$B$154</c:f>
              <c:numCache>
                <c:formatCode>0</c:formatCode>
                <c:ptCount val="123"/>
                <c:pt idx="0">
                  <c:v>170</c:v>
                </c:pt>
                <c:pt idx="1">
                  <c:v>195</c:v>
                </c:pt>
                <c:pt idx="2">
                  <c:v>141</c:v>
                </c:pt>
                <c:pt idx="3">
                  <c:v>108</c:v>
                </c:pt>
                <c:pt idx="4">
                  <c:v>267</c:v>
                </c:pt>
                <c:pt idx="5">
                  <c:v>210</c:v>
                </c:pt>
                <c:pt idx="6">
                  <c:v>277</c:v>
                </c:pt>
                <c:pt idx="7">
                  <c:v>308</c:v>
                </c:pt>
                <c:pt idx="8">
                  <c:v>370</c:v>
                </c:pt>
                <c:pt idx="9">
                  <c:v>269</c:v>
                </c:pt>
                <c:pt idx="10">
                  <c:v>180</c:v>
                </c:pt>
                <c:pt idx="11">
                  <c:v>307</c:v>
                </c:pt>
                <c:pt idx="12">
                  <c:v>556</c:v>
                </c:pt>
                <c:pt idx="13">
                  <c:v>553</c:v>
                </c:pt>
                <c:pt idx="14">
                  <c:v>651</c:v>
                </c:pt>
                <c:pt idx="15">
                  <c:v>845</c:v>
                </c:pt>
                <c:pt idx="16">
                  <c:v>704</c:v>
                </c:pt>
                <c:pt idx="17">
                  <c:v>444</c:v>
                </c:pt>
                <c:pt idx="18">
                  <c:v>470</c:v>
                </c:pt>
                <c:pt idx="19">
                  <c:v>798</c:v>
                </c:pt>
                <c:pt idx="20">
                  <c:v>945</c:v>
                </c:pt>
                <c:pt idx="21">
                  <c:v>1001</c:v>
                </c:pt>
                <c:pt idx="22">
                  <c:v>888</c:v>
                </c:pt>
                <c:pt idx="23">
                  <c:v>829</c:v>
                </c:pt>
                <c:pt idx="24">
                  <c:v>420</c:v>
                </c:pt>
                <c:pt idx="25">
                  <c:v>617</c:v>
                </c:pt>
                <c:pt idx="26">
                  <c:v>953</c:v>
                </c:pt>
                <c:pt idx="27">
                  <c:v>629</c:v>
                </c:pt>
                <c:pt idx="28">
                  <c:v>712</c:v>
                </c:pt>
                <c:pt idx="29">
                  <c:v>485</c:v>
                </c:pt>
                <c:pt idx="30">
                  <c:v>483</c:v>
                </c:pt>
                <c:pt idx="31">
                  <c:v>156</c:v>
                </c:pt>
                <c:pt idx="32">
                  <c:v>987</c:v>
                </c:pt>
                <c:pt idx="33">
                  <c:v>650</c:v>
                </c:pt>
                <c:pt idx="34">
                  <c:v>668</c:v>
                </c:pt>
                <c:pt idx="35">
                  <c:v>551</c:v>
                </c:pt>
                <c:pt idx="36">
                  <c:v>516</c:v>
                </c:pt>
                <c:pt idx="37">
                  <c:v>196</c:v>
                </c:pt>
                <c:pt idx="38">
                  <c:v>229</c:v>
                </c:pt>
                <c:pt idx="39">
                  <c:v>315</c:v>
                </c:pt>
                <c:pt idx="40">
                  <c:v>382</c:v>
                </c:pt>
                <c:pt idx="41">
                  <c:v>349</c:v>
                </c:pt>
                <c:pt idx="42">
                  <c:v>386</c:v>
                </c:pt>
                <c:pt idx="43">
                  <c:v>346</c:v>
                </c:pt>
                <c:pt idx="44">
                  <c:v>274</c:v>
                </c:pt>
                <c:pt idx="45">
                  <c:v>133</c:v>
                </c:pt>
                <c:pt idx="46">
                  <c:v>287</c:v>
                </c:pt>
                <c:pt idx="47">
                  <c:v>233</c:v>
                </c:pt>
                <c:pt idx="48">
                  <c:v>268</c:v>
                </c:pt>
                <c:pt idx="49">
                  <c:v>351</c:v>
                </c:pt>
                <c:pt idx="50">
                  <c:v>279</c:v>
                </c:pt>
                <c:pt idx="51">
                  <c:v>168</c:v>
                </c:pt>
                <c:pt idx="52">
                  <c:v>49</c:v>
                </c:pt>
                <c:pt idx="53">
                  <c:v>221</c:v>
                </c:pt>
                <c:pt idx="54">
                  <c:v>330</c:v>
                </c:pt>
                <c:pt idx="55">
                  <c:v>265</c:v>
                </c:pt>
                <c:pt idx="56">
                  <c:v>200</c:v>
                </c:pt>
                <c:pt idx="57">
                  <c:v>193</c:v>
                </c:pt>
                <c:pt idx="58">
                  <c:v>118</c:v>
                </c:pt>
                <c:pt idx="59">
                  <c:v>28</c:v>
                </c:pt>
                <c:pt idx="60">
                  <c:v>194</c:v>
                </c:pt>
                <c:pt idx="61">
                  <c:v>238</c:v>
                </c:pt>
                <c:pt idx="62">
                  <c:v>267</c:v>
                </c:pt>
                <c:pt idx="63">
                  <c:v>238</c:v>
                </c:pt>
                <c:pt idx="64">
                  <c:v>243</c:v>
                </c:pt>
                <c:pt idx="65">
                  <c:v>115</c:v>
                </c:pt>
                <c:pt idx="66">
                  <c:v>60</c:v>
                </c:pt>
                <c:pt idx="67">
                  <c:v>258</c:v>
                </c:pt>
                <c:pt idx="68">
                  <c:v>210</c:v>
                </c:pt>
                <c:pt idx="69">
                  <c:v>264</c:v>
                </c:pt>
                <c:pt idx="70">
                  <c:v>268</c:v>
                </c:pt>
                <c:pt idx="71">
                  <c:v>281</c:v>
                </c:pt>
                <c:pt idx="72">
                  <c:v>206</c:v>
                </c:pt>
                <c:pt idx="73">
                  <c:v>49</c:v>
                </c:pt>
                <c:pt idx="74">
                  <c:v>338</c:v>
                </c:pt>
                <c:pt idx="75">
                  <c:v>377</c:v>
                </c:pt>
                <c:pt idx="76">
                  <c:v>373</c:v>
                </c:pt>
                <c:pt idx="77">
                  <c:v>454</c:v>
                </c:pt>
                <c:pt idx="78">
                  <c:v>455</c:v>
                </c:pt>
                <c:pt idx="79">
                  <c:v>267</c:v>
                </c:pt>
                <c:pt idx="80">
                  <c:v>76</c:v>
                </c:pt>
                <c:pt idx="81">
                  <c:v>501</c:v>
                </c:pt>
                <c:pt idx="82">
                  <c:v>523</c:v>
                </c:pt>
                <c:pt idx="83">
                  <c:v>682</c:v>
                </c:pt>
                <c:pt idx="84">
                  <c:v>118</c:v>
                </c:pt>
                <c:pt idx="85">
                  <c:v>245</c:v>
                </c:pt>
                <c:pt idx="86">
                  <c:v>179</c:v>
                </c:pt>
                <c:pt idx="87">
                  <c:v>160</c:v>
                </c:pt>
                <c:pt idx="88">
                  <c:v>559</c:v>
                </c:pt>
                <c:pt idx="89">
                  <c:v>634</c:v>
                </c:pt>
                <c:pt idx="90">
                  <c:v>681</c:v>
                </c:pt>
                <c:pt idx="91">
                  <c:v>611</c:v>
                </c:pt>
                <c:pt idx="92">
                  <c:v>118</c:v>
                </c:pt>
                <c:pt idx="93">
                  <c:v>274</c:v>
                </c:pt>
                <c:pt idx="94">
                  <c:v>154</c:v>
                </c:pt>
                <c:pt idx="95">
                  <c:v>553</c:v>
                </c:pt>
                <c:pt idx="96">
                  <c:v>660</c:v>
                </c:pt>
                <c:pt idx="97">
                  <c:v>795</c:v>
                </c:pt>
                <c:pt idx="98">
                  <c:v>610</c:v>
                </c:pt>
                <c:pt idx="99">
                  <c:v>644</c:v>
                </c:pt>
                <c:pt idx="100">
                  <c:v>257</c:v>
                </c:pt>
                <c:pt idx="101">
                  <c:v>132</c:v>
                </c:pt>
                <c:pt idx="102" formatCode="General">
                  <c:v>539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Sheet1!$C$32:$C$154</c:f>
              <c:numCache>
                <c:formatCode>General</c:formatCode>
                <c:ptCount val="123"/>
                <c:pt idx="90">
                  <c:v>652</c:v>
                </c:pt>
                <c:pt idx="91">
                  <c:v>677</c:v>
                </c:pt>
                <c:pt idx="92">
                  <c:v>703</c:v>
                </c:pt>
                <c:pt idx="93">
                  <c:v>730</c:v>
                </c:pt>
                <c:pt idx="94">
                  <c:v>758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0,73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Sheet1!$D$32:$D$154</c:f>
              <c:numCache>
                <c:formatCode>General</c:formatCode>
                <c:ptCount val="123"/>
                <c:pt idx="95">
                  <c:v>637</c:v>
                </c:pt>
                <c:pt idx="96">
                  <c:v>576</c:v>
                </c:pt>
                <c:pt idx="97">
                  <c:v>548</c:v>
                </c:pt>
                <c:pt idx="98">
                  <c:v>540</c:v>
                </c:pt>
                <c:pt idx="99">
                  <c:v>517</c:v>
                </c:pt>
                <c:pt idx="100">
                  <c:v>486</c:v>
                </c:pt>
                <c:pt idx="101">
                  <c:v>449</c:v>
                </c:pt>
                <c:pt idx="102">
                  <c:v>408</c:v>
                </c:pt>
                <c:pt idx="103">
                  <c:v>385</c:v>
                </c:pt>
                <c:pt idx="104">
                  <c:v>369</c:v>
                </c:pt>
                <c:pt idx="105">
                  <c:v>351</c:v>
                </c:pt>
                <c:pt idx="106">
                  <c:v>328</c:v>
                </c:pt>
                <c:pt idx="107">
                  <c:v>304</c:v>
                </c:pt>
                <c:pt idx="108">
                  <c:v>284</c:v>
                </c:pt>
                <c:pt idx="109">
                  <c:v>266</c:v>
                </c:pt>
                <c:pt idx="110">
                  <c:v>252</c:v>
                </c:pt>
                <c:pt idx="111">
                  <c:v>238</c:v>
                </c:pt>
                <c:pt idx="112">
                  <c:v>223</c:v>
                </c:pt>
                <c:pt idx="113">
                  <c:v>208</c:v>
                </c:pt>
                <c:pt idx="114">
                  <c:v>195</c:v>
                </c:pt>
                <c:pt idx="115">
                  <c:v>183</c:v>
                </c:pt>
                <c:pt idx="116">
                  <c:v>173</c:v>
                </c:pt>
                <c:pt idx="117">
                  <c:v>163</c:v>
                </c:pt>
                <c:pt idx="118">
                  <c:v>153</c:v>
                </c:pt>
                <c:pt idx="119">
                  <c:v>143</c:v>
                </c:pt>
                <c:pt idx="120">
                  <c:v>134</c:v>
                </c:pt>
                <c:pt idx="121">
                  <c:v>126</c:v>
                </c:pt>
                <c:pt idx="122">
                  <c:v>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Sheet1!$E$32:$E$154</c:f>
              <c:numCache>
                <c:formatCode>General</c:formatCode>
                <c:ptCount val="123"/>
                <c:pt idx="95">
                  <c:v>723</c:v>
                </c:pt>
                <c:pt idx="96">
                  <c:v>713</c:v>
                </c:pt>
                <c:pt idx="97">
                  <c:v>719</c:v>
                </c:pt>
                <c:pt idx="98">
                  <c:v>734</c:v>
                </c:pt>
                <c:pt idx="99">
                  <c:v>739</c:v>
                </c:pt>
                <c:pt idx="100">
                  <c:v>738</c:v>
                </c:pt>
                <c:pt idx="101">
                  <c:v>733</c:v>
                </c:pt>
                <c:pt idx="102">
                  <c:v>725</c:v>
                </c:pt>
                <c:pt idx="103">
                  <c:v>729</c:v>
                </c:pt>
                <c:pt idx="104">
                  <c:v>734</c:v>
                </c:pt>
                <c:pt idx="105">
                  <c:v>738</c:v>
                </c:pt>
                <c:pt idx="106">
                  <c:v>735</c:v>
                </c:pt>
                <c:pt idx="107">
                  <c:v>733</c:v>
                </c:pt>
                <c:pt idx="108">
                  <c:v>732</c:v>
                </c:pt>
                <c:pt idx="109">
                  <c:v>733</c:v>
                </c:pt>
                <c:pt idx="110">
                  <c:v>735</c:v>
                </c:pt>
                <c:pt idx="111">
                  <c:v>736</c:v>
                </c:pt>
                <c:pt idx="112">
                  <c:v>736</c:v>
                </c:pt>
                <c:pt idx="113">
                  <c:v>735</c:v>
                </c:pt>
                <c:pt idx="114">
                  <c:v>735</c:v>
                </c:pt>
                <c:pt idx="115">
                  <c:v>736</c:v>
                </c:pt>
                <c:pt idx="116">
                  <c:v>737</c:v>
                </c:pt>
                <c:pt idx="117">
                  <c:v>737</c:v>
                </c:pt>
                <c:pt idx="118">
                  <c:v>737</c:v>
                </c:pt>
                <c:pt idx="119">
                  <c:v>737</c:v>
                </c:pt>
                <c:pt idx="120">
                  <c:v>737</c:v>
                </c:pt>
                <c:pt idx="121">
                  <c:v>738</c:v>
                </c:pt>
                <c:pt idx="122">
                  <c:v>738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1,23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Sheet1!$F$32:$F$154</c:f>
              <c:numCache>
                <c:formatCode>General</c:formatCode>
                <c:ptCount val="123"/>
                <c:pt idx="95">
                  <c:v>787</c:v>
                </c:pt>
                <c:pt idx="96">
                  <c:v>817</c:v>
                </c:pt>
                <c:pt idx="97">
                  <c:v>848</c:v>
                </c:pt>
                <c:pt idx="98">
                  <c:v>881</c:v>
                </c:pt>
                <c:pt idx="99">
                  <c:v>914</c:v>
                </c:pt>
                <c:pt idx="100">
                  <c:v>949</c:v>
                </c:pt>
                <c:pt idx="101">
                  <c:v>985</c:v>
                </c:pt>
                <c:pt idx="102">
                  <c:v>1023</c:v>
                </c:pt>
                <c:pt idx="103">
                  <c:v>1062</c:v>
                </c:pt>
                <c:pt idx="104">
                  <c:v>1102</c:v>
                </c:pt>
                <c:pt idx="105">
                  <c:v>1145</c:v>
                </c:pt>
                <c:pt idx="106">
                  <c:v>1188</c:v>
                </c:pt>
                <c:pt idx="107">
                  <c:v>1233</c:v>
                </c:pt>
                <c:pt idx="108">
                  <c:v>1281</c:v>
                </c:pt>
                <c:pt idx="109">
                  <c:v>1329</c:v>
                </c:pt>
                <c:pt idx="110">
                  <c:v>1380</c:v>
                </c:pt>
                <c:pt idx="111">
                  <c:v>1433</c:v>
                </c:pt>
                <c:pt idx="112">
                  <c:v>1487</c:v>
                </c:pt>
                <c:pt idx="113">
                  <c:v>1544</c:v>
                </c:pt>
                <c:pt idx="114">
                  <c:v>1603</c:v>
                </c:pt>
                <c:pt idx="115">
                  <c:v>1664</c:v>
                </c:pt>
                <c:pt idx="116">
                  <c:v>1727</c:v>
                </c:pt>
                <c:pt idx="117">
                  <c:v>1793</c:v>
                </c:pt>
                <c:pt idx="118">
                  <c:v>1861</c:v>
                </c:pt>
                <c:pt idx="119">
                  <c:v>1932</c:v>
                </c:pt>
                <c:pt idx="120">
                  <c:v>2005</c:v>
                </c:pt>
                <c:pt idx="121">
                  <c:v>2082</c:v>
                </c:pt>
                <c:pt idx="122">
                  <c:v>2161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Sheet1!$G$32:$G$154</c:f>
              <c:numCache>
                <c:formatCode>General</c:formatCode>
                <c:ptCount val="123"/>
                <c:pt idx="95">
                  <c:v>808</c:v>
                </c:pt>
                <c:pt idx="96">
                  <c:v>851</c:v>
                </c:pt>
                <c:pt idx="97">
                  <c:v>890</c:v>
                </c:pt>
                <c:pt idx="98">
                  <c:v>928</c:v>
                </c:pt>
                <c:pt idx="99">
                  <c:v>973</c:v>
                </c:pt>
                <c:pt idx="100">
                  <c:v>1022</c:v>
                </c:pt>
                <c:pt idx="101">
                  <c:v>1075</c:v>
                </c:pt>
                <c:pt idx="102">
                  <c:v>1131</c:v>
                </c:pt>
                <c:pt idx="103">
                  <c:v>1185</c:v>
                </c:pt>
                <c:pt idx="104">
                  <c:v>1241</c:v>
                </c:pt>
                <c:pt idx="105">
                  <c:v>1301</c:v>
                </c:pt>
                <c:pt idx="106">
                  <c:v>1367</c:v>
                </c:pt>
                <c:pt idx="107">
                  <c:v>1436</c:v>
                </c:pt>
                <c:pt idx="108">
                  <c:v>1507</c:v>
                </c:pt>
                <c:pt idx="109">
                  <c:v>1580</c:v>
                </c:pt>
                <c:pt idx="110">
                  <c:v>1657</c:v>
                </c:pt>
                <c:pt idx="111">
                  <c:v>1738</c:v>
                </c:pt>
                <c:pt idx="112">
                  <c:v>1825</c:v>
                </c:pt>
                <c:pt idx="113">
                  <c:v>1916</c:v>
                </c:pt>
                <c:pt idx="114">
                  <c:v>2010</c:v>
                </c:pt>
                <c:pt idx="115">
                  <c:v>2108</c:v>
                </c:pt>
                <c:pt idx="116">
                  <c:v>2212</c:v>
                </c:pt>
                <c:pt idx="117">
                  <c:v>2320</c:v>
                </c:pt>
                <c:pt idx="118">
                  <c:v>2435</c:v>
                </c:pt>
                <c:pt idx="119">
                  <c:v>2555</c:v>
                </c:pt>
                <c:pt idx="120">
                  <c:v>2681</c:v>
                </c:pt>
                <c:pt idx="121">
                  <c:v>2813</c:v>
                </c:pt>
                <c:pt idx="122">
                  <c:v>2951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Sheet1!$B$32:$B$154</c:f>
              <c:numCache>
                <c:formatCode>0</c:formatCode>
                <c:ptCount val="123"/>
                <c:pt idx="0">
                  <c:v>57</c:v>
                </c:pt>
                <c:pt idx="1">
                  <c:v>58</c:v>
                </c:pt>
                <c:pt idx="2">
                  <c:v>39</c:v>
                </c:pt>
                <c:pt idx="3">
                  <c:v>45</c:v>
                </c:pt>
                <c:pt idx="4">
                  <c:v>51</c:v>
                </c:pt>
                <c:pt idx="5">
                  <c:v>73</c:v>
                </c:pt>
                <c:pt idx="6">
                  <c:v>136</c:v>
                </c:pt>
                <c:pt idx="7">
                  <c:v>56</c:v>
                </c:pt>
                <c:pt idx="8">
                  <c:v>91</c:v>
                </c:pt>
                <c:pt idx="9">
                  <c:v>38</c:v>
                </c:pt>
                <c:pt idx="10">
                  <c:v>56</c:v>
                </c:pt>
                <c:pt idx="11">
                  <c:v>88</c:v>
                </c:pt>
                <c:pt idx="12">
                  <c:v>143</c:v>
                </c:pt>
                <c:pt idx="13">
                  <c:v>135</c:v>
                </c:pt>
                <c:pt idx="14">
                  <c:v>144</c:v>
                </c:pt>
                <c:pt idx="15">
                  <c:v>243</c:v>
                </c:pt>
                <c:pt idx="16">
                  <c:v>138</c:v>
                </c:pt>
                <c:pt idx="17">
                  <c:v>152</c:v>
                </c:pt>
                <c:pt idx="18">
                  <c:v>224</c:v>
                </c:pt>
                <c:pt idx="19">
                  <c:v>299</c:v>
                </c:pt>
                <c:pt idx="20">
                  <c:v>237</c:v>
                </c:pt>
                <c:pt idx="21">
                  <c:v>190</c:v>
                </c:pt>
                <c:pt idx="22">
                  <c:v>230</c:v>
                </c:pt>
                <c:pt idx="23">
                  <c:v>341</c:v>
                </c:pt>
                <c:pt idx="24">
                  <c:v>305</c:v>
                </c:pt>
                <c:pt idx="25">
                  <c:v>68</c:v>
                </c:pt>
                <c:pt idx="26">
                  <c:v>276</c:v>
                </c:pt>
                <c:pt idx="27">
                  <c:v>270</c:v>
                </c:pt>
                <c:pt idx="28">
                  <c:v>321</c:v>
                </c:pt>
                <c:pt idx="29">
                  <c:v>184</c:v>
                </c:pt>
                <c:pt idx="30">
                  <c:v>375</c:v>
                </c:pt>
                <c:pt idx="31">
                  <c:v>189</c:v>
                </c:pt>
                <c:pt idx="32">
                  <c:v>54</c:v>
                </c:pt>
                <c:pt idx="33">
                  <c:v>384</c:v>
                </c:pt>
                <c:pt idx="34">
                  <c:v>272</c:v>
                </c:pt>
                <c:pt idx="35">
                  <c:v>323</c:v>
                </c:pt>
                <c:pt idx="36">
                  <c:v>117</c:v>
                </c:pt>
                <c:pt idx="37">
                  <c:v>380</c:v>
                </c:pt>
                <c:pt idx="38">
                  <c:v>27</c:v>
                </c:pt>
                <c:pt idx="39">
                  <c:v>40</c:v>
                </c:pt>
                <c:pt idx="40">
                  <c:v>380</c:v>
                </c:pt>
                <c:pt idx="41">
                  <c:v>64</c:v>
                </c:pt>
                <c:pt idx="42">
                  <c:v>239</c:v>
                </c:pt>
                <c:pt idx="43">
                  <c:v>152</c:v>
                </c:pt>
                <c:pt idx="44">
                  <c:v>61</c:v>
                </c:pt>
                <c:pt idx="45">
                  <c:v>12</c:v>
                </c:pt>
                <c:pt idx="46">
                  <c:v>173</c:v>
                </c:pt>
                <c:pt idx="47">
                  <c:v>12</c:v>
                </c:pt>
                <c:pt idx="48">
                  <c:v>84</c:v>
                </c:pt>
                <c:pt idx="49">
                  <c:v>151</c:v>
                </c:pt>
                <c:pt idx="50">
                  <c:v>149</c:v>
                </c:pt>
                <c:pt idx="51">
                  <c:v>122</c:v>
                </c:pt>
                <c:pt idx="52">
                  <c:v>49</c:v>
                </c:pt>
                <c:pt idx="53">
                  <c:v>138</c:v>
                </c:pt>
                <c:pt idx="54">
                  <c:v>25</c:v>
                </c:pt>
                <c:pt idx="55">
                  <c:v>187</c:v>
                </c:pt>
                <c:pt idx="56">
                  <c:v>20</c:v>
                </c:pt>
                <c:pt idx="57">
                  <c:v>146</c:v>
                </c:pt>
                <c:pt idx="58">
                  <c:v>39</c:v>
                </c:pt>
                <c:pt idx="59">
                  <c:v>9</c:v>
                </c:pt>
                <c:pt idx="60">
                  <c:v>33</c:v>
                </c:pt>
                <c:pt idx="61">
                  <c:v>78</c:v>
                </c:pt>
                <c:pt idx="62">
                  <c:v>183</c:v>
                </c:pt>
                <c:pt idx="63">
                  <c:v>87</c:v>
                </c:pt>
                <c:pt idx="64">
                  <c:v>112</c:v>
                </c:pt>
                <c:pt idx="65">
                  <c:v>123</c:v>
                </c:pt>
                <c:pt idx="66">
                  <c:v>15</c:v>
                </c:pt>
                <c:pt idx="67">
                  <c:v>125</c:v>
                </c:pt>
                <c:pt idx="68">
                  <c:v>16</c:v>
                </c:pt>
                <c:pt idx="69">
                  <c:v>166</c:v>
                </c:pt>
                <c:pt idx="70">
                  <c:v>198</c:v>
                </c:pt>
                <c:pt idx="71">
                  <c:v>41</c:v>
                </c:pt>
                <c:pt idx="72">
                  <c:v>96</c:v>
                </c:pt>
                <c:pt idx="73">
                  <c:v>60</c:v>
                </c:pt>
                <c:pt idx="74">
                  <c:v>48</c:v>
                </c:pt>
                <c:pt idx="75">
                  <c:v>121</c:v>
                </c:pt>
                <c:pt idx="76">
                  <c:v>202</c:v>
                </c:pt>
                <c:pt idx="77">
                  <c:v>252</c:v>
                </c:pt>
                <c:pt idx="78">
                  <c:v>206</c:v>
                </c:pt>
                <c:pt idx="79">
                  <c:v>79</c:v>
                </c:pt>
                <c:pt idx="80">
                  <c:v>32</c:v>
                </c:pt>
                <c:pt idx="81">
                  <c:v>235</c:v>
                </c:pt>
                <c:pt idx="82">
                  <c:v>291</c:v>
                </c:pt>
                <c:pt idx="83">
                  <c:v>92</c:v>
                </c:pt>
                <c:pt idx="84">
                  <c:v>206</c:v>
                </c:pt>
                <c:pt idx="85">
                  <c:v>33</c:v>
                </c:pt>
                <c:pt idx="86">
                  <c:v>17</c:v>
                </c:pt>
                <c:pt idx="87">
                  <c:v>12</c:v>
                </c:pt>
                <c:pt idx="88">
                  <c:v>245</c:v>
                </c:pt>
                <c:pt idx="89">
                  <c:v>231</c:v>
                </c:pt>
                <c:pt idx="90">
                  <c:v>488</c:v>
                </c:pt>
                <c:pt idx="91">
                  <c:v>376</c:v>
                </c:pt>
                <c:pt idx="92">
                  <c:v>248</c:v>
                </c:pt>
                <c:pt idx="93">
                  <c:v>68</c:v>
                </c:pt>
                <c:pt idx="94">
                  <c:v>56</c:v>
                </c:pt>
                <c:pt idx="95">
                  <c:v>182</c:v>
                </c:pt>
                <c:pt idx="96">
                  <c:v>414</c:v>
                </c:pt>
                <c:pt idx="97">
                  <c:v>556</c:v>
                </c:pt>
                <c:pt idx="98">
                  <c:v>371</c:v>
                </c:pt>
                <c:pt idx="99">
                  <c:v>412</c:v>
                </c:pt>
                <c:pt idx="100">
                  <c:v>460</c:v>
                </c:pt>
                <c:pt idx="101">
                  <c:v>47</c:v>
                </c:pt>
                <c:pt idx="102" formatCode="General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Sheet1!$C$32:$C$154</c:f>
              <c:numCache>
                <c:formatCode>General</c:formatCode>
                <c:ptCount val="123"/>
                <c:pt idx="90">
                  <c:v>212</c:v>
                </c:pt>
                <c:pt idx="91">
                  <c:v>220</c:v>
                </c:pt>
                <c:pt idx="92">
                  <c:v>229</c:v>
                </c:pt>
                <c:pt idx="93">
                  <c:v>238</c:v>
                </c:pt>
                <c:pt idx="94">
                  <c:v>247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0,73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Sheet1!$D$32:$D$154</c:f>
              <c:numCache>
                <c:formatCode>General</c:formatCode>
                <c:ptCount val="123"/>
                <c:pt idx="95">
                  <c:v>208</c:v>
                </c:pt>
                <c:pt idx="96">
                  <c:v>187</c:v>
                </c:pt>
                <c:pt idx="97">
                  <c:v>178</c:v>
                </c:pt>
                <c:pt idx="98">
                  <c:v>176</c:v>
                </c:pt>
                <c:pt idx="99">
                  <c:v>168</c:v>
                </c:pt>
                <c:pt idx="100">
                  <c:v>158</c:v>
                </c:pt>
                <c:pt idx="101">
                  <c:v>146</c:v>
                </c:pt>
                <c:pt idx="102">
                  <c:v>133</c:v>
                </c:pt>
                <c:pt idx="103">
                  <c:v>125</c:v>
                </c:pt>
                <c:pt idx="104">
                  <c:v>120</c:v>
                </c:pt>
                <c:pt idx="105">
                  <c:v>114</c:v>
                </c:pt>
                <c:pt idx="106">
                  <c:v>107</c:v>
                </c:pt>
                <c:pt idx="107">
                  <c:v>99</c:v>
                </c:pt>
                <c:pt idx="108">
                  <c:v>92</c:v>
                </c:pt>
                <c:pt idx="109">
                  <c:v>87</c:v>
                </c:pt>
                <c:pt idx="110">
                  <c:v>82</c:v>
                </c:pt>
                <c:pt idx="111">
                  <c:v>77</c:v>
                </c:pt>
                <c:pt idx="112">
                  <c:v>73</c:v>
                </c:pt>
                <c:pt idx="113">
                  <c:v>68</c:v>
                </c:pt>
                <c:pt idx="114">
                  <c:v>64</c:v>
                </c:pt>
                <c:pt idx="115">
                  <c:v>60</c:v>
                </c:pt>
                <c:pt idx="116">
                  <c:v>56</c:v>
                </c:pt>
                <c:pt idx="117">
                  <c:v>53</c:v>
                </c:pt>
                <c:pt idx="118">
                  <c:v>50</c:v>
                </c:pt>
                <c:pt idx="119">
                  <c:v>47</c:v>
                </c:pt>
                <c:pt idx="120">
                  <c:v>44</c:v>
                </c:pt>
                <c:pt idx="121">
                  <c:v>41</c:v>
                </c:pt>
                <c:pt idx="122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Sheet1!$E$32:$E$154</c:f>
              <c:numCache>
                <c:formatCode>General</c:formatCode>
                <c:ptCount val="123"/>
                <c:pt idx="95">
                  <c:v>235</c:v>
                </c:pt>
                <c:pt idx="96">
                  <c:v>232</c:v>
                </c:pt>
                <c:pt idx="97">
                  <c:v>234</c:v>
                </c:pt>
                <c:pt idx="98">
                  <c:v>239</c:v>
                </c:pt>
                <c:pt idx="99">
                  <c:v>241</c:v>
                </c:pt>
                <c:pt idx="100">
                  <c:v>240</c:v>
                </c:pt>
                <c:pt idx="101">
                  <c:v>239</c:v>
                </c:pt>
                <c:pt idx="102">
                  <c:v>236</c:v>
                </c:pt>
                <c:pt idx="103">
                  <c:v>237</c:v>
                </c:pt>
                <c:pt idx="104">
                  <c:v>239</c:v>
                </c:pt>
                <c:pt idx="105">
                  <c:v>240</c:v>
                </c:pt>
                <c:pt idx="106">
                  <c:v>239</c:v>
                </c:pt>
                <c:pt idx="107">
                  <c:v>239</c:v>
                </c:pt>
                <c:pt idx="108">
                  <c:v>238</c:v>
                </c:pt>
                <c:pt idx="109">
                  <c:v>239</c:v>
                </c:pt>
                <c:pt idx="110">
                  <c:v>239</c:v>
                </c:pt>
                <c:pt idx="111">
                  <c:v>240</c:v>
                </c:pt>
                <c:pt idx="112">
                  <c:v>240</c:v>
                </c:pt>
                <c:pt idx="113">
                  <c:v>239</c:v>
                </c:pt>
                <c:pt idx="114">
                  <c:v>239</c:v>
                </c:pt>
                <c:pt idx="115">
                  <c:v>240</c:v>
                </c:pt>
                <c:pt idx="116">
                  <c:v>240</c:v>
                </c:pt>
                <c:pt idx="117">
                  <c:v>240</c:v>
                </c:pt>
                <c:pt idx="118">
                  <c:v>240</c:v>
                </c:pt>
                <c:pt idx="119">
                  <c:v>240</c:v>
                </c:pt>
                <c:pt idx="120">
                  <c:v>240</c:v>
                </c:pt>
                <c:pt idx="121">
                  <c:v>240</c:v>
                </c:pt>
                <c:pt idx="122">
                  <c:v>240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1,23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Sheet1!$F$32:$F$154</c:f>
              <c:numCache>
                <c:formatCode>General</c:formatCode>
                <c:ptCount val="123"/>
                <c:pt idx="95">
                  <c:v>256</c:v>
                </c:pt>
                <c:pt idx="96">
                  <c:v>266</c:v>
                </c:pt>
                <c:pt idx="97">
                  <c:v>276</c:v>
                </c:pt>
                <c:pt idx="98">
                  <c:v>287</c:v>
                </c:pt>
                <c:pt idx="99">
                  <c:v>298</c:v>
                </c:pt>
                <c:pt idx="100">
                  <c:v>309</c:v>
                </c:pt>
                <c:pt idx="101">
                  <c:v>321</c:v>
                </c:pt>
                <c:pt idx="102">
                  <c:v>333</c:v>
                </c:pt>
                <c:pt idx="103">
                  <c:v>346</c:v>
                </c:pt>
                <c:pt idx="104">
                  <c:v>359</c:v>
                </c:pt>
                <c:pt idx="105">
                  <c:v>373</c:v>
                </c:pt>
                <c:pt idx="106">
                  <c:v>387</c:v>
                </c:pt>
                <c:pt idx="107">
                  <c:v>402</c:v>
                </c:pt>
                <c:pt idx="108">
                  <c:v>417</c:v>
                </c:pt>
                <c:pt idx="109">
                  <c:v>433</c:v>
                </c:pt>
                <c:pt idx="110">
                  <c:v>449</c:v>
                </c:pt>
                <c:pt idx="111">
                  <c:v>466</c:v>
                </c:pt>
                <c:pt idx="112">
                  <c:v>484</c:v>
                </c:pt>
                <c:pt idx="113">
                  <c:v>503</c:v>
                </c:pt>
                <c:pt idx="114">
                  <c:v>522</c:v>
                </c:pt>
                <c:pt idx="115">
                  <c:v>542</c:v>
                </c:pt>
                <c:pt idx="116">
                  <c:v>562</c:v>
                </c:pt>
                <c:pt idx="117">
                  <c:v>584</c:v>
                </c:pt>
                <c:pt idx="118">
                  <c:v>606</c:v>
                </c:pt>
                <c:pt idx="119">
                  <c:v>629</c:v>
                </c:pt>
                <c:pt idx="120">
                  <c:v>653</c:v>
                </c:pt>
                <c:pt idx="121">
                  <c:v>678</c:v>
                </c:pt>
                <c:pt idx="122">
                  <c:v>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Sheet1!$G$32:$G$154</c:f>
              <c:numCache>
                <c:formatCode>General</c:formatCode>
                <c:ptCount val="123"/>
                <c:pt idx="95">
                  <c:v>263</c:v>
                </c:pt>
                <c:pt idx="96">
                  <c:v>277</c:v>
                </c:pt>
                <c:pt idx="97">
                  <c:v>290</c:v>
                </c:pt>
                <c:pt idx="98">
                  <c:v>302</c:v>
                </c:pt>
                <c:pt idx="99">
                  <c:v>317</c:v>
                </c:pt>
                <c:pt idx="100">
                  <c:v>333</c:v>
                </c:pt>
                <c:pt idx="101">
                  <c:v>350</c:v>
                </c:pt>
                <c:pt idx="102">
                  <c:v>368</c:v>
                </c:pt>
                <c:pt idx="103">
                  <c:v>386</c:v>
                </c:pt>
                <c:pt idx="104">
                  <c:v>404</c:v>
                </c:pt>
                <c:pt idx="105">
                  <c:v>424</c:v>
                </c:pt>
                <c:pt idx="106">
                  <c:v>445</c:v>
                </c:pt>
                <c:pt idx="107">
                  <c:v>467</c:v>
                </c:pt>
                <c:pt idx="108">
                  <c:v>491</c:v>
                </c:pt>
                <c:pt idx="109">
                  <c:v>514</c:v>
                </c:pt>
                <c:pt idx="110">
                  <c:v>539</c:v>
                </c:pt>
                <c:pt idx="111">
                  <c:v>566</c:v>
                </c:pt>
                <c:pt idx="112">
                  <c:v>594</c:v>
                </c:pt>
                <c:pt idx="113">
                  <c:v>624</c:v>
                </c:pt>
                <c:pt idx="114">
                  <c:v>654</c:v>
                </c:pt>
                <c:pt idx="115">
                  <c:v>686</c:v>
                </c:pt>
                <c:pt idx="116">
                  <c:v>720</c:v>
                </c:pt>
                <c:pt idx="117">
                  <c:v>755</c:v>
                </c:pt>
                <c:pt idx="118">
                  <c:v>793</c:v>
                </c:pt>
                <c:pt idx="119">
                  <c:v>832</c:v>
                </c:pt>
                <c:pt idx="120">
                  <c:v>873</c:v>
                </c:pt>
                <c:pt idx="121">
                  <c:v>916</c:v>
                </c:pt>
                <c:pt idx="122">
                  <c:v>961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Sheet1!$B$32:$B$154</c:f>
              <c:numCache>
                <c:formatCode>0</c:formatCode>
                <c:ptCount val="123"/>
                <c:pt idx="0">
                  <c:v>186</c:v>
                </c:pt>
                <c:pt idx="1">
                  <c:v>256</c:v>
                </c:pt>
                <c:pt idx="2">
                  <c:v>191</c:v>
                </c:pt>
                <c:pt idx="3">
                  <c:v>89</c:v>
                </c:pt>
                <c:pt idx="4">
                  <c:v>133</c:v>
                </c:pt>
                <c:pt idx="5">
                  <c:v>187</c:v>
                </c:pt>
                <c:pt idx="6">
                  <c:v>344</c:v>
                </c:pt>
                <c:pt idx="7">
                  <c:v>349</c:v>
                </c:pt>
                <c:pt idx="8">
                  <c:v>443</c:v>
                </c:pt>
                <c:pt idx="9">
                  <c:v>347</c:v>
                </c:pt>
                <c:pt idx="10">
                  <c:v>175</c:v>
                </c:pt>
                <c:pt idx="11">
                  <c:v>193</c:v>
                </c:pt>
                <c:pt idx="12">
                  <c:v>461</c:v>
                </c:pt>
                <c:pt idx="13">
                  <c:v>659</c:v>
                </c:pt>
                <c:pt idx="14">
                  <c:v>618</c:v>
                </c:pt>
                <c:pt idx="15">
                  <c:v>610</c:v>
                </c:pt>
                <c:pt idx="16">
                  <c:v>300</c:v>
                </c:pt>
                <c:pt idx="17">
                  <c:v>580</c:v>
                </c:pt>
                <c:pt idx="18">
                  <c:v>307</c:v>
                </c:pt>
                <c:pt idx="19">
                  <c:v>817</c:v>
                </c:pt>
                <c:pt idx="20">
                  <c:v>1105</c:v>
                </c:pt>
                <c:pt idx="21">
                  <c:v>906</c:v>
                </c:pt>
                <c:pt idx="22">
                  <c:v>1151</c:v>
                </c:pt>
                <c:pt idx="23">
                  <c:v>902</c:v>
                </c:pt>
                <c:pt idx="24">
                  <c:v>587</c:v>
                </c:pt>
                <c:pt idx="25">
                  <c:v>833</c:v>
                </c:pt>
                <c:pt idx="26">
                  <c:v>1088</c:v>
                </c:pt>
                <c:pt idx="27">
                  <c:v>839</c:v>
                </c:pt>
                <c:pt idx="28">
                  <c:v>1360</c:v>
                </c:pt>
                <c:pt idx="29">
                  <c:v>1053</c:v>
                </c:pt>
                <c:pt idx="30">
                  <c:v>1054</c:v>
                </c:pt>
                <c:pt idx="31">
                  <c:v>565</c:v>
                </c:pt>
                <c:pt idx="32">
                  <c:v>646</c:v>
                </c:pt>
                <c:pt idx="33">
                  <c:v>817</c:v>
                </c:pt>
                <c:pt idx="34">
                  <c:v>1126</c:v>
                </c:pt>
                <c:pt idx="35">
                  <c:v>871</c:v>
                </c:pt>
                <c:pt idx="36">
                  <c:v>963</c:v>
                </c:pt>
                <c:pt idx="37">
                  <c:v>711</c:v>
                </c:pt>
                <c:pt idx="38">
                  <c:v>260</c:v>
                </c:pt>
                <c:pt idx="39">
                  <c:v>391</c:v>
                </c:pt>
                <c:pt idx="40">
                  <c:v>729</c:v>
                </c:pt>
                <c:pt idx="41">
                  <c:v>616</c:v>
                </c:pt>
                <c:pt idx="42">
                  <c:v>672</c:v>
                </c:pt>
                <c:pt idx="43">
                  <c:v>519</c:v>
                </c:pt>
                <c:pt idx="44">
                  <c:v>348</c:v>
                </c:pt>
                <c:pt idx="45">
                  <c:v>163</c:v>
                </c:pt>
                <c:pt idx="46">
                  <c:v>378</c:v>
                </c:pt>
                <c:pt idx="47">
                  <c:v>341</c:v>
                </c:pt>
                <c:pt idx="48">
                  <c:v>507</c:v>
                </c:pt>
                <c:pt idx="49">
                  <c:v>473</c:v>
                </c:pt>
                <c:pt idx="50">
                  <c:v>510</c:v>
                </c:pt>
                <c:pt idx="51">
                  <c:v>284</c:v>
                </c:pt>
                <c:pt idx="52">
                  <c:v>168</c:v>
                </c:pt>
                <c:pt idx="53">
                  <c:v>270</c:v>
                </c:pt>
                <c:pt idx="54">
                  <c:v>358</c:v>
                </c:pt>
                <c:pt idx="55">
                  <c:v>444</c:v>
                </c:pt>
                <c:pt idx="56">
                  <c:v>225</c:v>
                </c:pt>
                <c:pt idx="57">
                  <c:v>345</c:v>
                </c:pt>
                <c:pt idx="58">
                  <c:v>227</c:v>
                </c:pt>
                <c:pt idx="59">
                  <c:v>91</c:v>
                </c:pt>
                <c:pt idx="60">
                  <c:v>226</c:v>
                </c:pt>
                <c:pt idx="61">
                  <c:v>345</c:v>
                </c:pt>
                <c:pt idx="62">
                  <c:v>386</c:v>
                </c:pt>
                <c:pt idx="63">
                  <c:v>389</c:v>
                </c:pt>
                <c:pt idx="64">
                  <c:v>328</c:v>
                </c:pt>
                <c:pt idx="65">
                  <c:v>448</c:v>
                </c:pt>
                <c:pt idx="66">
                  <c:v>16</c:v>
                </c:pt>
                <c:pt idx="67">
                  <c:v>274</c:v>
                </c:pt>
                <c:pt idx="68">
                  <c:v>385</c:v>
                </c:pt>
                <c:pt idx="69">
                  <c:v>459</c:v>
                </c:pt>
                <c:pt idx="70">
                  <c:v>481</c:v>
                </c:pt>
                <c:pt idx="71">
                  <c:v>359</c:v>
                </c:pt>
                <c:pt idx="72">
                  <c:v>316</c:v>
                </c:pt>
                <c:pt idx="73">
                  <c:v>163</c:v>
                </c:pt>
                <c:pt idx="74">
                  <c:v>312</c:v>
                </c:pt>
                <c:pt idx="75">
                  <c:v>574</c:v>
                </c:pt>
                <c:pt idx="76">
                  <c:v>637</c:v>
                </c:pt>
                <c:pt idx="77">
                  <c:v>589</c:v>
                </c:pt>
                <c:pt idx="78">
                  <c:v>516</c:v>
                </c:pt>
                <c:pt idx="79">
                  <c:v>402</c:v>
                </c:pt>
                <c:pt idx="80">
                  <c:v>192</c:v>
                </c:pt>
                <c:pt idx="81">
                  <c:v>470</c:v>
                </c:pt>
                <c:pt idx="82">
                  <c:v>769</c:v>
                </c:pt>
                <c:pt idx="83">
                  <c:v>772</c:v>
                </c:pt>
                <c:pt idx="84">
                  <c:v>301</c:v>
                </c:pt>
                <c:pt idx="85">
                  <c:v>193</c:v>
                </c:pt>
                <c:pt idx="86">
                  <c:v>192</c:v>
                </c:pt>
                <c:pt idx="87">
                  <c:v>278</c:v>
                </c:pt>
                <c:pt idx="88">
                  <c:v>640</c:v>
                </c:pt>
                <c:pt idx="89">
                  <c:v>1175</c:v>
                </c:pt>
                <c:pt idx="90">
                  <c:v>902</c:v>
                </c:pt>
                <c:pt idx="91">
                  <c:v>995</c:v>
                </c:pt>
                <c:pt idx="92">
                  <c:v>394</c:v>
                </c:pt>
                <c:pt idx="93">
                  <c:v>268</c:v>
                </c:pt>
                <c:pt idx="94">
                  <c:v>413</c:v>
                </c:pt>
                <c:pt idx="95">
                  <c:v>705</c:v>
                </c:pt>
                <c:pt idx="96">
                  <c:v>1145</c:v>
                </c:pt>
                <c:pt idx="97">
                  <c:v>1064</c:v>
                </c:pt>
                <c:pt idx="98">
                  <c:v>963</c:v>
                </c:pt>
                <c:pt idx="99">
                  <c:v>875</c:v>
                </c:pt>
                <c:pt idx="100">
                  <c:v>545</c:v>
                </c:pt>
                <c:pt idx="101">
                  <c:v>220</c:v>
                </c:pt>
                <c:pt idx="102" formatCode="General">
                  <c:v>459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Sheet1!$C$32:$C$154</c:f>
              <c:numCache>
                <c:formatCode>General</c:formatCode>
                <c:ptCount val="123"/>
                <c:pt idx="90">
                  <c:v>899</c:v>
                </c:pt>
                <c:pt idx="91">
                  <c:v>934</c:v>
                </c:pt>
                <c:pt idx="92">
                  <c:v>969</c:v>
                </c:pt>
                <c:pt idx="93">
                  <c:v>1006</c:v>
                </c:pt>
                <c:pt idx="94">
                  <c:v>1045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0,73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Sheet1!$D$32:$D$154</c:f>
              <c:numCache>
                <c:formatCode>General</c:formatCode>
                <c:ptCount val="123"/>
                <c:pt idx="95">
                  <c:v>879</c:v>
                </c:pt>
                <c:pt idx="96">
                  <c:v>793</c:v>
                </c:pt>
                <c:pt idx="97">
                  <c:v>755</c:v>
                </c:pt>
                <c:pt idx="98">
                  <c:v>744</c:v>
                </c:pt>
                <c:pt idx="99">
                  <c:v>713</c:v>
                </c:pt>
                <c:pt idx="100">
                  <c:v>670</c:v>
                </c:pt>
                <c:pt idx="101">
                  <c:v>619</c:v>
                </c:pt>
                <c:pt idx="102">
                  <c:v>563</c:v>
                </c:pt>
                <c:pt idx="103">
                  <c:v>531</c:v>
                </c:pt>
                <c:pt idx="104">
                  <c:v>508</c:v>
                </c:pt>
                <c:pt idx="105">
                  <c:v>484</c:v>
                </c:pt>
                <c:pt idx="106">
                  <c:v>452</c:v>
                </c:pt>
                <c:pt idx="107">
                  <c:v>420</c:v>
                </c:pt>
                <c:pt idx="108">
                  <c:v>391</c:v>
                </c:pt>
                <c:pt idx="109">
                  <c:v>367</c:v>
                </c:pt>
                <c:pt idx="110">
                  <c:v>348</c:v>
                </c:pt>
                <c:pt idx="111">
                  <c:v>328</c:v>
                </c:pt>
                <c:pt idx="112">
                  <c:v>308</c:v>
                </c:pt>
                <c:pt idx="113">
                  <c:v>287</c:v>
                </c:pt>
                <c:pt idx="114">
                  <c:v>269</c:v>
                </c:pt>
                <c:pt idx="115">
                  <c:v>253</c:v>
                </c:pt>
                <c:pt idx="116">
                  <c:v>238</c:v>
                </c:pt>
                <c:pt idx="117">
                  <c:v>224</c:v>
                </c:pt>
                <c:pt idx="118">
                  <c:v>211</c:v>
                </c:pt>
                <c:pt idx="119">
                  <c:v>197</c:v>
                </c:pt>
                <c:pt idx="120">
                  <c:v>185</c:v>
                </c:pt>
                <c:pt idx="121">
                  <c:v>174</c:v>
                </c:pt>
                <c:pt idx="122">
                  <c:v>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Sheet1!$E$32:$E$154</c:f>
              <c:numCache>
                <c:formatCode>General</c:formatCode>
                <c:ptCount val="123"/>
                <c:pt idx="95">
                  <c:v>996</c:v>
                </c:pt>
                <c:pt idx="96">
                  <c:v>983</c:v>
                </c:pt>
                <c:pt idx="97">
                  <c:v>991</c:v>
                </c:pt>
                <c:pt idx="98">
                  <c:v>1012</c:v>
                </c:pt>
                <c:pt idx="99">
                  <c:v>1019</c:v>
                </c:pt>
                <c:pt idx="100">
                  <c:v>1017</c:v>
                </c:pt>
                <c:pt idx="101">
                  <c:v>1010</c:v>
                </c:pt>
                <c:pt idx="102">
                  <c:v>1000</c:v>
                </c:pt>
                <c:pt idx="103">
                  <c:v>1005</c:v>
                </c:pt>
                <c:pt idx="104">
                  <c:v>1013</c:v>
                </c:pt>
                <c:pt idx="105">
                  <c:v>1017</c:v>
                </c:pt>
                <c:pt idx="106">
                  <c:v>1014</c:v>
                </c:pt>
                <c:pt idx="107">
                  <c:v>1010</c:v>
                </c:pt>
                <c:pt idx="108">
                  <c:v>1009</c:v>
                </c:pt>
                <c:pt idx="109">
                  <c:v>1011</c:v>
                </c:pt>
                <c:pt idx="110">
                  <c:v>1014</c:v>
                </c:pt>
                <c:pt idx="111">
                  <c:v>1015</c:v>
                </c:pt>
                <c:pt idx="112">
                  <c:v>1014</c:v>
                </c:pt>
                <c:pt idx="113">
                  <c:v>1013</c:v>
                </c:pt>
                <c:pt idx="114">
                  <c:v>1013</c:v>
                </c:pt>
                <c:pt idx="115">
                  <c:v>1014</c:v>
                </c:pt>
                <c:pt idx="116">
                  <c:v>1016</c:v>
                </c:pt>
                <c:pt idx="117">
                  <c:v>1016</c:v>
                </c:pt>
                <c:pt idx="118">
                  <c:v>1016</c:v>
                </c:pt>
                <c:pt idx="119">
                  <c:v>1016</c:v>
                </c:pt>
                <c:pt idx="120">
                  <c:v>1016</c:v>
                </c:pt>
                <c:pt idx="121">
                  <c:v>1017</c:v>
                </c:pt>
                <c:pt idx="122">
                  <c:v>1018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1,23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Sheet1!$F$32:$F$154</c:f>
              <c:numCache>
                <c:formatCode>General</c:formatCode>
                <c:ptCount val="123"/>
                <c:pt idx="95">
                  <c:v>1085</c:v>
                </c:pt>
                <c:pt idx="96">
                  <c:v>1126</c:v>
                </c:pt>
                <c:pt idx="97">
                  <c:v>1169</c:v>
                </c:pt>
                <c:pt idx="98">
                  <c:v>1214</c:v>
                </c:pt>
                <c:pt idx="99">
                  <c:v>1260</c:v>
                </c:pt>
                <c:pt idx="100">
                  <c:v>1308</c:v>
                </c:pt>
                <c:pt idx="101">
                  <c:v>1358</c:v>
                </c:pt>
                <c:pt idx="102">
                  <c:v>1410</c:v>
                </c:pt>
                <c:pt idx="103">
                  <c:v>1464</c:v>
                </c:pt>
                <c:pt idx="104">
                  <c:v>1520</c:v>
                </c:pt>
                <c:pt idx="105">
                  <c:v>1578</c:v>
                </c:pt>
                <c:pt idx="106">
                  <c:v>1638</c:v>
                </c:pt>
                <c:pt idx="107">
                  <c:v>1701</c:v>
                </c:pt>
                <c:pt idx="108">
                  <c:v>1765</c:v>
                </c:pt>
                <c:pt idx="109">
                  <c:v>1833</c:v>
                </c:pt>
                <c:pt idx="110">
                  <c:v>1903</c:v>
                </c:pt>
                <c:pt idx="111">
                  <c:v>1975</c:v>
                </c:pt>
                <c:pt idx="112">
                  <c:v>2050</c:v>
                </c:pt>
                <c:pt idx="113">
                  <c:v>2128</c:v>
                </c:pt>
                <c:pt idx="114">
                  <c:v>2210</c:v>
                </c:pt>
                <c:pt idx="115">
                  <c:v>2294</c:v>
                </c:pt>
                <c:pt idx="116">
                  <c:v>2381</c:v>
                </c:pt>
                <c:pt idx="117">
                  <c:v>2472</c:v>
                </c:pt>
                <c:pt idx="118">
                  <c:v>2566</c:v>
                </c:pt>
                <c:pt idx="119">
                  <c:v>2663</c:v>
                </c:pt>
                <c:pt idx="120">
                  <c:v>2765</c:v>
                </c:pt>
                <c:pt idx="121">
                  <c:v>2870</c:v>
                </c:pt>
                <c:pt idx="122">
                  <c:v>2979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Sheet1!$G$32:$G$154</c:f>
              <c:numCache>
                <c:formatCode>General</c:formatCode>
                <c:ptCount val="123"/>
                <c:pt idx="95">
                  <c:v>1114</c:v>
                </c:pt>
                <c:pt idx="96">
                  <c:v>1173</c:v>
                </c:pt>
                <c:pt idx="97">
                  <c:v>1228</c:v>
                </c:pt>
                <c:pt idx="98">
                  <c:v>1280</c:v>
                </c:pt>
                <c:pt idx="99">
                  <c:v>1341</c:v>
                </c:pt>
                <c:pt idx="100">
                  <c:v>1409</c:v>
                </c:pt>
                <c:pt idx="101">
                  <c:v>1482</c:v>
                </c:pt>
                <c:pt idx="102">
                  <c:v>1559</c:v>
                </c:pt>
                <c:pt idx="103">
                  <c:v>1634</c:v>
                </c:pt>
                <c:pt idx="104">
                  <c:v>1711</c:v>
                </c:pt>
                <c:pt idx="105">
                  <c:v>1794</c:v>
                </c:pt>
                <c:pt idx="106">
                  <c:v>1884</c:v>
                </c:pt>
                <c:pt idx="107">
                  <c:v>1979</c:v>
                </c:pt>
                <c:pt idx="108">
                  <c:v>2077</c:v>
                </c:pt>
                <c:pt idx="109">
                  <c:v>2179</c:v>
                </c:pt>
                <c:pt idx="110">
                  <c:v>2284</c:v>
                </c:pt>
                <c:pt idx="111">
                  <c:v>2397</c:v>
                </c:pt>
                <c:pt idx="112">
                  <c:v>2516</c:v>
                </c:pt>
                <c:pt idx="113">
                  <c:v>2641</c:v>
                </c:pt>
                <c:pt idx="114">
                  <c:v>2771</c:v>
                </c:pt>
                <c:pt idx="115">
                  <c:v>2907</c:v>
                </c:pt>
                <c:pt idx="116">
                  <c:v>3049</c:v>
                </c:pt>
                <c:pt idx="117">
                  <c:v>3199</c:v>
                </c:pt>
                <c:pt idx="118">
                  <c:v>3358</c:v>
                </c:pt>
                <c:pt idx="119">
                  <c:v>3523</c:v>
                </c:pt>
                <c:pt idx="120">
                  <c:v>3697</c:v>
                </c:pt>
                <c:pt idx="121">
                  <c:v>3878</c:v>
                </c:pt>
                <c:pt idx="122">
                  <c:v>4069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Sheet1!$B$32:$B$154</c:f>
              <c:numCache>
                <c:formatCode>0</c:formatCode>
                <c:ptCount val="123"/>
                <c:pt idx="0">
                  <c:v>102</c:v>
                </c:pt>
                <c:pt idx="1">
                  <c:v>141</c:v>
                </c:pt>
                <c:pt idx="2">
                  <c:v>165</c:v>
                </c:pt>
                <c:pt idx="3">
                  <c:v>119</c:v>
                </c:pt>
                <c:pt idx="4">
                  <c:v>87</c:v>
                </c:pt>
                <c:pt idx="5">
                  <c:v>261</c:v>
                </c:pt>
                <c:pt idx="6">
                  <c:v>201</c:v>
                </c:pt>
                <c:pt idx="7">
                  <c:v>196</c:v>
                </c:pt>
                <c:pt idx="8">
                  <c:v>341</c:v>
                </c:pt>
                <c:pt idx="9">
                  <c:v>227</c:v>
                </c:pt>
                <c:pt idx="10">
                  <c:v>177</c:v>
                </c:pt>
                <c:pt idx="11">
                  <c:v>171</c:v>
                </c:pt>
                <c:pt idx="12">
                  <c:v>407</c:v>
                </c:pt>
                <c:pt idx="13">
                  <c:v>395</c:v>
                </c:pt>
                <c:pt idx="14">
                  <c:v>479</c:v>
                </c:pt>
                <c:pt idx="15">
                  <c:v>397</c:v>
                </c:pt>
                <c:pt idx="16">
                  <c:v>407</c:v>
                </c:pt>
                <c:pt idx="17">
                  <c:v>197</c:v>
                </c:pt>
                <c:pt idx="18">
                  <c:v>396</c:v>
                </c:pt>
                <c:pt idx="19">
                  <c:v>498</c:v>
                </c:pt>
                <c:pt idx="20">
                  <c:v>489</c:v>
                </c:pt>
                <c:pt idx="21">
                  <c:v>644</c:v>
                </c:pt>
                <c:pt idx="22">
                  <c:v>777</c:v>
                </c:pt>
                <c:pt idx="23">
                  <c:v>428</c:v>
                </c:pt>
                <c:pt idx="24">
                  <c:v>383</c:v>
                </c:pt>
                <c:pt idx="25">
                  <c:v>418</c:v>
                </c:pt>
                <c:pt idx="26">
                  <c:v>725</c:v>
                </c:pt>
                <c:pt idx="27">
                  <c:v>418</c:v>
                </c:pt>
                <c:pt idx="28">
                  <c:v>570</c:v>
                </c:pt>
                <c:pt idx="29">
                  <c:v>679</c:v>
                </c:pt>
                <c:pt idx="30">
                  <c:v>628</c:v>
                </c:pt>
                <c:pt idx="31">
                  <c:v>258</c:v>
                </c:pt>
                <c:pt idx="32">
                  <c:v>377</c:v>
                </c:pt>
                <c:pt idx="33">
                  <c:v>666</c:v>
                </c:pt>
                <c:pt idx="34">
                  <c:v>675</c:v>
                </c:pt>
                <c:pt idx="35">
                  <c:v>651</c:v>
                </c:pt>
                <c:pt idx="36">
                  <c:v>629</c:v>
                </c:pt>
                <c:pt idx="37">
                  <c:v>365</c:v>
                </c:pt>
                <c:pt idx="38">
                  <c:v>240</c:v>
                </c:pt>
                <c:pt idx="39">
                  <c:v>360</c:v>
                </c:pt>
                <c:pt idx="40">
                  <c:v>426</c:v>
                </c:pt>
                <c:pt idx="41">
                  <c:v>213</c:v>
                </c:pt>
                <c:pt idx="42">
                  <c:v>622</c:v>
                </c:pt>
                <c:pt idx="43">
                  <c:v>324</c:v>
                </c:pt>
                <c:pt idx="44">
                  <c:v>310</c:v>
                </c:pt>
                <c:pt idx="45">
                  <c:v>91</c:v>
                </c:pt>
                <c:pt idx="46">
                  <c:v>287</c:v>
                </c:pt>
                <c:pt idx="47">
                  <c:v>156</c:v>
                </c:pt>
                <c:pt idx="48">
                  <c:v>292</c:v>
                </c:pt>
                <c:pt idx="49">
                  <c:v>356</c:v>
                </c:pt>
                <c:pt idx="50">
                  <c:v>282</c:v>
                </c:pt>
                <c:pt idx="51">
                  <c:v>158</c:v>
                </c:pt>
                <c:pt idx="52">
                  <c:v>55</c:v>
                </c:pt>
                <c:pt idx="53">
                  <c:v>228</c:v>
                </c:pt>
                <c:pt idx="54">
                  <c:v>219</c:v>
                </c:pt>
                <c:pt idx="55">
                  <c:v>182</c:v>
                </c:pt>
                <c:pt idx="56">
                  <c:v>183</c:v>
                </c:pt>
                <c:pt idx="57">
                  <c:v>217</c:v>
                </c:pt>
                <c:pt idx="58">
                  <c:v>151</c:v>
                </c:pt>
                <c:pt idx="59">
                  <c:v>42</c:v>
                </c:pt>
                <c:pt idx="60">
                  <c:v>197</c:v>
                </c:pt>
                <c:pt idx="61">
                  <c:v>234</c:v>
                </c:pt>
                <c:pt idx="62">
                  <c:v>162</c:v>
                </c:pt>
                <c:pt idx="63">
                  <c:v>281</c:v>
                </c:pt>
                <c:pt idx="64">
                  <c:v>260</c:v>
                </c:pt>
                <c:pt idx="65">
                  <c:v>143</c:v>
                </c:pt>
                <c:pt idx="66">
                  <c:v>42</c:v>
                </c:pt>
                <c:pt idx="67">
                  <c:v>245</c:v>
                </c:pt>
                <c:pt idx="68">
                  <c:v>302</c:v>
                </c:pt>
                <c:pt idx="69">
                  <c:v>301</c:v>
                </c:pt>
                <c:pt idx="70">
                  <c:v>293</c:v>
                </c:pt>
                <c:pt idx="71">
                  <c:v>283</c:v>
                </c:pt>
                <c:pt idx="72">
                  <c:v>179</c:v>
                </c:pt>
                <c:pt idx="73">
                  <c:v>86</c:v>
                </c:pt>
                <c:pt idx="74">
                  <c:v>300</c:v>
                </c:pt>
                <c:pt idx="75">
                  <c:v>436</c:v>
                </c:pt>
                <c:pt idx="76">
                  <c:v>475</c:v>
                </c:pt>
                <c:pt idx="77">
                  <c:v>377</c:v>
                </c:pt>
                <c:pt idx="78">
                  <c:v>375</c:v>
                </c:pt>
                <c:pt idx="79">
                  <c:v>232</c:v>
                </c:pt>
                <c:pt idx="80">
                  <c:v>138</c:v>
                </c:pt>
                <c:pt idx="81">
                  <c:v>424</c:v>
                </c:pt>
                <c:pt idx="82">
                  <c:v>538</c:v>
                </c:pt>
                <c:pt idx="83">
                  <c:v>664</c:v>
                </c:pt>
                <c:pt idx="84">
                  <c:v>46</c:v>
                </c:pt>
                <c:pt idx="85">
                  <c:v>165</c:v>
                </c:pt>
                <c:pt idx="86">
                  <c:v>174</c:v>
                </c:pt>
                <c:pt idx="87">
                  <c:v>122</c:v>
                </c:pt>
                <c:pt idx="88">
                  <c:v>535</c:v>
                </c:pt>
                <c:pt idx="89">
                  <c:v>639</c:v>
                </c:pt>
                <c:pt idx="90">
                  <c:v>661</c:v>
                </c:pt>
                <c:pt idx="91">
                  <c:v>461</c:v>
                </c:pt>
                <c:pt idx="92">
                  <c:v>25</c:v>
                </c:pt>
                <c:pt idx="93">
                  <c:v>456</c:v>
                </c:pt>
                <c:pt idx="94">
                  <c:v>376</c:v>
                </c:pt>
                <c:pt idx="95">
                  <c:v>635</c:v>
                </c:pt>
                <c:pt idx="96">
                  <c:v>626</c:v>
                </c:pt>
                <c:pt idx="97">
                  <c:v>752</c:v>
                </c:pt>
                <c:pt idx="98">
                  <c:v>720</c:v>
                </c:pt>
                <c:pt idx="99">
                  <c:v>657</c:v>
                </c:pt>
                <c:pt idx="100">
                  <c:v>457</c:v>
                </c:pt>
                <c:pt idx="101">
                  <c:v>291</c:v>
                </c:pt>
                <c:pt idx="102" formatCode="General">
                  <c:v>578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Sheet1!$C$32:$C$154</c:f>
              <c:numCache>
                <c:formatCode>General</c:formatCode>
                <c:ptCount val="123"/>
                <c:pt idx="90">
                  <c:v>588</c:v>
                </c:pt>
                <c:pt idx="91">
                  <c:v>610</c:v>
                </c:pt>
                <c:pt idx="92">
                  <c:v>634</c:v>
                </c:pt>
                <c:pt idx="93">
                  <c:v>658</c:v>
                </c:pt>
                <c:pt idx="94">
                  <c:v>683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0,73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Sheet1!$D$32:$D$154</c:f>
              <c:numCache>
                <c:formatCode>General</c:formatCode>
                <c:ptCount val="123"/>
                <c:pt idx="95">
                  <c:v>575</c:v>
                </c:pt>
                <c:pt idx="96">
                  <c:v>519</c:v>
                </c:pt>
                <c:pt idx="97">
                  <c:v>494</c:v>
                </c:pt>
                <c:pt idx="98">
                  <c:v>486</c:v>
                </c:pt>
                <c:pt idx="99">
                  <c:v>466</c:v>
                </c:pt>
                <c:pt idx="100">
                  <c:v>438</c:v>
                </c:pt>
                <c:pt idx="101">
                  <c:v>405</c:v>
                </c:pt>
                <c:pt idx="102">
                  <c:v>368</c:v>
                </c:pt>
                <c:pt idx="103">
                  <c:v>347</c:v>
                </c:pt>
                <c:pt idx="104">
                  <c:v>332</c:v>
                </c:pt>
                <c:pt idx="105">
                  <c:v>316</c:v>
                </c:pt>
                <c:pt idx="106">
                  <c:v>295</c:v>
                </c:pt>
                <c:pt idx="107">
                  <c:v>274</c:v>
                </c:pt>
                <c:pt idx="108">
                  <c:v>256</c:v>
                </c:pt>
                <c:pt idx="109">
                  <c:v>240</c:v>
                </c:pt>
                <c:pt idx="110">
                  <c:v>227</c:v>
                </c:pt>
                <c:pt idx="111">
                  <c:v>215</c:v>
                </c:pt>
                <c:pt idx="112">
                  <c:v>201</c:v>
                </c:pt>
                <c:pt idx="113">
                  <c:v>188</c:v>
                </c:pt>
                <c:pt idx="114">
                  <c:v>176</c:v>
                </c:pt>
                <c:pt idx="115">
                  <c:v>165</c:v>
                </c:pt>
                <c:pt idx="116">
                  <c:v>156</c:v>
                </c:pt>
                <c:pt idx="117">
                  <c:v>147</c:v>
                </c:pt>
                <c:pt idx="118">
                  <c:v>138</c:v>
                </c:pt>
                <c:pt idx="119">
                  <c:v>129</c:v>
                </c:pt>
                <c:pt idx="120">
                  <c:v>121</c:v>
                </c:pt>
                <c:pt idx="121">
                  <c:v>114</c:v>
                </c:pt>
                <c:pt idx="122">
                  <c:v>107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Sheet1!$E$32:$E$154</c:f>
              <c:numCache>
                <c:formatCode>General</c:formatCode>
                <c:ptCount val="123"/>
                <c:pt idx="95">
                  <c:v>651</c:v>
                </c:pt>
                <c:pt idx="96">
                  <c:v>643</c:v>
                </c:pt>
                <c:pt idx="97">
                  <c:v>648</c:v>
                </c:pt>
                <c:pt idx="98">
                  <c:v>662</c:v>
                </c:pt>
                <c:pt idx="99">
                  <c:v>666</c:v>
                </c:pt>
                <c:pt idx="100">
                  <c:v>665</c:v>
                </c:pt>
                <c:pt idx="101">
                  <c:v>660</c:v>
                </c:pt>
                <c:pt idx="102">
                  <c:v>654</c:v>
                </c:pt>
                <c:pt idx="103">
                  <c:v>657</c:v>
                </c:pt>
                <c:pt idx="104">
                  <c:v>662</c:v>
                </c:pt>
                <c:pt idx="105">
                  <c:v>665</c:v>
                </c:pt>
                <c:pt idx="106">
                  <c:v>663</c:v>
                </c:pt>
                <c:pt idx="107">
                  <c:v>660</c:v>
                </c:pt>
                <c:pt idx="108">
                  <c:v>660</c:v>
                </c:pt>
                <c:pt idx="109">
                  <c:v>661</c:v>
                </c:pt>
                <c:pt idx="110">
                  <c:v>663</c:v>
                </c:pt>
                <c:pt idx="111">
                  <c:v>664</c:v>
                </c:pt>
                <c:pt idx="112">
                  <c:v>663</c:v>
                </c:pt>
                <c:pt idx="113">
                  <c:v>662</c:v>
                </c:pt>
                <c:pt idx="114">
                  <c:v>662</c:v>
                </c:pt>
                <c:pt idx="115">
                  <c:v>663</c:v>
                </c:pt>
                <c:pt idx="116">
                  <c:v>664</c:v>
                </c:pt>
                <c:pt idx="117">
                  <c:v>664</c:v>
                </c:pt>
                <c:pt idx="118">
                  <c:v>664</c:v>
                </c:pt>
                <c:pt idx="119">
                  <c:v>664</c:v>
                </c:pt>
                <c:pt idx="120">
                  <c:v>664</c:v>
                </c:pt>
                <c:pt idx="121">
                  <c:v>665</c:v>
                </c:pt>
                <c:pt idx="122">
                  <c:v>665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1,23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Sheet1!$F$32:$F$154</c:f>
              <c:numCache>
                <c:formatCode>General</c:formatCode>
                <c:ptCount val="123"/>
                <c:pt idx="95">
                  <c:v>709</c:v>
                </c:pt>
                <c:pt idx="96">
                  <c:v>736</c:v>
                </c:pt>
                <c:pt idx="97">
                  <c:v>765</c:v>
                </c:pt>
                <c:pt idx="98">
                  <c:v>794</c:v>
                </c:pt>
                <c:pt idx="99">
                  <c:v>824</c:v>
                </c:pt>
                <c:pt idx="100">
                  <c:v>855</c:v>
                </c:pt>
                <c:pt idx="101">
                  <c:v>888</c:v>
                </c:pt>
                <c:pt idx="102">
                  <c:v>922</c:v>
                </c:pt>
                <c:pt idx="103">
                  <c:v>957</c:v>
                </c:pt>
                <c:pt idx="104">
                  <c:v>994</c:v>
                </c:pt>
                <c:pt idx="105">
                  <c:v>1032</c:v>
                </c:pt>
                <c:pt idx="106">
                  <c:v>1071</c:v>
                </c:pt>
                <c:pt idx="107">
                  <c:v>1112</c:v>
                </c:pt>
                <c:pt idx="108">
                  <c:v>1154</c:v>
                </c:pt>
                <c:pt idx="109">
                  <c:v>1198</c:v>
                </c:pt>
                <c:pt idx="110">
                  <c:v>1244</c:v>
                </c:pt>
                <c:pt idx="111">
                  <c:v>1291</c:v>
                </c:pt>
                <c:pt idx="112">
                  <c:v>1341</c:v>
                </c:pt>
                <c:pt idx="113">
                  <c:v>1392</c:v>
                </c:pt>
                <c:pt idx="114">
                  <c:v>1445</c:v>
                </c:pt>
                <c:pt idx="115">
                  <c:v>1500</c:v>
                </c:pt>
                <c:pt idx="116">
                  <c:v>1557</c:v>
                </c:pt>
                <c:pt idx="117">
                  <c:v>1616</c:v>
                </c:pt>
                <c:pt idx="118">
                  <c:v>1677</c:v>
                </c:pt>
                <c:pt idx="119">
                  <c:v>1741</c:v>
                </c:pt>
                <c:pt idx="120">
                  <c:v>1808</c:v>
                </c:pt>
                <c:pt idx="121">
                  <c:v>1876</c:v>
                </c:pt>
                <c:pt idx="122">
                  <c:v>1948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Sheet1!$G$32:$G$154</c:f>
              <c:numCache>
                <c:formatCode>General</c:formatCode>
                <c:ptCount val="123"/>
                <c:pt idx="95">
                  <c:v>728</c:v>
                </c:pt>
                <c:pt idx="96">
                  <c:v>767</c:v>
                </c:pt>
                <c:pt idx="97">
                  <c:v>803</c:v>
                </c:pt>
                <c:pt idx="98">
                  <c:v>837</c:v>
                </c:pt>
                <c:pt idx="99">
                  <c:v>877</c:v>
                </c:pt>
                <c:pt idx="100">
                  <c:v>921</c:v>
                </c:pt>
                <c:pt idx="101">
                  <c:v>969</c:v>
                </c:pt>
                <c:pt idx="102">
                  <c:v>1020</c:v>
                </c:pt>
                <c:pt idx="103">
                  <c:v>1068</c:v>
                </c:pt>
                <c:pt idx="104">
                  <c:v>1119</c:v>
                </c:pt>
                <c:pt idx="105">
                  <c:v>1173</c:v>
                </c:pt>
                <c:pt idx="106">
                  <c:v>1232</c:v>
                </c:pt>
                <c:pt idx="107">
                  <c:v>1294</c:v>
                </c:pt>
                <c:pt idx="108">
                  <c:v>1358</c:v>
                </c:pt>
                <c:pt idx="109">
                  <c:v>1424</c:v>
                </c:pt>
                <c:pt idx="110">
                  <c:v>1494</c:v>
                </c:pt>
                <c:pt idx="111">
                  <c:v>1567</c:v>
                </c:pt>
                <c:pt idx="112">
                  <c:v>1645</c:v>
                </c:pt>
                <c:pt idx="113">
                  <c:v>1727</c:v>
                </c:pt>
                <c:pt idx="114">
                  <c:v>1812</c:v>
                </c:pt>
                <c:pt idx="115">
                  <c:v>1900</c:v>
                </c:pt>
                <c:pt idx="116">
                  <c:v>1994</c:v>
                </c:pt>
                <c:pt idx="117">
                  <c:v>2092</c:v>
                </c:pt>
                <c:pt idx="118">
                  <c:v>2195</c:v>
                </c:pt>
                <c:pt idx="119">
                  <c:v>2304</c:v>
                </c:pt>
                <c:pt idx="120">
                  <c:v>2417</c:v>
                </c:pt>
                <c:pt idx="121">
                  <c:v>2536</c:v>
                </c:pt>
                <c:pt idx="122">
                  <c:v>2660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Sheet1!$B$32:$B$154</c:f>
              <c:numCache>
                <c:formatCode>0</c:formatCode>
                <c:ptCount val="123"/>
                <c:pt idx="0">
                  <c:v>99</c:v>
                </c:pt>
                <c:pt idx="1">
                  <c:v>122</c:v>
                </c:pt>
                <c:pt idx="2">
                  <c:v>28</c:v>
                </c:pt>
                <c:pt idx="3">
                  <c:v>27</c:v>
                </c:pt>
                <c:pt idx="4">
                  <c:v>293</c:v>
                </c:pt>
                <c:pt idx="5">
                  <c:v>216</c:v>
                </c:pt>
                <c:pt idx="6">
                  <c:v>172</c:v>
                </c:pt>
                <c:pt idx="7">
                  <c:v>213</c:v>
                </c:pt>
                <c:pt idx="8">
                  <c:v>306</c:v>
                </c:pt>
                <c:pt idx="9">
                  <c:v>297</c:v>
                </c:pt>
                <c:pt idx="10">
                  <c:v>131</c:v>
                </c:pt>
                <c:pt idx="11">
                  <c:v>203</c:v>
                </c:pt>
                <c:pt idx="12">
                  <c:v>453</c:v>
                </c:pt>
                <c:pt idx="13">
                  <c:v>483</c:v>
                </c:pt>
                <c:pt idx="14">
                  <c:v>443</c:v>
                </c:pt>
                <c:pt idx="15">
                  <c:v>690</c:v>
                </c:pt>
                <c:pt idx="16">
                  <c:v>656</c:v>
                </c:pt>
                <c:pt idx="17">
                  <c:v>240</c:v>
                </c:pt>
                <c:pt idx="18">
                  <c:v>499</c:v>
                </c:pt>
                <c:pt idx="19">
                  <c:v>594</c:v>
                </c:pt>
                <c:pt idx="20">
                  <c:v>1033</c:v>
                </c:pt>
                <c:pt idx="21">
                  <c:v>716</c:v>
                </c:pt>
                <c:pt idx="22">
                  <c:v>928</c:v>
                </c:pt>
                <c:pt idx="23">
                  <c:v>1003</c:v>
                </c:pt>
                <c:pt idx="24">
                  <c:v>814</c:v>
                </c:pt>
                <c:pt idx="25">
                  <c:v>587</c:v>
                </c:pt>
                <c:pt idx="26">
                  <c:v>792</c:v>
                </c:pt>
                <c:pt idx="27">
                  <c:v>635</c:v>
                </c:pt>
                <c:pt idx="28">
                  <c:v>1086</c:v>
                </c:pt>
                <c:pt idx="29">
                  <c:v>711</c:v>
                </c:pt>
                <c:pt idx="30">
                  <c:v>721</c:v>
                </c:pt>
                <c:pt idx="31">
                  <c:v>611</c:v>
                </c:pt>
                <c:pt idx="32">
                  <c:v>650</c:v>
                </c:pt>
                <c:pt idx="33">
                  <c:v>621</c:v>
                </c:pt>
                <c:pt idx="34">
                  <c:v>1046</c:v>
                </c:pt>
                <c:pt idx="35">
                  <c:v>717</c:v>
                </c:pt>
                <c:pt idx="36">
                  <c:v>592</c:v>
                </c:pt>
                <c:pt idx="37">
                  <c:v>443</c:v>
                </c:pt>
                <c:pt idx="38">
                  <c:v>265</c:v>
                </c:pt>
                <c:pt idx="39">
                  <c:v>401</c:v>
                </c:pt>
                <c:pt idx="40">
                  <c:v>479</c:v>
                </c:pt>
                <c:pt idx="41">
                  <c:v>571</c:v>
                </c:pt>
                <c:pt idx="42">
                  <c:v>400</c:v>
                </c:pt>
                <c:pt idx="43">
                  <c:v>339</c:v>
                </c:pt>
                <c:pt idx="44">
                  <c:v>312</c:v>
                </c:pt>
                <c:pt idx="45">
                  <c:v>92</c:v>
                </c:pt>
                <c:pt idx="46">
                  <c:v>296</c:v>
                </c:pt>
                <c:pt idx="47">
                  <c:v>302</c:v>
                </c:pt>
                <c:pt idx="48">
                  <c:v>265</c:v>
                </c:pt>
                <c:pt idx="49">
                  <c:v>263</c:v>
                </c:pt>
                <c:pt idx="50">
                  <c:v>275</c:v>
                </c:pt>
                <c:pt idx="51">
                  <c:v>228</c:v>
                </c:pt>
                <c:pt idx="52">
                  <c:v>91</c:v>
                </c:pt>
                <c:pt idx="53">
                  <c:v>356</c:v>
                </c:pt>
                <c:pt idx="54">
                  <c:v>328</c:v>
                </c:pt>
                <c:pt idx="55">
                  <c:v>281</c:v>
                </c:pt>
                <c:pt idx="56">
                  <c:v>266</c:v>
                </c:pt>
                <c:pt idx="57">
                  <c:v>225</c:v>
                </c:pt>
                <c:pt idx="58">
                  <c:v>154</c:v>
                </c:pt>
                <c:pt idx="59">
                  <c:v>109</c:v>
                </c:pt>
                <c:pt idx="60">
                  <c:v>203</c:v>
                </c:pt>
                <c:pt idx="61">
                  <c:v>239</c:v>
                </c:pt>
                <c:pt idx="62">
                  <c:v>236</c:v>
                </c:pt>
                <c:pt idx="63">
                  <c:v>214</c:v>
                </c:pt>
                <c:pt idx="64">
                  <c:v>225</c:v>
                </c:pt>
                <c:pt idx="65">
                  <c:v>221</c:v>
                </c:pt>
                <c:pt idx="66">
                  <c:v>91</c:v>
                </c:pt>
                <c:pt idx="67">
                  <c:v>164</c:v>
                </c:pt>
                <c:pt idx="68">
                  <c:v>361</c:v>
                </c:pt>
                <c:pt idx="69">
                  <c:v>349</c:v>
                </c:pt>
                <c:pt idx="70">
                  <c:v>383</c:v>
                </c:pt>
                <c:pt idx="71">
                  <c:v>298</c:v>
                </c:pt>
                <c:pt idx="72">
                  <c:v>213</c:v>
                </c:pt>
                <c:pt idx="73">
                  <c:v>141</c:v>
                </c:pt>
                <c:pt idx="74">
                  <c:v>355</c:v>
                </c:pt>
                <c:pt idx="75">
                  <c:v>377</c:v>
                </c:pt>
                <c:pt idx="76">
                  <c:v>472</c:v>
                </c:pt>
                <c:pt idx="77">
                  <c:v>439</c:v>
                </c:pt>
                <c:pt idx="78">
                  <c:v>370</c:v>
                </c:pt>
                <c:pt idx="79">
                  <c:v>375</c:v>
                </c:pt>
                <c:pt idx="80">
                  <c:v>287</c:v>
                </c:pt>
                <c:pt idx="81">
                  <c:v>472</c:v>
                </c:pt>
                <c:pt idx="82">
                  <c:v>654</c:v>
                </c:pt>
                <c:pt idx="83">
                  <c:v>992</c:v>
                </c:pt>
                <c:pt idx="84">
                  <c:v>260</c:v>
                </c:pt>
                <c:pt idx="85">
                  <c:v>135</c:v>
                </c:pt>
                <c:pt idx="86">
                  <c:v>228</c:v>
                </c:pt>
                <c:pt idx="87">
                  <c:v>314</c:v>
                </c:pt>
                <c:pt idx="88">
                  <c:v>978</c:v>
                </c:pt>
                <c:pt idx="89">
                  <c:v>966</c:v>
                </c:pt>
                <c:pt idx="90">
                  <c:v>1165</c:v>
                </c:pt>
                <c:pt idx="91">
                  <c:v>788</c:v>
                </c:pt>
                <c:pt idx="92">
                  <c:v>439</c:v>
                </c:pt>
                <c:pt idx="93">
                  <c:v>387</c:v>
                </c:pt>
                <c:pt idx="94">
                  <c:v>639</c:v>
                </c:pt>
                <c:pt idx="95">
                  <c:v>1063</c:v>
                </c:pt>
                <c:pt idx="96">
                  <c:v>955</c:v>
                </c:pt>
                <c:pt idx="97">
                  <c:v>1544</c:v>
                </c:pt>
                <c:pt idx="98">
                  <c:v>1098</c:v>
                </c:pt>
                <c:pt idx="99">
                  <c:v>832</c:v>
                </c:pt>
                <c:pt idx="100">
                  <c:v>751</c:v>
                </c:pt>
                <c:pt idx="101">
                  <c:v>717</c:v>
                </c:pt>
                <c:pt idx="102" formatCode="General">
                  <c:v>1006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Sheet1!$C$32:$C$154</c:f>
              <c:numCache>
                <c:formatCode>General</c:formatCode>
                <c:ptCount val="123"/>
                <c:pt idx="90">
                  <c:v>980</c:v>
                </c:pt>
                <c:pt idx="91">
                  <c:v>1018</c:v>
                </c:pt>
                <c:pt idx="92">
                  <c:v>1057</c:v>
                </c:pt>
                <c:pt idx="93">
                  <c:v>1097</c:v>
                </c:pt>
                <c:pt idx="94">
                  <c:v>1139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0,73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Sheet1!$D$32:$D$154</c:f>
              <c:numCache>
                <c:formatCode>General</c:formatCode>
                <c:ptCount val="123"/>
                <c:pt idx="95">
                  <c:v>958</c:v>
                </c:pt>
                <c:pt idx="96">
                  <c:v>865</c:v>
                </c:pt>
                <c:pt idx="97">
                  <c:v>823</c:v>
                </c:pt>
                <c:pt idx="98">
                  <c:v>811</c:v>
                </c:pt>
                <c:pt idx="99">
                  <c:v>778</c:v>
                </c:pt>
                <c:pt idx="100">
                  <c:v>731</c:v>
                </c:pt>
                <c:pt idx="101">
                  <c:v>675</c:v>
                </c:pt>
                <c:pt idx="102">
                  <c:v>614</c:v>
                </c:pt>
                <c:pt idx="103">
                  <c:v>579</c:v>
                </c:pt>
                <c:pt idx="104">
                  <c:v>554</c:v>
                </c:pt>
                <c:pt idx="105">
                  <c:v>528</c:v>
                </c:pt>
                <c:pt idx="106">
                  <c:v>493</c:v>
                </c:pt>
                <c:pt idx="107">
                  <c:v>458</c:v>
                </c:pt>
                <c:pt idx="108">
                  <c:v>426</c:v>
                </c:pt>
                <c:pt idx="109">
                  <c:v>400</c:v>
                </c:pt>
                <c:pt idx="110">
                  <c:v>379</c:v>
                </c:pt>
                <c:pt idx="111">
                  <c:v>358</c:v>
                </c:pt>
                <c:pt idx="112">
                  <c:v>335</c:v>
                </c:pt>
                <c:pt idx="113">
                  <c:v>313</c:v>
                </c:pt>
                <c:pt idx="114">
                  <c:v>293</c:v>
                </c:pt>
                <c:pt idx="115">
                  <c:v>276</c:v>
                </c:pt>
                <c:pt idx="116">
                  <c:v>260</c:v>
                </c:pt>
                <c:pt idx="117">
                  <c:v>245</c:v>
                </c:pt>
                <c:pt idx="118">
                  <c:v>230</c:v>
                </c:pt>
                <c:pt idx="119">
                  <c:v>215</c:v>
                </c:pt>
                <c:pt idx="120">
                  <c:v>202</c:v>
                </c:pt>
                <c:pt idx="121">
                  <c:v>190</c:v>
                </c:pt>
                <c:pt idx="122">
                  <c:v>179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Sheet1!$E$32:$E$154</c:f>
              <c:numCache>
                <c:formatCode>General</c:formatCode>
                <c:ptCount val="123"/>
                <c:pt idx="95">
                  <c:v>1087</c:v>
                </c:pt>
                <c:pt idx="96">
                  <c:v>1072</c:v>
                </c:pt>
                <c:pt idx="97">
                  <c:v>1081</c:v>
                </c:pt>
                <c:pt idx="98">
                  <c:v>1104</c:v>
                </c:pt>
                <c:pt idx="99">
                  <c:v>1111</c:v>
                </c:pt>
                <c:pt idx="100">
                  <c:v>1109</c:v>
                </c:pt>
                <c:pt idx="101">
                  <c:v>1102</c:v>
                </c:pt>
                <c:pt idx="102">
                  <c:v>1091</c:v>
                </c:pt>
                <c:pt idx="103">
                  <c:v>1096</c:v>
                </c:pt>
                <c:pt idx="104">
                  <c:v>1104</c:v>
                </c:pt>
                <c:pt idx="105">
                  <c:v>1109</c:v>
                </c:pt>
                <c:pt idx="106">
                  <c:v>1106</c:v>
                </c:pt>
                <c:pt idx="107">
                  <c:v>1102</c:v>
                </c:pt>
                <c:pt idx="108">
                  <c:v>1100</c:v>
                </c:pt>
                <c:pt idx="109">
                  <c:v>1102</c:v>
                </c:pt>
                <c:pt idx="110">
                  <c:v>1106</c:v>
                </c:pt>
                <c:pt idx="111">
                  <c:v>1107</c:v>
                </c:pt>
                <c:pt idx="112">
                  <c:v>1106</c:v>
                </c:pt>
                <c:pt idx="113">
                  <c:v>1105</c:v>
                </c:pt>
                <c:pt idx="114">
                  <c:v>1105</c:v>
                </c:pt>
                <c:pt idx="115">
                  <c:v>1106</c:v>
                </c:pt>
                <c:pt idx="116">
                  <c:v>1108</c:v>
                </c:pt>
                <c:pt idx="117">
                  <c:v>1108</c:v>
                </c:pt>
                <c:pt idx="118">
                  <c:v>1108</c:v>
                </c:pt>
                <c:pt idx="119">
                  <c:v>1108</c:v>
                </c:pt>
                <c:pt idx="120">
                  <c:v>1108</c:v>
                </c:pt>
                <c:pt idx="121">
                  <c:v>1109</c:v>
                </c:pt>
                <c:pt idx="122">
                  <c:v>1110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1,23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Sheet1!$F$32:$F$154</c:f>
              <c:numCache>
                <c:formatCode>General</c:formatCode>
                <c:ptCount val="123"/>
                <c:pt idx="95">
                  <c:v>1183</c:v>
                </c:pt>
                <c:pt idx="96">
                  <c:v>1228</c:v>
                </c:pt>
                <c:pt idx="97">
                  <c:v>1275</c:v>
                </c:pt>
                <c:pt idx="98">
                  <c:v>1324</c:v>
                </c:pt>
                <c:pt idx="99">
                  <c:v>1375</c:v>
                </c:pt>
                <c:pt idx="100">
                  <c:v>1427</c:v>
                </c:pt>
                <c:pt idx="101">
                  <c:v>1482</c:v>
                </c:pt>
                <c:pt idx="102">
                  <c:v>1538</c:v>
                </c:pt>
                <c:pt idx="103">
                  <c:v>1597</c:v>
                </c:pt>
                <c:pt idx="104">
                  <c:v>1658</c:v>
                </c:pt>
                <c:pt idx="105">
                  <c:v>1721</c:v>
                </c:pt>
                <c:pt idx="106">
                  <c:v>1787</c:v>
                </c:pt>
                <c:pt idx="107">
                  <c:v>1855</c:v>
                </c:pt>
                <c:pt idx="108">
                  <c:v>1925</c:v>
                </c:pt>
                <c:pt idx="109">
                  <c:v>1999</c:v>
                </c:pt>
                <c:pt idx="110">
                  <c:v>2075</c:v>
                </c:pt>
                <c:pt idx="111">
                  <c:v>2154</c:v>
                </c:pt>
                <c:pt idx="112">
                  <c:v>2236</c:v>
                </c:pt>
                <c:pt idx="113">
                  <c:v>2321</c:v>
                </c:pt>
                <c:pt idx="114">
                  <c:v>2410</c:v>
                </c:pt>
                <c:pt idx="115">
                  <c:v>2501</c:v>
                </c:pt>
                <c:pt idx="116">
                  <c:v>2597</c:v>
                </c:pt>
                <c:pt idx="117">
                  <c:v>2696</c:v>
                </c:pt>
                <c:pt idx="118">
                  <c:v>2798</c:v>
                </c:pt>
                <c:pt idx="119">
                  <c:v>2905</c:v>
                </c:pt>
                <c:pt idx="120">
                  <c:v>3015</c:v>
                </c:pt>
                <c:pt idx="121">
                  <c:v>3130</c:v>
                </c:pt>
                <c:pt idx="122">
                  <c:v>3249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Sheet1!$A$32:$A$154</c:f>
              <c:numCache>
                <c:formatCode>m/d/yyyy</c:formatCode>
                <c:ptCount val="123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  <c:pt idx="4">
                  <c:v>44109</c:v>
                </c:pt>
                <c:pt idx="5">
                  <c:v>44110</c:v>
                </c:pt>
                <c:pt idx="6">
                  <c:v>44111</c:v>
                </c:pt>
                <c:pt idx="7">
                  <c:v>44112</c:v>
                </c:pt>
                <c:pt idx="8">
                  <c:v>44113</c:v>
                </c:pt>
                <c:pt idx="9">
                  <c:v>44114</c:v>
                </c:pt>
                <c:pt idx="10">
                  <c:v>44115</c:v>
                </c:pt>
                <c:pt idx="11">
                  <c:v>44116</c:v>
                </c:pt>
                <c:pt idx="12">
                  <c:v>44117</c:v>
                </c:pt>
                <c:pt idx="13">
                  <c:v>44118</c:v>
                </c:pt>
                <c:pt idx="14">
                  <c:v>44119</c:v>
                </c:pt>
                <c:pt idx="15">
                  <c:v>44120</c:v>
                </c:pt>
                <c:pt idx="16">
                  <c:v>44121</c:v>
                </c:pt>
                <c:pt idx="17">
                  <c:v>44122</c:v>
                </c:pt>
                <c:pt idx="18">
                  <c:v>44123</c:v>
                </c:pt>
                <c:pt idx="19">
                  <c:v>44124</c:v>
                </c:pt>
                <c:pt idx="20">
                  <c:v>44125</c:v>
                </c:pt>
                <c:pt idx="21">
                  <c:v>44126</c:v>
                </c:pt>
                <c:pt idx="22">
                  <c:v>44127</c:v>
                </c:pt>
                <c:pt idx="23">
                  <c:v>44128</c:v>
                </c:pt>
                <c:pt idx="24">
                  <c:v>44129</c:v>
                </c:pt>
                <c:pt idx="25">
                  <c:v>44130</c:v>
                </c:pt>
                <c:pt idx="26">
                  <c:v>44131</c:v>
                </c:pt>
                <c:pt idx="27">
                  <c:v>44132</c:v>
                </c:pt>
                <c:pt idx="28">
                  <c:v>44133</c:v>
                </c:pt>
                <c:pt idx="29">
                  <c:v>44134</c:v>
                </c:pt>
                <c:pt idx="30">
                  <c:v>44135</c:v>
                </c:pt>
                <c:pt idx="31">
                  <c:v>44136</c:v>
                </c:pt>
                <c:pt idx="32">
                  <c:v>44137</c:v>
                </c:pt>
                <c:pt idx="33">
                  <c:v>44138</c:v>
                </c:pt>
                <c:pt idx="34">
                  <c:v>44139</c:v>
                </c:pt>
                <c:pt idx="35">
                  <c:v>44140</c:v>
                </c:pt>
                <c:pt idx="36">
                  <c:v>44141</c:v>
                </c:pt>
                <c:pt idx="37">
                  <c:v>44142</c:v>
                </c:pt>
                <c:pt idx="38">
                  <c:v>44143</c:v>
                </c:pt>
                <c:pt idx="39">
                  <c:v>44144</c:v>
                </c:pt>
                <c:pt idx="40">
                  <c:v>44145</c:v>
                </c:pt>
                <c:pt idx="41">
                  <c:v>44146</c:v>
                </c:pt>
                <c:pt idx="42">
                  <c:v>44147</c:v>
                </c:pt>
                <c:pt idx="43">
                  <c:v>44148</c:v>
                </c:pt>
                <c:pt idx="44">
                  <c:v>44149</c:v>
                </c:pt>
                <c:pt idx="45">
                  <c:v>44150</c:v>
                </c:pt>
                <c:pt idx="46">
                  <c:v>44151</c:v>
                </c:pt>
                <c:pt idx="47">
                  <c:v>44152</c:v>
                </c:pt>
                <c:pt idx="48">
                  <c:v>44153</c:v>
                </c:pt>
                <c:pt idx="49">
                  <c:v>44154</c:v>
                </c:pt>
                <c:pt idx="50">
                  <c:v>44155</c:v>
                </c:pt>
                <c:pt idx="51">
                  <c:v>44156</c:v>
                </c:pt>
                <c:pt idx="52">
                  <c:v>44157</c:v>
                </c:pt>
                <c:pt idx="53">
                  <c:v>44158</c:v>
                </c:pt>
                <c:pt idx="54">
                  <c:v>44159</c:v>
                </c:pt>
                <c:pt idx="55">
                  <c:v>44160</c:v>
                </c:pt>
                <c:pt idx="56">
                  <c:v>44161</c:v>
                </c:pt>
                <c:pt idx="57">
                  <c:v>44162</c:v>
                </c:pt>
                <c:pt idx="58">
                  <c:v>44163</c:v>
                </c:pt>
                <c:pt idx="59">
                  <c:v>44164</c:v>
                </c:pt>
                <c:pt idx="60">
                  <c:v>44165</c:v>
                </c:pt>
                <c:pt idx="61">
                  <c:v>44166</c:v>
                </c:pt>
                <c:pt idx="62">
                  <c:v>44167</c:v>
                </c:pt>
                <c:pt idx="63">
                  <c:v>44168</c:v>
                </c:pt>
                <c:pt idx="64">
                  <c:v>44169</c:v>
                </c:pt>
                <c:pt idx="65">
                  <c:v>44170</c:v>
                </c:pt>
                <c:pt idx="66">
                  <c:v>44171</c:v>
                </c:pt>
                <c:pt idx="67">
                  <c:v>44172</c:v>
                </c:pt>
                <c:pt idx="68">
                  <c:v>44173</c:v>
                </c:pt>
                <c:pt idx="69">
                  <c:v>44174</c:v>
                </c:pt>
                <c:pt idx="70">
                  <c:v>44175</c:v>
                </c:pt>
                <c:pt idx="71">
                  <c:v>44176</c:v>
                </c:pt>
                <c:pt idx="72">
                  <c:v>44177</c:v>
                </c:pt>
                <c:pt idx="73">
                  <c:v>44178</c:v>
                </c:pt>
                <c:pt idx="74">
                  <c:v>44179</c:v>
                </c:pt>
                <c:pt idx="75">
                  <c:v>44180</c:v>
                </c:pt>
                <c:pt idx="76">
                  <c:v>44181</c:v>
                </c:pt>
                <c:pt idx="77">
                  <c:v>44182</c:v>
                </c:pt>
                <c:pt idx="78">
                  <c:v>44183</c:v>
                </c:pt>
                <c:pt idx="79">
                  <c:v>44184</c:v>
                </c:pt>
                <c:pt idx="80">
                  <c:v>44185</c:v>
                </c:pt>
                <c:pt idx="81">
                  <c:v>44186</c:v>
                </c:pt>
                <c:pt idx="82">
                  <c:v>44187</c:v>
                </c:pt>
                <c:pt idx="83">
                  <c:v>44188</c:v>
                </c:pt>
                <c:pt idx="84">
                  <c:v>44189</c:v>
                </c:pt>
                <c:pt idx="85">
                  <c:v>44190</c:v>
                </c:pt>
                <c:pt idx="86">
                  <c:v>44191</c:v>
                </c:pt>
                <c:pt idx="87">
                  <c:v>44192</c:v>
                </c:pt>
                <c:pt idx="88">
                  <c:v>44193</c:v>
                </c:pt>
                <c:pt idx="89">
                  <c:v>44194</c:v>
                </c:pt>
                <c:pt idx="90">
                  <c:v>44195</c:v>
                </c:pt>
                <c:pt idx="91">
                  <c:v>44196</c:v>
                </c:pt>
                <c:pt idx="92">
                  <c:v>44197</c:v>
                </c:pt>
                <c:pt idx="93">
                  <c:v>44198</c:v>
                </c:pt>
                <c:pt idx="94">
                  <c:v>44199</c:v>
                </c:pt>
                <c:pt idx="95">
                  <c:v>44200</c:v>
                </c:pt>
                <c:pt idx="96">
                  <c:v>44201</c:v>
                </c:pt>
                <c:pt idx="97">
                  <c:v>44202</c:v>
                </c:pt>
                <c:pt idx="98">
                  <c:v>44203</c:v>
                </c:pt>
                <c:pt idx="99">
                  <c:v>44204</c:v>
                </c:pt>
                <c:pt idx="100">
                  <c:v>44205</c:v>
                </c:pt>
                <c:pt idx="101">
                  <c:v>44206</c:v>
                </c:pt>
                <c:pt idx="102">
                  <c:v>44207</c:v>
                </c:pt>
                <c:pt idx="103">
                  <c:v>44208</c:v>
                </c:pt>
                <c:pt idx="104">
                  <c:v>44209</c:v>
                </c:pt>
                <c:pt idx="105">
                  <c:v>44210</c:v>
                </c:pt>
                <c:pt idx="106">
                  <c:v>44211</c:v>
                </c:pt>
                <c:pt idx="107">
                  <c:v>44212</c:v>
                </c:pt>
                <c:pt idx="108">
                  <c:v>44213</c:v>
                </c:pt>
                <c:pt idx="109">
                  <c:v>44214</c:v>
                </c:pt>
                <c:pt idx="110">
                  <c:v>44215</c:v>
                </c:pt>
                <c:pt idx="111">
                  <c:v>44216</c:v>
                </c:pt>
                <c:pt idx="112">
                  <c:v>44217</c:v>
                </c:pt>
                <c:pt idx="113">
                  <c:v>44218</c:v>
                </c:pt>
                <c:pt idx="114">
                  <c:v>44219</c:v>
                </c:pt>
                <c:pt idx="115">
                  <c:v>44220</c:v>
                </c:pt>
                <c:pt idx="116">
                  <c:v>44221</c:v>
                </c:pt>
                <c:pt idx="117">
                  <c:v>44222</c:v>
                </c:pt>
                <c:pt idx="118">
                  <c:v>44223</c:v>
                </c:pt>
                <c:pt idx="119">
                  <c:v>44224</c:v>
                </c:pt>
                <c:pt idx="120">
                  <c:v>44225</c:v>
                </c:pt>
                <c:pt idx="121">
                  <c:v>44226</c:v>
                </c:pt>
                <c:pt idx="122">
                  <c:v>44227</c:v>
                </c:pt>
              </c:numCache>
            </c:numRef>
          </c:cat>
          <c:val>
            <c:numRef>
              <c:f>Sheet1!$G$32:$G$154</c:f>
              <c:numCache>
                <c:formatCode>General</c:formatCode>
                <c:ptCount val="123"/>
                <c:pt idx="95">
                  <c:v>1214</c:v>
                </c:pt>
                <c:pt idx="96">
                  <c:v>1279</c:v>
                </c:pt>
                <c:pt idx="97">
                  <c:v>1339</c:v>
                </c:pt>
                <c:pt idx="98">
                  <c:v>1396</c:v>
                </c:pt>
                <c:pt idx="99">
                  <c:v>1463</c:v>
                </c:pt>
                <c:pt idx="100">
                  <c:v>1537</c:v>
                </c:pt>
                <c:pt idx="101">
                  <c:v>1617</c:v>
                </c:pt>
                <c:pt idx="102">
                  <c:v>1701</c:v>
                </c:pt>
                <c:pt idx="103">
                  <c:v>1782</c:v>
                </c:pt>
                <c:pt idx="104">
                  <c:v>1866</c:v>
                </c:pt>
                <c:pt idx="105">
                  <c:v>1956</c:v>
                </c:pt>
                <c:pt idx="106">
                  <c:v>2055</c:v>
                </c:pt>
                <c:pt idx="107">
                  <c:v>2159</c:v>
                </c:pt>
                <c:pt idx="108">
                  <c:v>2266</c:v>
                </c:pt>
                <c:pt idx="109">
                  <c:v>2376</c:v>
                </c:pt>
                <c:pt idx="110">
                  <c:v>2491</c:v>
                </c:pt>
                <c:pt idx="111">
                  <c:v>2614</c:v>
                </c:pt>
                <c:pt idx="112">
                  <c:v>2744</c:v>
                </c:pt>
                <c:pt idx="113">
                  <c:v>2880</c:v>
                </c:pt>
                <c:pt idx="114">
                  <c:v>3022</c:v>
                </c:pt>
                <c:pt idx="115">
                  <c:v>3170</c:v>
                </c:pt>
                <c:pt idx="116">
                  <c:v>3325</c:v>
                </c:pt>
                <c:pt idx="117">
                  <c:v>3489</c:v>
                </c:pt>
                <c:pt idx="118">
                  <c:v>3662</c:v>
                </c:pt>
                <c:pt idx="119">
                  <c:v>3843</c:v>
                </c:pt>
                <c:pt idx="120">
                  <c:v>4032</c:v>
                </c:pt>
                <c:pt idx="121">
                  <c:v>4229</c:v>
                </c:pt>
                <c:pt idx="122">
                  <c:v>4437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12.01.2021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tmp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4454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12675860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6532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35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7745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742171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0666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7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12.01.2021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819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8697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71404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4" Type="http://schemas.openxmlformats.org/officeDocument/2006/relationships/image" Target="../media/image1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04925" y="3693109"/>
            <a:ext cx="9867900" cy="2250491"/>
          </a:xfrm>
        </p:spPr>
        <p:txBody>
          <a:bodyPr>
            <a:normAutofit/>
          </a:bodyPr>
          <a:lstStyle/>
          <a:p>
            <a:r>
              <a:rPr lang="cs-CZ" sz="4800" b="1" dirty="0"/>
              <a:t>Krátkodobé populační predikce</a:t>
            </a:r>
            <a:endParaRPr lang="en-US" sz="4800" b="1" dirty="0"/>
          </a:p>
          <a:p>
            <a:r>
              <a:rPr lang="en-US" sz="3200" b="1" i="1" dirty="0">
                <a:solidFill>
                  <a:srgbClr val="C00000"/>
                </a:solidFill>
              </a:rPr>
              <a:t>- </a:t>
            </a:r>
            <a:r>
              <a:rPr lang="en-US" sz="3200" b="1" i="1" dirty="0" err="1">
                <a:solidFill>
                  <a:srgbClr val="C00000"/>
                </a:solidFill>
              </a:rPr>
              <a:t>aktualizace</a:t>
            </a:r>
            <a:r>
              <a:rPr lang="cs-CZ" sz="3200" b="1" i="1" dirty="0">
                <a:solidFill>
                  <a:srgbClr val="C00000"/>
                </a:solidFill>
              </a:rPr>
              <a:t> 11. 1. 2021 -</a:t>
            </a:r>
            <a:endParaRPr lang="cs-CZ" sz="3200" b="1" dirty="0"/>
          </a:p>
        </p:txBody>
      </p:sp>
      <p:pic>
        <p:nvPicPr>
          <p:cNvPr id="4" name="Vlajka CR">
            <a:extLst>
              <a:ext uri="{FF2B5EF4-FFF2-40B4-BE49-F238E27FC236}">
                <a16:creationId xmlns:a16="http://schemas.microsoft.com/office/drawing/2014/main" id="{CCCC6C7A-C71A-4109-9CC2-0AB136D1C9D8}"/>
              </a:ext>
            </a:extLst>
          </p:cNvPr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1001756" y="6081549"/>
            <a:ext cx="927478" cy="607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991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1005572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Velmi rizikový scénář, R = 1,30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silného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673513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672572" y="334635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957091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3937932" y="2905284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377827" y="3501385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672572" y="357157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377827" y="3724692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672572" y="379679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1,00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377827" y="3947999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377827" y="41713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664715" y="40220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70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30.12.2020)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18C3454-3ACD-4639-ABC1-54A9227CB2EF}"/>
              </a:ext>
            </a:extLst>
          </p:cNvPr>
          <p:cNvSpPr txBox="1"/>
          <p:nvPr/>
        </p:nvSpPr>
        <p:spPr>
          <a:xfrm>
            <a:off x="4765210" y="1828543"/>
            <a:ext cx="5398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dopad</a:t>
            </a:r>
            <a:r>
              <a:rPr lang="en-US" sz="1400" dirty="0"/>
              <a:t> </a:t>
            </a:r>
            <a:r>
              <a:rPr lang="en-US" sz="1400" dirty="0" err="1"/>
              <a:t>opat</a:t>
            </a:r>
            <a:r>
              <a:rPr lang="cs-CZ" sz="1400" dirty="0" err="1"/>
              <a:t>ření</a:t>
            </a:r>
            <a:r>
              <a:rPr lang="cs-CZ" sz="1400" dirty="0"/>
              <a:t> z 27.12. až od druhého lednového týdne</a:t>
            </a:r>
            <a:r>
              <a:rPr lang="en-US" sz="1400" dirty="0"/>
              <a:t> </a:t>
            </a:r>
            <a:endParaRPr lang="cs-CZ" sz="1400" dirty="0"/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23B62398-591B-4162-AA74-400BAB9488E3}"/>
              </a:ext>
            </a:extLst>
          </p:cNvPr>
          <p:cNvSpPr txBox="1"/>
          <p:nvPr/>
        </p:nvSpPr>
        <p:spPr>
          <a:xfrm>
            <a:off x="9134748" y="3006346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21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5 293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4 314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2 134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647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Středočeský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44FA97D3-678B-477C-A7D2-D6D3C43624F6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044500BC-AEC0-4F60-A228-D9DB48A44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FC5094BE-4E6F-4020-843C-5B212A74C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6798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600" b="1" u="sng" dirty="0" err="1">
                <a:solidFill>
                  <a:srgbClr val="000000"/>
                </a:solidFill>
                <a:latin typeface="Arial" panose="020B0604020202020204"/>
              </a:rPr>
              <a:t>odpov</a:t>
            </a:r>
            <a:r>
              <a:rPr lang="cs-CZ" sz="1600" b="1" u="sng" dirty="0" err="1">
                <a:solidFill>
                  <a:srgbClr val="000000"/>
                </a:solidFill>
                <a:latin typeface="Arial" panose="020B0604020202020204"/>
              </a:rPr>
              <a:t>ídá</a:t>
            </a:r>
            <a:r>
              <a:rPr lang="cs-CZ" sz="1600" b="1" u="sng" dirty="0">
                <a:solidFill>
                  <a:srgbClr val="000000"/>
                </a:solidFill>
                <a:latin typeface="Arial" panose="020B0604020202020204"/>
              </a:rPr>
              <a:t> údajům z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27. 11. 2020.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cs-CZ" sz="1600" b="1" dirty="0">
                <a:solidFill>
                  <a:srgbClr val="000000"/>
                </a:solidFill>
              </a:rPr>
              <a:t>Naměřené hodnoty jsou aktuální k uzavřenému dni 29. 12. 2020 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en-US" u="sng" dirty="0"/>
              <a:t>P</a:t>
            </a:r>
            <a:r>
              <a:rPr lang="cs-CZ" u="sng" dirty="0" err="1"/>
              <a:t>ůvodní</a:t>
            </a:r>
            <a:r>
              <a:rPr lang="cs-CZ" u="sng" dirty="0"/>
              <a:t> model</a:t>
            </a:r>
            <a:r>
              <a:rPr lang="cs-CZ" dirty="0"/>
              <a:t> založený na údajích z listopadu: STC</a:t>
            </a: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C52E747F-D2DE-41A7-ADF3-F79494075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715747"/>
              </p:ext>
            </p:extLst>
          </p:nvPr>
        </p:nvGraphicFramePr>
        <p:xfrm>
          <a:off x="228000" y="1725909"/>
          <a:ext cx="11381487" cy="41453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968547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algn="l" fontAlgn="b"/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1.–6.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4,9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4,9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97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7.–13.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4,2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7,1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7,3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4 681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596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1 018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1463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4,2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9,0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10,2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6 084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1 292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1 458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5063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21.–31.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6,7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tisíc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tisíc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14 684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609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1 756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61695"/>
                  </a:ext>
                </a:extLst>
              </a:tr>
            </a:tbl>
          </a:graphicData>
        </a:graphic>
      </p:graphicFrame>
      <p:grpSp>
        <p:nvGrpSpPr>
          <p:cNvPr id="6" name="Skupina 5">
            <a:extLst>
              <a:ext uri="{FF2B5EF4-FFF2-40B4-BE49-F238E27FC236}">
                <a16:creationId xmlns:a16="http://schemas.microsoft.com/office/drawing/2014/main" id="{03E4AE26-E982-4949-8BE2-5C9117D16296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681B8EC2-3D03-44FB-98CF-5E29BA3F2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D9A43484-02BA-43DE-B7D7-AE9A42C31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B4124322-3865-40C5-8A2E-469BFA79B840}"/>
              </a:ext>
            </a:extLst>
          </p:cNvPr>
          <p:cNvSpPr txBox="1"/>
          <p:nvPr/>
        </p:nvSpPr>
        <p:spPr>
          <a:xfrm>
            <a:off x="133109" y="6000475"/>
            <a:ext cx="11381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odpovídají modelovaným hodnotám (kalibrovaným na hodnoty pozorované v pracovních dnech), naměřené hodnoty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zahrnují všechny počty hlášené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databáze, včetně zřetelně nižších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záchytů nemoci v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nepracovních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dnech. Z tohoto důvodu je období konce roku a prvního týdne v lednu silně </a:t>
            </a:r>
            <a:r>
              <a:rPr kumimoji="0" lang="cs-CZ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podhlášené</a:t>
            </a:r>
            <a:r>
              <a:rPr kumimoji="0" lang="cs-CZ" sz="12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(během vánoc a mezi 31.12. a 3.1. silně poklesl počet realizovaných testů). 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023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600" b="1" u="sng" dirty="0" err="1">
                <a:solidFill>
                  <a:srgbClr val="000000"/>
                </a:solidFill>
                <a:latin typeface="Arial" panose="020B0604020202020204"/>
              </a:rPr>
              <a:t>odpov</a:t>
            </a:r>
            <a:r>
              <a:rPr lang="cs-CZ" sz="1600" b="1" u="sng" dirty="0" err="1">
                <a:solidFill>
                  <a:srgbClr val="000000"/>
                </a:solidFill>
                <a:latin typeface="Arial" panose="020B0604020202020204"/>
              </a:rPr>
              <a:t>ídá</a:t>
            </a:r>
            <a:r>
              <a:rPr lang="cs-CZ" sz="1600" b="1" u="sng" dirty="0">
                <a:solidFill>
                  <a:srgbClr val="000000"/>
                </a:solidFill>
                <a:latin typeface="Arial" panose="020B0604020202020204"/>
              </a:rPr>
              <a:t> údajům z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30. 12. 2020.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STC</a:t>
            </a:r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196E2975-649B-432B-8372-9A19D11CA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893876"/>
              </p:ext>
            </p:extLst>
          </p:nvPr>
        </p:nvGraphicFramePr>
        <p:xfrm>
          <a:off x="228000" y="1725909"/>
          <a:ext cx="11381487" cy="35061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968547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28.12.)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en-US" sz="1450" b="1" u="none" strike="noStrike" dirty="0">
                          <a:effectLst/>
                        </a:rPr>
                        <a:t>1</a:t>
                      </a:r>
                      <a:r>
                        <a:rPr lang="cs-CZ" sz="1450" b="1" u="none" strike="noStrike" dirty="0">
                          <a:effectLst/>
                        </a:rPr>
                        <a:t>.–</a:t>
                      </a:r>
                      <a:r>
                        <a:rPr lang="en-US" sz="1450" b="1" u="none" strike="noStrike" dirty="0">
                          <a:effectLst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13,0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14,7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tisíc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tisíc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10 225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2 105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2 288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2 349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36854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8.–14.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14,9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tisíc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tisíc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2 128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2 975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3 285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12863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en-US" sz="1450" b="1" u="none" strike="noStrike" dirty="0">
                          <a:effectLst/>
                        </a:rPr>
                        <a:t>1</a:t>
                      </a:r>
                      <a:r>
                        <a:rPr lang="cs-CZ" sz="1450" b="1" u="none" strike="noStrike" dirty="0">
                          <a:effectLst/>
                        </a:rPr>
                        <a:t>5.–21.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5,5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14,9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tisíc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tisíc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2 130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3 867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4 604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61695"/>
                  </a:ext>
                </a:extLst>
              </a:tr>
            </a:tbl>
          </a:graphicData>
        </a:graphic>
      </p:graphicFrame>
      <p:grpSp>
        <p:nvGrpSpPr>
          <p:cNvPr id="7" name="Skupina 6">
            <a:extLst>
              <a:ext uri="{FF2B5EF4-FFF2-40B4-BE49-F238E27FC236}">
                <a16:creationId xmlns:a16="http://schemas.microsoft.com/office/drawing/2014/main" id="{0B3F4570-8CEF-4BB7-AE53-CE557F65B9C0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42A3FB2-1C12-4180-9F97-81448B980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32BDF15A-7514-4999-B404-0237A25EA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  <p:sp>
        <p:nvSpPr>
          <p:cNvPr id="9" name="TextovéPole 8">
            <a:extLst>
              <a:ext uri="{FF2B5EF4-FFF2-40B4-BE49-F238E27FC236}">
                <a16:creationId xmlns:a16="http://schemas.microsoft.com/office/drawing/2014/main" id="{B4124322-3865-40C5-8A2E-469BFA79B840}"/>
              </a:ext>
            </a:extLst>
          </p:cNvPr>
          <p:cNvSpPr txBox="1"/>
          <p:nvPr/>
        </p:nvSpPr>
        <p:spPr>
          <a:xfrm>
            <a:off x="141737" y="5336241"/>
            <a:ext cx="11381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odpovídají modelovaným hodnotám (kalibrovaným na hodnoty pozorované v pracovních dnech), naměřené hodnoty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zahrnují všechny počty hlášené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databáze, včetně zřetelně nižších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záchytů nemoci v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nepracovních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dnech. Z tohoto důvodu je období konce roku a prvního týdne v lednu silně </a:t>
            </a:r>
            <a:r>
              <a:rPr kumimoji="0" lang="cs-CZ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podhlášené</a:t>
            </a:r>
            <a:r>
              <a:rPr kumimoji="0" lang="cs-CZ" sz="12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(během vánoc a mezi 31.12. a 3.1. silně poklesl počet realizovaných testů). 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592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2400875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Velmi rizikový scénář, R = 1,30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silného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673513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672572" y="334635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957091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3937932" y="2905284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377827" y="3501385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672572" y="357157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377827" y="3724692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672572" y="379679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1,00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377827" y="3947999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377827" y="41713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664715" y="40220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70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30.12.2020)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18C3454-3ACD-4639-ABC1-54A9227CB2EF}"/>
              </a:ext>
            </a:extLst>
          </p:cNvPr>
          <p:cNvSpPr txBox="1"/>
          <p:nvPr/>
        </p:nvSpPr>
        <p:spPr>
          <a:xfrm>
            <a:off x="4765210" y="1828543"/>
            <a:ext cx="5398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dopad</a:t>
            </a:r>
            <a:r>
              <a:rPr lang="en-US" sz="1400" dirty="0"/>
              <a:t> </a:t>
            </a:r>
            <a:r>
              <a:rPr lang="en-US" sz="1400" dirty="0" err="1"/>
              <a:t>opat</a:t>
            </a:r>
            <a:r>
              <a:rPr lang="cs-CZ" sz="1400" dirty="0" err="1"/>
              <a:t>ření</a:t>
            </a:r>
            <a:r>
              <a:rPr lang="cs-CZ" sz="1400" dirty="0"/>
              <a:t> z 27.12. až od druhého lednového týdne</a:t>
            </a:r>
            <a:r>
              <a:rPr lang="en-US" sz="1400" dirty="0"/>
              <a:t> </a:t>
            </a:r>
            <a:endParaRPr lang="cs-CZ" sz="1400" dirty="0"/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23B62398-591B-4162-AA74-400BAB9488E3}"/>
              </a:ext>
            </a:extLst>
          </p:cNvPr>
          <p:cNvSpPr txBox="1"/>
          <p:nvPr/>
        </p:nvSpPr>
        <p:spPr>
          <a:xfrm>
            <a:off x="9134748" y="3006346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21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1 893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1 543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763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231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Jihočeský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E648430C-A5D4-47C0-82FE-67843FB6A420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24682E0B-6822-4732-8467-20F569ECF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27A0A451-0405-4EB7-86E8-2091FB1638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0427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600" b="1" u="sng" dirty="0" err="1">
                <a:solidFill>
                  <a:srgbClr val="000000"/>
                </a:solidFill>
                <a:latin typeface="Arial" panose="020B0604020202020204"/>
              </a:rPr>
              <a:t>odpov</a:t>
            </a:r>
            <a:r>
              <a:rPr lang="cs-CZ" sz="1600" b="1" u="sng" dirty="0" err="1">
                <a:solidFill>
                  <a:srgbClr val="000000"/>
                </a:solidFill>
                <a:latin typeface="Arial" panose="020B0604020202020204"/>
              </a:rPr>
              <a:t>ídá</a:t>
            </a:r>
            <a:r>
              <a:rPr lang="cs-CZ" sz="1600" b="1" u="sng" dirty="0">
                <a:solidFill>
                  <a:srgbClr val="000000"/>
                </a:solidFill>
                <a:latin typeface="Arial" panose="020B0604020202020204"/>
              </a:rPr>
              <a:t> údajům z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27. 11. 2020.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cs-CZ" sz="1600" b="1" dirty="0">
                <a:solidFill>
                  <a:srgbClr val="000000"/>
                </a:solidFill>
              </a:rPr>
              <a:t>Naměřené hodnoty jsou aktuální k uzavřenému dni 29. 12. 2020 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en-US" u="sng" dirty="0"/>
              <a:t>P</a:t>
            </a:r>
            <a:r>
              <a:rPr lang="cs-CZ" u="sng" dirty="0" err="1"/>
              <a:t>ůvodní</a:t>
            </a:r>
            <a:r>
              <a:rPr lang="cs-CZ" u="sng" dirty="0"/>
              <a:t> model</a:t>
            </a:r>
            <a:r>
              <a:rPr lang="cs-CZ" dirty="0"/>
              <a:t> založený na údajích z listopadu: JHC</a:t>
            </a: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C52E747F-D2DE-41A7-ADF3-F79494075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737235"/>
              </p:ext>
            </p:extLst>
          </p:nvPr>
        </p:nvGraphicFramePr>
        <p:xfrm>
          <a:off x="228000" y="1725909"/>
          <a:ext cx="11381487" cy="41453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968547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algn="l" fontAlgn="b"/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1.–6.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386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97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7.–13.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1463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4,3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4,8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691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5063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21.–31.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9,2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11,8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5 106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289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832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61695"/>
                  </a:ext>
                </a:extLst>
              </a:tr>
            </a:tbl>
          </a:graphicData>
        </a:graphic>
      </p:graphicFrame>
      <p:grpSp>
        <p:nvGrpSpPr>
          <p:cNvPr id="6" name="Skupina 5">
            <a:extLst>
              <a:ext uri="{FF2B5EF4-FFF2-40B4-BE49-F238E27FC236}">
                <a16:creationId xmlns:a16="http://schemas.microsoft.com/office/drawing/2014/main" id="{832C965D-7B32-4D41-A5AC-9ADDE4D8EA78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92D0AF8B-92FE-428B-AAD9-E6061D93E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C291CFDC-BD51-439D-87D0-BD0CB88FD3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B4124322-3865-40C5-8A2E-469BFA79B840}"/>
              </a:ext>
            </a:extLst>
          </p:cNvPr>
          <p:cNvSpPr txBox="1"/>
          <p:nvPr/>
        </p:nvSpPr>
        <p:spPr>
          <a:xfrm>
            <a:off x="116327" y="5991848"/>
            <a:ext cx="11381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odpovídají modelovaným hodnotám (kalibrovaným na hodnoty pozorované v pracovních dnech), naměřené hodnoty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zahrnují všechny počty hlášené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databáze, včetně zřetelně nižších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záchytů nemoci v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nepracovních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dnech. Z tohoto důvodu je období konce roku a prvního týdne v lednu silně </a:t>
            </a:r>
            <a:r>
              <a:rPr kumimoji="0" lang="cs-CZ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podhlášené</a:t>
            </a:r>
            <a:r>
              <a:rPr kumimoji="0" lang="cs-CZ" sz="12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(během vánoc a mezi 31.12. a 3.1. silně poklesl počet realizovaných testů). 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79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600" b="1" u="sng" dirty="0" err="1">
                <a:solidFill>
                  <a:srgbClr val="000000"/>
                </a:solidFill>
                <a:latin typeface="Arial" panose="020B0604020202020204"/>
              </a:rPr>
              <a:t>odpov</a:t>
            </a:r>
            <a:r>
              <a:rPr lang="cs-CZ" sz="1600" b="1" u="sng" dirty="0" err="1">
                <a:solidFill>
                  <a:srgbClr val="000000"/>
                </a:solidFill>
                <a:latin typeface="Arial" panose="020B0604020202020204"/>
              </a:rPr>
              <a:t>ídá</a:t>
            </a:r>
            <a:r>
              <a:rPr lang="cs-CZ" sz="1600" b="1" u="sng" dirty="0">
                <a:solidFill>
                  <a:srgbClr val="000000"/>
                </a:solidFill>
                <a:latin typeface="Arial" panose="020B0604020202020204"/>
              </a:rPr>
              <a:t> údajům z</a:t>
            </a:r>
            <a:r>
              <a:rPr kumimoji="0" lang="cs-CZ" sz="1600" b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30. 12. 2020.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JHC</a:t>
            </a:r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196E2975-649B-432B-8372-9A19D11CA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158065"/>
              </p:ext>
            </p:extLst>
          </p:nvPr>
        </p:nvGraphicFramePr>
        <p:xfrm>
          <a:off x="228000" y="1725909"/>
          <a:ext cx="11381487" cy="35061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968547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28.12.)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en-US" sz="1450" b="1" u="none" strike="noStrike" dirty="0">
                          <a:effectLst/>
                        </a:rPr>
                        <a:t>1</a:t>
                      </a:r>
                      <a:r>
                        <a:rPr lang="cs-CZ" sz="1450" b="1" u="none" strike="noStrike" dirty="0">
                          <a:effectLst/>
                        </a:rPr>
                        <a:t>.–</a:t>
                      </a:r>
                      <a:r>
                        <a:rPr lang="en-US" sz="1450" b="1" u="none" strike="noStrike" dirty="0">
                          <a:effectLst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4,7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5,3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5,7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36854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8.–14.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1 064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1 176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12863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en-US" sz="1450" b="1" u="none" strike="noStrike" dirty="0">
                          <a:effectLst/>
                        </a:rPr>
                        <a:t>1</a:t>
                      </a:r>
                      <a:r>
                        <a:rPr lang="cs-CZ" sz="1450" b="1" u="none" strike="noStrike" dirty="0">
                          <a:effectLst/>
                        </a:rPr>
                        <a:t>5.–21.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9,7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1 383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1 647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61695"/>
                  </a:ext>
                </a:extLst>
              </a:tr>
            </a:tbl>
          </a:graphicData>
        </a:graphic>
      </p:graphicFrame>
      <p:grpSp>
        <p:nvGrpSpPr>
          <p:cNvPr id="7" name="Skupina 6">
            <a:extLst>
              <a:ext uri="{FF2B5EF4-FFF2-40B4-BE49-F238E27FC236}">
                <a16:creationId xmlns:a16="http://schemas.microsoft.com/office/drawing/2014/main" id="{5AC58365-E5C9-4F4F-8619-1337E6B7A6C2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C404741D-0605-484F-A627-1BB5970B3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B9D3CFFC-6133-46D1-824A-38BD0676B4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  <p:sp>
        <p:nvSpPr>
          <p:cNvPr id="9" name="TextovéPole 8">
            <a:extLst>
              <a:ext uri="{FF2B5EF4-FFF2-40B4-BE49-F238E27FC236}">
                <a16:creationId xmlns:a16="http://schemas.microsoft.com/office/drawing/2014/main" id="{B4124322-3865-40C5-8A2E-469BFA79B840}"/>
              </a:ext>
            </a:extLst>
          </p:cNvPr>
          <p:cNvSpPr txBox="1"/>
          <p:nvPr/>
        </p:nvSpPr>
        <p:spPr>
          <a:xfrm>
            <a:off x="141737" y="5336241"/>
            <a:ext cx="11381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odpovídají modelovaným hodnotám (kalibrovaným na hodnoty pozorované v pracovních dnech), naměřené hodnoty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zahrnují všechny počty hlášené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databáze, včetně zřetelně nižších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záchytů nemoci v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nepracovních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dnech. Z tohoto důvodu je období konce roku a prvního týdne v lednu silně </a:t>
            </a:r>
            <a:r>
              <a:rPr kumimoji="0" lang="cs-CZ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podhlášené</a:t>
            </a:r>
            <a:r>
              <a:rPr kumimoji="0" lang="cs-CZ" sz="12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(během vánoc a mezi 31.12. a 3.1. silně poklesl počet realizovaných testů). 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155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4887948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Velmi rizikový scénář, R = 1,30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silného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673513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672572" y="334635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957091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3937932" y="2905284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377827" y="3501385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672572" y="357157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377827" y="3724692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672572" y="379679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1,00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377827" y="3947999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377827" y="41713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664715" y="40220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70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30.12.2020)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18C3454-3ACD-4639-ABC1-54A9227CB2EF}"/>
              </a:ext>
            </a:extLst>
          </p:cNvPr>
          <p:cNvSpPr txBox="1"/>
          <p:nvPr/>
        </p:nvSpPr>
        <p:spPr>
          <a:xfrm>
            <a:off x="4765210" y="1828543"/>
            <a:ext cx="5398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dopad</a:t>
            </a:r>
            <a:r>
              <a:rPr lang="en-US" sz="1400" dirty="0"/>
              <a:t> </a:t>
            </a:r>
            <a:r>
              <a:rPr lang="en-US" sz="1400" dirty="0" err="1"/>
              <a:t>opat</a:t>
            </a:r>
            <a:r>
              <a:rPr lang="cs-CZ" sz="1400" dirty="0" err="1"/>
              <a:t>ření</a:t>
            </a:r>
            <a:r>
              <a:rPr lang="cs-CZ" sz="1400" dirty="0"/>
              <a:t> z 27.12. až od druhého lednového týdne</a:t>
            </a:r>
            <a:r>
              <a:rPr lang="en-US" sz="1400" dirty="0"/>
              <a:t> </a:t>
            </a:r>
            <a:endParaRPr lang="cs-CZ" sz="1400" dirty="0"/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23B62398-591B-4162-AA74-400BAB9488E3}"/>
              </a:ext>
            </a:extLst>
          </p:cNvPr>
          <p:cNvSpPr txBox="1"/>
          <p:nvPr/>
        </p:nvSpPr>
        <p:spPr>
          <a:xfrm>
            <a:off x="9134748" y="3006346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21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1 825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1 487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736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223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Plzeňský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375A8F6E-FACA-47AA-AB15-708C6A1ABE5E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4D46A6AD-DB87-4E36-A284-2D2D4E44C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B5090EE9-1EA2-4FE2-A9C7-5C805137B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4543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600" b="1" u="sng" dirty="0" err="1">
                <a:solidFill>
                  <a:srgbClr val="000000"/>
                </a:solidFill>
                <a:latin typeface="Arial" panose="020B0604020202020204"/>
              </a:rPr>
              <a:t>odpov</a:t>
            </a:r>
            <a:r>
              <a:rPr lang="cs-CZ" sz="1600" b="1" u="sng" dirty="0" err="1">
                <a:solidFill>
                  <a:srgbClr val="000000"/>
                </a:solidFill>
                <a:latin typeface="Arial" panose="020B0604020202020204"/>
              </a:rPr>
              <a:t>ídá</a:t>
            </a:r>
            <a:r>
              <a:rPr lang="cs-CZ" sz="1600" b="1" u="sng" dirty="0">
                <a:solidFill>
                  <a:srgbClr val="000000"/>
                </a:solidFill>
                <a:latin typeface="Arial" panose="020B0604020202020204"/>
              </a:rPr>
              <a:t> údajům z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27. 11. 2020.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cs-CZ" sz="1600" b="1" dirty="0">
                <a:solidFill>
                  <a:srgbClr val="000000"/>
                </a:solidFill>
              </a:rPr>
              <a:t>Naměřené hodnoty jsou aktuální k uzavřenému dni 29. 12. 2020 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en-US" u="sng" dirty="0"/>
              <a:t>P</a:t>
            </a:r>
            <a:r>
              <a:rPr lang="cs-CZ" u="sng" dirty="0" err="1"/>
              <a:t>ůvodní</a:t>
            </a:r>
            <a:r>
              <a:rPr lang="cs-CZ" u="sng" dirty="0"/>
              <a:t> model</a:t>
            </a:r>
            <a:r>
              <a:rPr lang="cs-CZ" dirty="0"/>
              <a:t> založený na údajích z listopadu: PLK</a:t>
            </a: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C52E747F-D2DE-41A7-ADF3-F79494075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824284"/>
              </p:ext>
            </p:extLst>
          </p:nvPr>
        </p:nvGraphicFramePr>
        <p:xfrm>
          <a:off x="228000" y="1725909"/>
          <a:ext cx="11381487" cy="41453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968547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algn="l" fontAlgn="b"/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1.–6.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97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7.–13.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238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406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417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1463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3,6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4,1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240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516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581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5063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21.–31.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7,7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10,0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4 891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243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701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61695"/>
                  </a:ext>
                </a:extLst>
              </a:tr>
            </a:tbl>
          </a:graphicData>
        </a:graphic>
      </p:graphicFrame>
      <p:grpSp>
        <p:nvGrpSpPr>
          <p:cNvPr id="6" name="Skupina 5">
            <a:extLst>
              <a:ext uri="{FF2B5EF4-FFF2-40B4-BE49-F238E27FC236}">
                <a16:creationId xmlns:a16="http://schemas.microsoft.com/office/drawing/2014/main" id="{37F9522D-90CF-41C8-96DA-22446896DB6F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25409E30-7214-4E7D-99E1-5A2EA54AA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08A2863D-994F-4E15-B1EB-3245FEF32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B4124322-3865-40C5-8A2E-469BFA79B840}"/>
              </a:ext>
            </a:extLst>
          </p:cNvPr>
          <p:cNvSpPr txBox="1"/>
          <p:nvPr/>
        </p:nvSpPr>
        <p:spPr>
          <a:xfrm>
            <a:off x="124484" y="6017728"/>
            <a:ext cx="11381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odpovídají modelovaným hodnotám (kalibrovaným na hodnoty pozorované v pracovních dnech), naměřené hodnoty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zahrnují všechny počty hlášené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databáze, včetně zřetelně nižších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záchytů nemoci v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nepracovních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dnech. Z tohoto důvodu je období konce roku a prvního týdne v lednu silně </a:t>
            </a:r>
            <a:r>
              <a:rPr kumimoji="0" lang="cs-CZ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podhlášené</a:t>
            </a:r>
            <a:r>
              <a:rPr kumimoji="0" lang="cs-CZ" sz="12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(během vánoc a mezi 31.12. a 3.1. silně poklesl počet realizovaných testů). 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7830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600" b="1" u="sng" dirty="0" err="1">
                <a:solidFill>
                  <a:srgbClr val="000000"/>
                </a:solidFill>
                <a:latin typeface="Arial" panose="020B0604020202020204"/>
              </a:rPr>
              <a:t>odpov</a:t>
            </a:r>
            <a:r>
              <a:rPr lang="cs-CZ" sz="1600" b="1" u="sng" dirty="0" err="1">
                <a:solidFill>
                  <a:srgbClr val="000000"/>
                </a:solidFill>
                <a:latin typeface="Arial" panose="020B0604020202020204"/>
              </a:rPr>
              <a:t>ídá</a:t>
            </a:r>
            <a:r>
              <a:rPr lang="cs-CZ" sz="1600" b="1" u="sng" dirty="0">
                <a:solidFill>
                  <a:srgbClr val="000000"/>
                </a:solidFill>
                <a:latin typeface="Arial" panose="020B0604020202020204"/>
              </a:rPr>
              <a:t> údajům z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30. 12. 2020.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PLK</a:t>
            </a:r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196E2975-649B-432B-8372-9A19D11CA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392515"/>
              </p:ext>
            </p:extLst>
          </p:nvPr>
        </p:nvGraphicFramePr>
        <p:xfrm>
          <a:off x="228000" y="1725909"/>
          <a:ext cx="11381487" cy="35061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968547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28.12.)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en-US" sz="1450" b="1" u="none" strike="noStrike" dirty="0">
                          <a:effectLst/>
                        </a:rPr>
                        <a:t>1</a:t>
                      </a:r>
                      <a:r>
                        <a:rPr lang="cs-CZ" sz="1450" b="1" u="none" strike="noStrike" dirty="0">
                          <a:effectLst/>
                        </a:rPr>
                        <a:t>.–</a:t>
                      </a:r>
                      <a:r>
                        <a:rPr lang="en-US" sz="1450" b="1" u="none" strike="noStrike" dirty="0">
                          <a:effectLst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5,5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36854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8.–14.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1 026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12863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en-US" sz="1450" b="1" u="none" strike="noStrike" dirty="0">
                          <a:effectLst/>
                        </a:rPr>
                        <a:t>1</a:t>
                      </a:r>
                      <a:r>
                        <a:rPr lang="cs-CZ" sz="1450" b="1" u="none" strike="noStrike" dirty="0">
                          <a:effectLst/>
                        </a:rPr>
                        <a:t>5.–21.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1 333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1 587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61695"/>
                  </a:ext>
                </a:extLst>
              </a:tr>
            </a:tbl>
          </a:graphicData>
        </a:graphic>
      </p:graphicFrame>
      <p:grpSp>
        <p:nvGrpSpPr>
          <p:cNvPr id="7" name="Skupina 6">
            <a:extLst>
              <a:ext uri="{FF2B5EF4-FFF2-40B4-BE49-F238E27FC236}">
                <a16:creationId xmlns:a16="http://schemas.microsoft.com/office/drawing/2014/main" id="{9CB755D3-1651-4205-9FDB-F9F3FA441A04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8004EF44-5AC4-4A10-B540-2D889AE5C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B94D3413-C5A9-45D1-BCCD-0CF6BFB01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  <p:sp>
        <p:nvSpPr>
          <p:cNvPr id="9" name="TextovéPole 8">
            <a:extLst>
              <a:ext uri="{FF2B5EF4-FFF2-40B4-BE49-F238E27FC236}">
                <a16:creationId xmlns:a16="http://schemas.microsoft.com/office/drawing/2014/main" id="{B4124322-3865-40C5-8A2E-469BFA79B840}"/>
              </a:ext>
            </a:extLst>
          </p:cNvPr>
          <p:cNvSpPr txBox="1"/>
          <p:nvPr/>
        </p:nvSpPr>
        <p:spPr>
          <a:xfrm>
            <a:off x="141737" y="5336241"/>
            <a:ext cx="11381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odpovídají modelovaným hodnotám (kalibrovaným na hodnoty pozorované v pracovních dnech), naměřené hodnoty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zahrnují všechny počty hlášené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databáze, včetně zřetelně nižších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záchytů nemoci v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nepracovních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dnech. Z tohoto důvodu je období konce roku a prvního týdne v lednu silně </a:t>
            </a:r>
            <a:r>
              <a:rPr kumimoji="0" lang="cs-CZ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podhlášené</a:t>
            </a:r>
            <a:r>
              <a:rPr kumimoji="0" lang="cs-CZ" sz="12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(během vánoc a mezi 31.12. a 3.1. silně poklesl počet realizovaných testů). 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503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8891141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Velmi rizikový scénář, R = 1,30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silného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673513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672572" y="334635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957091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3937932" y="2905284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377827" y="3501385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672572" y="357157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377827" y="3724692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672572" y="379679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1,00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377827" y="3947999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377827" y="41713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664715" y="40220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70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30.12.2020)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18C3454-3ACD-4639-ABC1-54A9227CB2EF}"/>
              </a:ext>
            </a:extLst>
          </p:cNvPr>
          <p:cNvSpPr txBox="1"/>
          <p:nvPr/>
        </p:nvSpPr>
        <p:spPr>
          <a:xfrm>
            <a:off x="4765210" y="1828543"/>
            <a:ext cx="5398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dopad</a:t>
            </a:r>
            <a:r>
              <a:rPr lang="en-US" sz="1400" dirty="0"/>
              <a:t> </a:t>
            </a:r>
            <a:r>
              <a:rPr lang="en-US" sz="1400" dirty="0" err="1"/>
              <a:t>opat</a:t>
            </a:r>
            <a:r>
              <a:rPr lang="cs-CZ" sz="1400" dirty="0" err="1"/>
              <a:t>ření</a:t>
            </a:r>
            <a:r>
              <a:rPr lang="cs-CZ" sz="1400" dirty="0"/>
              <a:t> z 27.12. až od druhého lednového týdne</a:t>
            </a:r>
            <a:r>
              <a:rPr lang="en-US" sz="1400" dirty="0"/>
              <a:t> </a:t>
            </a:r>
            <a:endParaRPr lang="cs-CZ" sz="1400" dirty="0"/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23B62398-591B-4162-AA74-400BAB9488E3}"/>
              </a:ext>
            </a:extLst>
          </p:cNvPr>
          <p:cNvSpPr txBox="1"/>
          <p:nvPr/>
        </p:nvSpPr>
        <p:spPr>
          <a:xfrm>
            <a:off x="9134748" y="3006346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21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594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484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240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73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Karlovarský kraj</a:t>
            </a:r>
          </a:p>
        </p:txBody>
      </p: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71F5FF45-E354-4486-B330-0B877B77275D}"/>
              </a:ext>
            </a:extLst>
          </p:cNvPr>
          <p:cNvGrpSpPr/>
          <p:nvPr/>
        </p:nvGrpSpPr>
        <p:grpSpPr>
          <a:xfrm>
            <a:off x="10932032" y="558102"/>
            <a:ext cx="1158835" cy="360249"/>
            <a:chOff x="12375318" y="2247704"/>
            <a:chExt cx="1580446" cy="491316"/>
          </a:xfrm>
        </p:grpSpPr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B0E36F31-22AD-4B75-834A-EF9B6F3B2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35" name="Obrázek 34">
              <a:extLst>
                <a:ext uri="{FF2B5EF4-FFF2-40B4-BE49-F238E27FC236}">
                  <a16:creationId xmlns:a16="http://schemas.microsoft.com/office/drawing/2014/main" id="{768D661A-740A-403C-9C8C-547F30CCB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521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08FBC4-9856-48C7-8DF3-A027D07E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19" y="0"/>
            <a:ext cx="5763181" cy="1059255"/>
          </a:xfrm>
        </p:spPr>
        <p:txBody>
          <a:bodyPr/>
          <a:lstStyle/>
          <a:p>
            <a:r>
              <a:rPr lang="cs-CZ" dirty="0" smtClean="0"/>
              <a:t>Scénáře predikcí pro </a:t>
            </a:r>
            <a:r>
              <a:rPr lang="cs-CZ" dirty="0"/>
              <a:t>vývoj epidemie 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v </a:t>
            </a:r>
            <a:r>
              <a:rPr lang="cs-CZ" dirty="0"/>
              <a:t>lednu 2021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5D9B15-9A2B-4DD9-96F4-1AF57AAB9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252" y="2103143"/>
            <a:ext cx="10847093" cy="4428821"/>
          </a:xfrm>
        </p:spPr>
        <p:txBody>
          <a:bodyPr>
            <a:noAutofit/>
          </a:bodyPr>
          <a:lstStyle/>
          <a:p>
            <a:r>
              <a:rPr lang="cs-CZ" sz="1800" b="1" dirty="0">
                <a:solidFill>
                  <a:srgbClr val="00B050"/>
                </a:solidFill>
              </a:rPr>
              <a:t>Scénář </a:t>
            </a:r>
            <a:r>
              <a:rPr lang="en-US" sz="1800" b="1" dirty="0">
                <a:solidFill>
                  <a:srgbClr val="00B050"/>
                </a:solidFill>
              </a:rPr>
              <a:t>A</a:t>
            </a:r>
            <a:r>
              <a:rPr lang="cs-CZ" sz="1800" b="1" dirty="0">
                <a:solidFill>
                  <a:srgbClr val="00B050"/>
                </a:solidFill>
              </a:rPr>
              <a:t> (scénář silného zpomalení; předpokládané R = </a:t>
            </a:r>
            <a:r>
              <a:rPr lang="en-US" sz="1800" b="1" dirty="0">
                <a:solidFill>
                  <a:srgbClr val="00B050"/>
                </a:solidFill>
              </a:rPr>
              <a:t>0,</a:t>
            </a:r>
            <a:r>
              <a:rPr lang="cs-CZ" sz="1800" b="1" dirty="0">
                <a:solidFill>
                  <a:srgbClr val="00B050"/>
                </a:solidFill>
              </a:rPr>
              <a:t>70)</a:t>
            </a:r>
          </a:p>
          <a:p>
            <a:pPr lvl="1"/>
            <a:r>
              <a:rPr lang="cs-CZ" sz="1600" dirty="0"/>
              <a:t>předpokládá silný dopad opatření zavedených </a:t>
            </a:r>
            <a:r>
              <a:rPr lang="cs-CZ" sz="1600" dirty="0" smtClean="0"/>
              <a:t>po 26.12.2020 </a:t>
            </a:r>
            <a:r>
              <a:rPr lang="cs-CZ" sz="1600" dirty="0"/>
              <a:t>(obdobný jako jarní a podzimní omezení)</a:t>
            </a:r>
          </a:p>
          <a:p>
            <a:pPr lvl="1"/>
            <a:r>
              <a:rPr lang="cs-CZ" sz="1600" dirty="0"/>
              <a:t>opatření se dle scénáře projevují </a:t>
            </a:r>
            <a:r>
              <a:rPr lang="cs-CZ" sz="1600" dirty="0" smtClean="0"/>
              <a:t>po 10.1., významněji až </a:t>
            </a:r>
            <a:r>
              <a:rPr lang="cs-CZ" sz="1600" dirty="0"/>
              <a:t>od </a:t>
            </a:r>
            <a:r>
              <a:rPr lang="cs-CZ" sz="1600" dirty="0" smtClean="0"/>
              <a:t>konce druhého </a:t>
            </a:r>
            <a:r>
              <a:rPr lang="cs-CZ" sz="1600" dirty="0"/>
              <a:t>lednového týdne</a:t>
            </a:r>
          </a:p>
          <a:p>
            <a:r>
              <a:rPr lang="cs-CZ" sz="1800" b="1" dirty="0">
                <a:solidFill>
                  <a:srgbClr val="0070C0"/>
                </a:solidFill>
              </a:rPr>
              <a:t>Scénář B (scénář pro zastavení růstu; předpokládané R = 1,00)</a:t>
            </a:r>
          </a:p>
          <a:p>
            <a:pPr lvl="1"/>
            <a:r>
              <a:rPr lang="cs-CZ" sz="1600" dirty="0"/>
              <a:t>předpokládá stabilizaci počtu nově pozitivních</a:t>
            </a:r>
          </a:p>
          <a:p>
            <a:pPr lvl="1"/>
            <a:r>
              <a:rPr lang="cs-CZ" sz="1600" dirty="0"/>
              <a:t>opatření se dle scénáře projevují po 10.1., významněji až od konce druhého lednového týdne</a:t>
            </a:r>
          </a:p>
          <a:p>
            <a:r>
              <a:rPr lang="cs-CZ" sz="1800" b="1" dirty="0" smtClean="0">
                <a:solidFill>
                  <a:srgbClr val="FFC618"/>
                </a:solidFill>
              </a:rPr>
              <a:t>Scénář </a:t>
            </a:r>
            <a:r>
              <a:rPr lang="cs-CZ" sz="1800" b="1" dirty="0">
                <a:solidFill>
                  <a:srgbClr val="FFC618"/>
                </a:solidFill>
              </a:rPr>
              <a:t>C (rizikový scénář, kalibrované R = 1,23)</a:t>
            </a:r>
            <a:r>
              <a:rPr lang="en-US" sz="1800" b="1" dirty="0">
                <a:solidFill>
                  <a:srgbClr val="FFC618"/>
                </a:solidFill>
              </a:rPr>
              <a:t>*</a:t>
            </a:r>
            <a:endParaRPr lang="cs-CZ" sz="1800" b="1" dirty="0">
              <a:solidFill>
                <a:srgbClr val="FFC618"/>
              </a:solidFill>
            </a:endParaRPr>
          </a:p>
          <a:p>
            <a:pPr lvl="1"/>
            <a:r>
              <a:rPr lang="cs-CZ" sz="1600" dirty="0"/>
              <a:t>předpokládá pokračování rostoucí dynamiky vývoje, reprodukční číslo odpovídá prosincovým hodnotám</a:t>
            </a:r>
          </a:p>
          <a:p>
            <a:pPr lvl="1"/>
            <a:r>
              <a:rPr lang="cs-CZ" sz="1600" dirty="0"/>
              <a:t>situace spojená s nedostatečnou </a:t>
            </a:r>
            <a:r>
              <a:rPr lang="cs-CZ" sz="1600" i="1" dirty="0" err="1"/>
              <a:t>compliance</a:t>
            </a:r>
            <a:r>
              <a:rPr lang="cs-CZ" sz="1600" dirty="0"/>
              <a:t> populace, příp. sníženou efektivitou trasování apod.</a:t>
            </a:r>
          </a:p>
          <a:p>
            <a:r>
              <a:rPr lang="cs-CZ" sz="1800" b="1" dirty="0">
                <a:solidFill>
                  <a:srgbClr val="FF0000"/>
                </a:solidFill>
              </a:rPr>
              <a:t>Scénář D (velmi rizikový scénář, předpokládané R = 1,30)</a:t>
            </a:r>
          </a:p>
          <a:p>
            <a:pPr lvl="1"/>
            <a:r>
              <a:rPr lang="cs-CZ" sz="1600" dirty="0"/>
              <a:t>předpokládá další dílčí zhoršení situace po vánočních svátcích</a:t>
            </a:r>
          </a:p>
          <a:p>
            <a:pPr lvl="1"/>
            <a:r>
              <a:rPr lang="cs-CZ" sz="1600" dirty="0"/>
              <a:t>situace spojená s nedostatečnou </a:t>
            </a:r>
            <a:r>
              <a:rPr lang="cs-CZ" sz="1600" i="1" dirty="0" err="1"/>
              <a:t>compliance</a:t>
            </a:r>
            <a:r>
              <a:rPr lang="cs-CZ" sz="1600" dirty="0"/>
              <a:t> populace, příp. sníženou efektivitou trasování apod.</a:t>
            </a:r>
          </a:p>
          <a:p>
            <a:pPr marL="457200" lvl="1" indent="0">
              <a:buNone/>
            </a:pPr>
            <a:endParaRPr lang="cs-CZ" sz="2000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267E8C24-967E-41C5-A2B5-229406E471EE}"/>
              </a:ext>
            </a:extLst>
          </p:cNvPr>
          <p:cNvSpPr txBox="1"/>
          <p:nvPr/>
        </p:nvSpPr>
        <p:spPr>
          <a:xfrm>
            <a:off x="243884" y="6301132"/>
            <a:ext cx="11354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odpovídá kalibraci reprodukčního čísla SIR epidemiologickým modelem pro krátkodobé predikce ÚZIS ČR v segmentu od 18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1. do 29.12.2020, odhad 1,23 (1,11–1,34), interval odpovídá 95% intervalu neurčitosti z odhadů získaných kalibrací modelu, kalibračním cílem byly denní přírůstky, s vyjmutím volných dnů</a:t>
            </a:r>
          </a:p>
        </p:txBody>
      </p:sp>
      <p:pic>
        <p:nvPicPr>
          <p:cNvPr id="5" name="Vlajka CR">
            <a:extLst>
              <a:ext uri="{FF2B5EF4-FFF2-40B4-BE49-F238E27FC236}">
                <a16:creationId xmlns:a16="http://schemas.microsoft.com/office/drawing/2014/main" id="{29FD22CB-EF49-4469-9F40-52D3F1C665C9}"/>
              </a:ext>
            </a:extLst>
          </p:cNvPr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1609490" y="1103526"/>
            <a:ext cx="526893" cy="34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ovéPole 5"/>
          <p:cNvSpPr txBox="1"/>
          <p:nvPr/>
        </p:nvSpPr>
        <p:spPr>
          <a:xfrm>
            <a:off x="81704" y="1196478"/>
            <a:ext cx="11062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 smtClean="0"/>
              <a:t>Nastavené nerizikové scénáře předpokládají zpomalení šíření nákazy po 8.1. – 10.1., a to v důsledku přijatých opatření po 26.12.. Naopak rizikové scénáře dopad nepředpokládají a pracují s různými variantami rostoucí dynamiky šíření nákazy. Modely předpokládají srovnatelný objem realizovaných testů zejména v pracovních dnech. </a:t>
            </a:r>
            <a:r>
              <a:rPr lang="cs-CZ" sz="1600" b="1" dirty="0" smtClean="0"/>
              <a:t> </a:t>
            </a:r>
            <a:endParaRPr lang="cs-CZ" sz="1600" b="1" dirty="0"/>
          </a:p>
        </p:txBody>
      </p:sp>
    </p:spTree>
    <p:extLst>
      <p:ext uri="{BB962C8B-B14F-4D97-AF65-F5344CB8AC3E}">
        <p14:creationId xmlns:p14="http://schemas.microsoft.com/office/powerpoint/2010/main" val="330359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kupina 5">
            <a:extLst>
              <a:ext uri="{FF2B5EF4-FFF2-40B4-BE49-F238E27FC236}">
                <a16:creationId xmlns:a16="http://schemas.microsoft.com/office/drawing/2014/main" id="{7D99B616-DC2A-4EC9-8533-EDF04BD15305}"/>
              </a:ext>
            </a:extLst>
          </p:cNvPr>
          <p:cNvGrpSpPr/>
          <p:nvPr/>
        </p:nvGrpSpPr>
        <p:grpSpPr>
          <a:xfrm>
            <a:off x="10932032" y="558102"/>
            <a:ext cx="1158835" cy="360249"/>
            <a:chOff x="12375318" y="2247704"/>
            <a:chExt cx="1580446" cy="491316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496F5331-227E-43F6-B321-5E66F7ED0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255BC43F-014F-420F-95E0-7A3DA4AF4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600" b="1" u="sng" dirty="0" err="1">
                <a:solidFill>
                  <a:srgbClr val="000000"/>
                </a:solidFill>
                <a:latin typeface="Arial" panose="020B0604020202020204"/>
              </a:rPr>
              <a:t>odpov</a:t>
            </a:r>
            <a:r>
              <a:rPr lang="cs-CZ" sz="1600" b="1" u="sng" dirty="0" err="1">
                <a:solidFill>
                  <a:srgbClr val="000000"/>
                </a:solidFill>
                <a:latin typeface="Arial" panose="020B0604020202020204"/>
              </a:rPr>
              <a:t>ídá</a:t>
            </a:r>
            <a:r>
              <a:rPr lang="cs-CZ" sz="1600" b="1" u="sng" dirty="0">
                <a:solidFill>
                  <a:srgbClr val="000000"/>
                </a:solidFill>
                <a:latin typeface="Arial" panose="020B0604020202020204"/>
              </a:rPr>
              <a:t> údajům z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27. 11. 2020.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cs-CZ" sz="1600" b="1" dirty="0">
                <a:solidFill>
                  <a:srgbClr val="000000"/>
                </a:solidFill>
              </a:rPr>
              <a:t>Naměřené hodnoty jsou aktuální k uzavřenému dni 29. 12. 2020 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en-US" u="sng" dirty="0"/>
              <a:t>P</a:t>
            </a:r>
            <a:r>
              <a:rPr lang="cs-CZ" u="sng" dirty="0" err="1"/>
              <a:t>ůvodní</a:t>
            </a:r>
            <a:r>
              <a:rPr lang="cs-CZ" u="sng" dirty="0"/>
              <a:t> model</a:t>
            </a:r>
            <a:r>
              <a:rPr lang="cs-CZ" dirty="0"/>
              <a:t> založený na údajích z listopadu: KVK</a:t>
            </a: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C52E747F-D2DE-41A7-ADF3-F79494075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20634"/>
              </p:ext>
            </p:extLst>
          </p:nvPr>
        </p:nvGraphicFramePr>
        <p:xfrm>
          <a:off x="228000" y="1725909"/>
          <a:ext cx="11381487" cy="41453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968547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algn="l" fontAlgn="b"/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1.–6.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148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97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7.–13.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108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185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189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1463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5063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21.–31.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319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411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61695"/>
                  </a:ext>
                </a:extLst>
              </a:tr>
            </a:tbl>
          </a:graphicData>
        </a:graphic>
      </p:graphicFrame>
      <p:sp>
        <p:nvSpPr>
          <p:cNvPr id="11" name="TextovéPole 10">
            <a:extLst>
              <a:ext uri="{FF2B5EF4-FFF2-40B4-BE49-F238E27FC236}">
                <a16:creationId xmlns:a16="http://schemas.microsoft.com/office/drawing/2014/main" id="{B4124322-3865-40C5-8A2E-469BFA79B840}"/>
              </a:ext>
            </a:extLst>
          </p:cNvPr>
          <p:cNvSpPr txBox="1"/>
          <p:nvPr/>
        </p:nvSpPr>
        <p:spPr>
          <a:xfrm>
            <a:off x="133110" y="6009102"/>
            <a:ext cx="11381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odpovídají modelovaným hodnotám (kalibrovaným na hodnoty pozorované v pracovních dnech), naměřené hodnoty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zahrnují všechny počty hlášené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databáze, včetně zřetelně nižších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záchytů nemoci v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nepracovních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dnech. Z tohoto důvodu je období konce roku a prvního týdne v lednu silně </a:t>
            </a:r>
            <a:r>
              <a:rPr kumimoji="0" lang="cs-CZ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podhlášené</a:t>
            </a:r>
            <a:r>
              <a:rPr kumimoji="0" lang="cs-CZ" sz="12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(během vánoc a mezi 31.12. a 3.1. silně poklesl počet realizovaných testů). 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318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600" b="1" u="sng" dirty="0" err="1">
                <a:solidFill>
                  <a:srgbClr val="000000"/>
                </a:solidFill>
                <a:latin typeface="Arial" panose="020B0604020202020204"/>
              </a:rPr>
              <a:t>odpov</a:t>
            </a:r>
            <a:r>
              <a:rPr lang="cs-CZ" sz="1600" b="1" u="sng" dirty="0" err="1">
                <a:solidFill>
                  <a:srgbClr val="000000"/>
                </a:solidFill>
                <a:latin typeface="Arial" panose="020B0604020202020204"/>
              </a:rPr>
              <a:t>ídá</a:t>
            </a:r>
            <a:r>
              <a:rPr lang="cs-CZ" sz="1600" b="1" u="sng" dirty="0">
                <a:solidFill>
                  <a:srgbClr val="000000"/>
                </a:solidFill>
                <a:latin typeface="Arial" panose="020B0604020202020204"/>
              </a:rPr>
              <a:t> údajům z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30. 12. 2020.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KVK</a:t>
            </a:r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196E2975-649B-432B-8372-9A19D11CA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343875"/>
              </p:ext>
            </p:extLst>
          </p:nvPr>
        </p:nvGraphicFramePr>
        <p:xfrm>
          <a:off x="228000" y="1725909"/>
          <a:ext cx="11381487" cy="35061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968547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28.12.)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en-US" sz="1450" b="1" u="none" strike="noStrike" dirty="0">
                          <a:effectLst/>
                        </a:rPr>
                        <a:t>1</a:t>
                      </a:r>
                      <a:r>
                        <a:rPr lang="cs-CZ" sz="1450" b="1" u="none" strike="noStrike" dirty="0">
                          <a:effectLst/>
                        </a:rPr>
                        <a:t>.–</a:t>
                      </a:r>
                      <a:r>
                        <a:rPr lang="en-US" sz="1450" b="1" u="none" strike="noStrike" dirty="0">
                          <a:effectLst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36854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8.–14.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12863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en-US" sz="1450" b="1" u="none" strike="noStrike" dirty="0">
                          <a:effectLst/>
                        </a:rPr>
                        <a:t>1</a:t>
                      </a:r>
                      <a:r>
                        <a:rPr lang="cs-CZ" sz="1450" b="1" u="none" strike="noStrike" dirty="0">
                          <a:effectLst/>
                        </a:rPr>
                        <a:t>5.–21.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61695"/>
                  </a:ext>
                </a:extLst>
              </a:tr>
            </a:tbl>
          </a:graphicData>
        </a:graphic>
      </p:graphicFrame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DB1D58A-7FCC-4813-AFE8-DDA5159A3121}"/>
              </a:ext>
            </a:extLst>
          </p:cNvPr>
          <p:cNvGrpSpPr/>
          <p:nvPr/>
        </p:nvGrpSpPr>
        <p:grpSpPr>
          <a:xfrm>
            <a:off x="10932032" y="558102"/>
            <a:ext cx="1158835" cy="360249"/>
            <a:chOff x="12375318" y="2247704"/>
            <a:chExt cx="1580446" cy="491316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5D6F48A6-4C4C-41F6-B63B-9FE8152D6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14" name="Obrázek 13">
              <a:extLst>
                <a:ext uri="{FF2B5EF4-FFF2-40B4-BE49-F238E27FC236}">
                  <a16:creationId xmlns:a16="http://schemas.microsoft.com/office/drawing/2014/main" id="{C16D2C46-4821-4334-B0BF-CC45BD124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  <p:sp>
        <p:nvSpPr>
          <p:cNvPr id="9" name="TextovéPole 8">
            <a:extLst>
              <a:ext uri="{FF2B5EF4-FFF2-40B4-BE49-F238E27FC236}">
                <a16:creationId xmlns:a16="http://schemas.microsoft.com/office/drawing/2014/main" id="{B4124322-3865-40C5-8A2E-469BFA79B840}"/>
              </a:ext>
            </a:extLst>
          </p:cNvPr>
          <p:cNvSpPr txBox="1"/>
          <p:nvPr/>
        </p:nvSpPr>
        <p:spPr>
          <a:xfrm>
            <a:off x="141737" y="5336241"/>
            <a:ext cx="11381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odpovídají modelovaným hodnotám (kalibrovaným na hodnoty pozorované v pracovních dnech), naměřené hodnoty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zahrnují všechny počty hlášené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databáze, včetně zřetelně nižších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záchytů nemoci v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nepracovních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dnech. Z tohoto důvodu je období konce roku a prvního týdne v lednu silně </a:t>
            </a:r>
            <a:r>
              <a:rPr kumimoji="0" lang="cs-CZ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podhlášené</a:t>
            </a:r>
            <a:r>
              <a:rPr kumimoji="0" lang="cs-CZ" sz="12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(během vánoc a mezi 31.12. a 3.1. silně poklesl počet realizovaných testů). 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686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9341023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Velmi rizikový scénář, R = 1,30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silného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673513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672572" y="334635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957091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3937932" y="2905284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377827" y="3501385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672572" y="357157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377827" y="3724692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672572" y="379679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1,00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377827" y="3947999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377827" y="41713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664715" y="40220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70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30.12.2020)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18C3454-3ACD-4639-ABC1-54A9227CB2EF}"/>
              </a:ext>
            </a:extLst>
          </p:cNvPr>
          <p:cNvSpPr txBox="1"/>
          <p:nvPr/>
        </p:nvSpPr>
        <p:spPr>
          <a:xfrm>
            <a:off x="4765210" y="1828543"/>
            <a:ext cx="5398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dopad</a:t>
            </a:r>
            <a:r>
              <a:rPr lang="en-US" sz="1400" dirty="0"/>
              <a:t> </a:t>
            </a:r>
            <a:r>
              <a:rPr lang="en-US" sz="1400" dirty="0" err="1"/>
              <a:t>opat</a:t>
            </a:r>
            <a:r>
              <a:rPr lang="cs-CZ" sz="1400" dirty="0" err="1"/>
              <a:t>ření</a:t>
            </a:r>
            <a:r>
              <a:rPr lang="cs-CZ" sz="1400" dirty="0"/>
              <a:t> z 27.12. až od druhého lednového týdne</a:t>
            </a:r>
            <a:r>
              <a:rPr lang="en-US" sz="1400" dirty="0"/>
              <a:t> </a:t>
            </a:r>
            <a:endParaRPr lang="cs-CZ" sz="1400" dirty="0"/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23B62398-591B-4162-AA74-400BAB9488E3}"/>
              </a:ext>
            </a:extLst>
          </p:cNvPr>
          <p:cNvSpPr txBox="1"/>
          <p:nvPr/>
        </p:nvSpPr>
        <p:spPr>
          <a:xfrm>
            <a:off x="9134748" y="3006346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21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2 516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2 050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1 014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308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Ústecký kraj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94CE6A10-BCF2-4F5A-8836-3A7F97591AC2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3634B97D-98EE-48CC-8BE1-F46532ED09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7BC294A8-BAF1-490B-B6CA-2B7251725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1664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600" b="1" u="sng" dirty="0" err="1">
                <a:solidFill>
                  <a:srgbClr val="000000"/>
                </a:solidFill>
                <a:latin typeface="Arial" panose="020B0604020202020204"/>
              </a:rPr>
              <a:t>odpov</a:t>
            </a:r>
            <a:r>
              <a:rPr lang="cs-CZ" sz="1600" b="1" u="sng" dirty="0" err="1">
                <a:solidFill>
                  <a:srgbClr val="000000"/>
                </a:solidFill>
                <a:latin typeface="Arial" panose="020B0604020202020204"/>
              </a:rPr>
              <a:t>ídá</a:t>
            </a:r>
            <a:r>
              <a:rPr lang="cs-CZ" sz="1600" b="1" u="sng" dirty="0">
                <a:solidFill>
                  <a:srgbClr val="000000"/>
                </a:solidFill>
                <a:latin typeface="Arial" panose="020B0604020202020204"/>
              </a:rPr>
              <a:t> údajům z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27. 11. 2020.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cs-CZ" sz="1600" b="1" dirty="0">
                <a:solidFill>
                  <a:srgbClr val="000000"/>
                </a:solidFill>
              </a:rPr>
              <a:t>Naměřené hodnoty jsou aktuální k uzavřenému dni 29. 12. 2020 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en-US" u="sng" dirty="0"/>
              <a:t>P</a:t>
            </a:r>
            <a:r>
              <a:rPr lang="cs-CZ" u="sng" dirty="0" err="1"/>
              <a:t>ůvodní</a:t>
            </a:r>
            <a:r>
              <a:rPr lang="cs-CZ" u="sng" dirty="0"/>
              <a:t> model</a:t>
            </a:r>
            <a:r>
              <a:rPr lang="cs-CZ" dirty="0"/>
              <a:t> založený na údajích z listopadu: ULK</a:t>
            </a: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C52E747F-D2DE-41A7-ADF3-F79494075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537462"/>
              </p:ext>
            </p:extLst>
          </p:nvPr>
        </p:nvGraphicFramePr>
        <p:xfrm>
          <a:off x="228000" y="1725909"/>
          <a:ext cx="11381487" cy="41453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968547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algn="l" fontAlgn="b"/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1.–6.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351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97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7.–13.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4,2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4,3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354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605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1463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5,4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6,1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358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768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5063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21.–31.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4,0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14,8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6 685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362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1 044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61695"/>
                  </a:ext>
                </a:extLst>
              </a:tr>
            </a:tbl>
          </a:graphicData>
        </a:graphic>
      </p:graphicFrame>
      <p:grpSp>
        <p:nvGrpSpPr>
          <p:cNvPr id="9" name="Skupina 8">
            <a:extLst>
              <a:ext uri="{FF2B5EF4-FFF2-40B4-BE49-F238E27FC236}">
                <a16:creationId xmlns:a16="http://schemas.microsoft.com/office/drawing/2014/main" id="{6F8B17B3-15AB-4536-9C1D-7C6F42A67701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F618759D-7BD8-40C4-8934-AF82E70D96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Obrázek 11">
              <a:extLst>
                <a:ext uri="{FF2B5EF4-FFF2-40B4-BE49-F238E27FC236}">
                  <a16:creationId xmlns:a16="http://schemas.microsoft.com/office/drawing/2014/main" id="{9DBB33FF-F916-4C47-9B8F-5B601F267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  <p:sp>
        <p:nvSpPr>
          <p:cNvPr id="10" name="TextovéPole 9">
            <a:extLst>
              <a:ext uri="{FF2B5EF4-FFF2-40B4-BE49-F238E27FC236}">
                <a16:creationId xmlns:a16="http://schemas.microsoft.com/office/drawing/2014/main" id="{B4124322-3865-40C5-8A2E-469BFA79B840}"/>
              </a:ext>
            </a:extLst>
          </p:cNvPr>
          <p:cNvSpPr txBox="1"/>
          <p:nvPr/>
        </p:nvSpPr>
        <p:spPr>
          <a:xfrm>
            <a:off x="115858" y="5983222"/>
            <a:ext cx="11381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odpovídají modelovaným hodnotám (kalibrovaným na hodnoty pozorované v pracovních dnech), naměřené hodnoty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zahrnují všechny počty hlášené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databáze, včetně zřetelně nižších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záchytů nemoci v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nepracovních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dnech. Z tohoto důvodu je období konce roku a prvního týdne v lednu silně </a:t>
            </a:r>
            <a:r>
              <a:rPr kumimoji="0" lang="cs-CZ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podhlášené</a:t>
            </a:r>
            <a:r>
              <a:rPr kumimoji="0" lang="cs-CZ" sz="12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(během vánoc a mezi 31.12. a 3.1. silně poklesl počet realizovaných testů). 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3358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600" b="1" u="sng" dirty="0" err="1">
                <a:solidFill>
                  <a:srgbClr val="000000"/>
                </a:solidFill>
                <a:latin typeface="Arial" panose="020B0604020202020204"/>
              </a:rPr>
              <a:t>odpov</a:t>
            </a:r>
            <a:r>
              <a:rPr lang="cs-CZ" sz="1600" b="1" u="sng" dirty="0" err="1">
                <a:solidFill>
                  <a:srgbClr val="000000"/>
                </a:solidFill>
                <a:latin typeface="Arial" panose="020B0604020202020204"/>
              </a:rPr>
              <a:t>ídá</a:t>
            </a:r>
            <a:r>
              <a:rPr lang="cs-CZ" sz="1600" b="1" u="sng" dirty="0">
                <a:solidFill>
                  <a:srgbClr val="000000"/>
                </a:solidFill>
                <a:latin typeface="Arial" panose="020B0604020202020204"/>
              </a:rPr>
              <a:t> údajům z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30. 12. 2020.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ULK</a:t>
            </a:r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196E2975-649B-432B-8372-9A19D11CA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545828"/>
              </p:ext>
            </p:extLst>
          </p:nvPr>
        </p:nvGraphicFramePr>
        <p:xfrm>
          <a:off x="228000" y="1725909"/>
          <a:ext cx="11381487" cy="35061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968547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28.12.)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en-US" sz="1450" b="1" u="none" strike="noStrike" dirty="0">
                          <a:effectLst/>
                        </a:rPr>
                        <a:t>1</a:t>
                      </a:r>
                      <a:r>
                        <a:rPr lang="cs-CZ" sz="1450" b="1" u="none" strike="noStrike" dirty="0">
                          <a:effectLst/>
                        </a:rPr>
                        <a:t>.–</a:t>
                      </a:r>
                      <a:r>
                        <a:rPr lang="en-US" sz="1450" b="1" u="none" strike="noStrike" dirty="0">
                          <a:effectLst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7,0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7,6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4 952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1 000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1 088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1 116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36854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8.–14.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9,9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1 561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12863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en-US" sz="1450" b="1" u="none" strike="noStrike" dirty="0">
                          <a:effectLst/>
                        </a:rPr>
                        <a:t>1</a:t>
                      </a:r>
                      <a:r>
                        <a:rPr lang="cs-CZ" sz="1450" b="1" u="none" strike="noStrike" dirty="0">
                          <a:effectLst/>
                        </a:rPr>
                        <a:t>5.–21.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12,9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tisíc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1 838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2 188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61695"/>
                  </a:ext>
                </a:extLst>
              </a:tr>
            </a:tbl>
          </a:graphicData>
        </a:graphic>
      </p:graphicFrame>
      <p:grpSp>
        <p:nvGrpSpPr>
          <p:cNvPr id="15" name="Skupina 14">
            <a:extLst>
              <a:ext uri="{FF2B5EF4-FFF2-40B4-BE49-F238E27FC236}">
                <a16:creationId xmlns:a16="http://schemas.microsoft.com/office/drawing/2014/main" id="{5E4E058F-7754-4819-8A77-5D7A56D5FA31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36D65E7D-0CB2-4FA9-8E79-7AD46FF77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73938E93-B887-45AA-943B-2D6A8DE7E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  <p:sp>
        <p:nvSpPr>
          <p:cNvPr id="9" name="TextovéPole 8">
            <a:extLst>
              <a:ext uri="{FF2B5EF4-FFF2-40B4-BE49-F238E27FC236}">
                <a16:creationId xmlns:a16="http://schemas.microsoft.com/office/drawing/2014/main" id="{B4124322-3865-40C5-8A2E-469BFA79B840}"/>
              </a:ext>
            </a:extLst>
          </p:cNvPr>
          <p:cNvSpPr txBox="1"/>
          <p:nvPr/>
        </p:nvSpPr>
        <p:spPr>
          <a:xfrm>
            <a:off x="141737" y="5336241"/>
            <a:ext cx="11381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odpovídají modelovaným hodnotám (kalibrovaným na hodnoty pozorované v pracovních dnech), naměřené hodnoty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zahrnují všechny počty hlášené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databáze, včetně zřetelně nižších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záchytů nemoci v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nepracovních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dnech. Z tohoto důvodu je období konce roku a prvního týdne v lednu silně </a:t>
            </a:r>
            <a:r>
              <a:rPr kumimoji="0" lang="cs-CZ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podhlášené</a:t>
            </a:r>
            <a:r>
              <a:rPr kumimoji="0" lang="cs-CZ" sz="12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(během vánoc a mezi 31.12. a 3.1. silně poklesl počet realizovaných testů). 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389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9056039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Velmi rizikový scénář, R = 1,30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silného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673513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672572" y="334635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957091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3937932" y="2905284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377827" y="3501385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672572" y="357157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377827" y="3724692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672572" y="379679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1,00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377827" y="3947999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377827" y="41713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664715" y="40220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70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30.12.2020)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18C3454-3ACD-4639-ABC1-54A9227CB2EF}"/>
              </a:ext>
            </a:extLst>
          </p:cNvPr>
          <p:cNvSpPr txBox="1"/>
          <p:nvPr/>
        </p:nvSpPr>
        <p:spPr>
          <a:xfrm>
            <a:off x="4765210" y="1828543"/>
            <a:ext cx="5398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dopad</a:t>
            </a:r>
            <a:r>
              <a:rPr lang="en-US" sz="1400" dirty="0"/>
              <a:t> </a:t>
            </a:r>
            <a:r>
              <a:rPr lang="en-US" sz="1400" dirty="0" err="1"/>
              <a:t>opat</a:t>
            </a:r>
            <a:r>
              <a:rPr lang="cs-CZ" sz="1400" dirty="0" err="1"/>
              <a:t>ření</a:t>
            </a:r>
            <a:r>
              <a:rPr lang="cs-CZ" sz="1400" dirty="0"/>
              <a:t> z 27.12. až od druhého lednového týdne</a:t>
            </a:r>
            <a:r>
              <a:rPr lang="en-US" sz="1400" dirty="0"/>
              <a:t> </a:t>
            </a:r>
            <a:endParaRPr lang="cs-CZ" sz="1400" dirty="0"/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23B62398-591B-4162-AA74-400BAB9488E3}"/>
              </a:ext>
            </a:extLst>
          </p:cNvPr>
          <p:cNvSpPr txBox="1"/>
          <p:nvPr/>
        </p:nvSpPr>
        <p:spPr>
          <a:xfrm>
            <a:off x="9134748" y="3006346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21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1 645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1 341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663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201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Liberecký kraj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E7B64DBB-7563-45C3-BD92-05DE9EAF2DFC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37" name="Obrázek 36">
              <a:extLst>
                <a:ext uri="{FF2B5EF4-FFF2-40B4-BE49-F238E27FC236}">
                  <a16:creationId xmlns:a16="http://schemas.microsoft.com/office/drawing/2014/main" id="{3A49B70B-0F61-4C21-8A56-A548469DF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A5278D90-98A6-40C4-82F7-3DB35ED67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071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600" b="1" u="sng" dirty="0" err="1">
                <a:solidFill>
                  <a:srgbClr val="000000"/>
                </a:solidFill>
                <a:latin typeface="Arial" panose="020B0604020202020204"/>
              </a:rPr>
              <a:t>odpov</a:t>
            </a:r>
            <a:r>
              <a:rPr lang="cs-CZ" sz="1600" b="1" u="sng" dirty="0" err="1">
                <a:solidFill>
                  <a:srgbClr val="000000"/>
                </a:solidFill>
                <a:latin typeface="Arial" panose="020B0604020202020204"/>
              </a:rPr>
              <a:t>ídá</a:t>
            </a:r>
            <a:r>
              <a:rPr lang="cs-CZ" sz="1600" b="1" u="sng" dirty="0">
                <a:solidFill>
                  <a:srgbClr val="000000"/>
                </a:solidFill>
                <a:latin typeface="Arial" panose="020B0604020202020204"/>
              </a:rPr>
              <a:t> údajům z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27. 11. 2020.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cs-CZ" sz="1600" b="1" dirty="0">
                <a:solidFill>
                  <a:srgbClr val="000000"/>
                </a:solidFill>
              </a:rPr>
              <a:t>Naměřené hodnoty jsou aktuální k uzavřenému dni 29. 12. 2020 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en-US" u="sng" dirty="0"/>
              <a:t>P</a:t>
            </a:r>
            <a:r>
              <a:rPr lang="cs-CZ" u="sng" dirty="0" err="1"/>
              <a:t>ůvodní</a:t>
            </a:r>
            <a:r>
              <a:rPr lang="cs-CZ" u="sng" dirty="0"/>
              <a:t> model</a:t>
            </a:r>
            <a:r>
              <a:rPr lang="cs-CZ" dirty="0"/>
              <a:t> založený na údajích z listopadu: LBK</a:t>
            </a: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C52E747F-D2DE-41A7-ADF3-F79494075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433522"/>
              </p:ext>
            </p:extLst>
          </p:nvPr>
        </p:nvGraphicFramePr>
        <p:xfrm>
          <a:off x="228000" y="1725909"/>
          <a:ext cx="11381487" cy="41453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968547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algn="l" fontAlgn="b"/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1.–6.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97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7.–13.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205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350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359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1463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3,1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207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444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501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5063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21.–31.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6,6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8,6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209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603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61695"/>
                  </a:ext>
                </a:extLst>
              </a:tr>
            </a:tbl>
          </a:graphicData>
        </a:graphic>
      </p:graphicFrame>
      <p:grpSp>
        <p:nvGrpSpPr>
          <p:cNvPr id="9" name="Skupina 8">
            <a:extLst>
              <a:ext uri="{FF2B5EF4-FFF2-40B4-BE49-F238E27FC236}">
                <a16:creationId xmlns:a16="http://schemas.microsoft.com/office/drawing/2014/main" id="{0FD1B671-7820-4CBD-9B59-175107CDC8D9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523F86E9-2823-419C-882A-71A66DBFB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12" name="Obrázek 11">
              <a:extLst>
                <a:ext uri="{FF2B5EF4-FFF2-40B4-BE49-F238E27FC236}">
                  <a16:creationId xmlns:a16="http://schemas.microsoft.com/office/drawing/2014/main" id="{BE6CBD7B-3EB5-4A4B-B18D-2C7E96F790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  <p:sp>
        <p:nvSpPr>
          <p:cNvPr id="10" name="TextovéPole 9">
            <a:extLst>
              <a:ext uri="{FF2B5EF4-FFF2-40B4-BE49-F238E27FC236}">
                <a16:creationId xmlns:a16="http://schemas.microsoft.com/office/drawing/2014/main" id="{B4124322-3865-40C5-8A2E-469BFA79B840}"/>
              </a:ext>
            </a:extLst>
          </p:cNvPr>
          <p:cNvSpPr txBox="1"/>
          <p:nvPr/>
        </p:nvSpPr>
        <p:spPr>
          <a:xfrm>
            <a:off x="98000" y="6000475"/>
            <a:ext cx="11381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odpovídají modelovaným hodnotám (kalibrovaným na hodnoty pozorované v pracovních dnech), naměřené hodnoty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zahrnují všechny počty hlášené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databáze, včetně zřetelně nižších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záchytů nemoci v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nepracovních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dnech. Z tohoto důvodu je období konce roku a prvního týdne v lednu silně </a:t>
            </a:r>
            <a:r>
              <a:rPr kumimoji="0" lang="cs-CZ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podhlášené</a:t>
            </a:r>
            <a:r>
              <a:rPr kumimoji="0" lang="cs-CZ" sz="12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(během vánoc a mezi 31.12. a 3.1. silně poklesl počet realizovaných testů). 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726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600" b="1" u="sng" dirty="0" err="1">
                <a:solidFill>
                  <a:srgbClr val="000000"/>
                </a:solidFill>
                <a:latin typeface="Arial" panose="020B0604020202020204"/>
              </a:rPr>
              <a:t>odpov</a:t>
            </a:r>
            <a:r>
              <a:rPr lang="cs-CZ" sz="1600" b="1" u="sng" dirty="0" err="1">
                <a:solidFill>
                  <a:srgbClr val="000000"/>
                </a:solidFill>
                <a:latin typeface="Arial" panose="020B0604020202020204"/>
              </a:rPr>
              <a:t>ídá</a:t>
            </a:r>
            <a:r>
              <a:rPr lang="cs-CZ" sz="1600" b="1" u="sng" dirty="0">
                <a:solidFill>
                  <a:srgbClr val="000000"/>
                </a:solidFill>
                <a:latin typeface="Arial" panose="020B0604020202020204"/>
              </a:rPr>
              <a:t> údajům z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30. 12. 2020.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LBK</a:t>
            </a:r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196E2975-649B-432B-8372-9A19D11CA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317921"/>
              </p:ext>
            </p:extLst>
          </p:nvPr>
        </p:nvGraphicFramePr>
        <p:xfrm>
          <a:off x="228000" y="1725909"/>
          <a:ext cx="11381487" cy="35061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968547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28.12.)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en-US" sz="1450" b="1" u="none" strike="noStrike" dirty="0">
                          <a:effectLst/>
                        </a:rPr>
                        <a:t>1</a:t>
                      </a:r>
                      <a:r>
                        <a:rPr lang="cs-CZ" sz="1450" b="1" u="none" strike="noStrike" dirty="0">
                          <a:effectLst/>
                        </a:rPr>
                        <a:t>.–</a:t>
                      </a:r>
                      <a:r>
                        <a:rPr lang="en-US" sz="1450" b="1" u="none" strike="noStrike" dirty="0">
                          <a:effectLst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4,0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4,6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5,0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36854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8.–14.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1 021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12863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en-US" sz="1450" b="1" u="none" strike="noStrike" dirty="0">
                          <a:effectLst/>
                        </a:rPr>
                        <a:t>1</a:t>
                      </a:r>
                      <a:r>
                        <a:rPr lang="cs-CZ" sz="1450" b="1" u="none" strike="noStrike" dirty="0">
                          <a:effectLst/>
                        </a:rPr>
                        <a:t>5.–21.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4,6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8,4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10,0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1 202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1 431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61695"/>
                  </a:ext>
                </a:extLst>
              </a:tr>
            </a:tbl>
          </a:graphicData>
        </a:graphic>
      </p:graphicFrame>
      <p:grpSp>
        <p:nvGrpSpPr>
          <p:cNvPr id="9" name="Skupina 8">
            <a:extLst>
              <a:ext uri="{FF2B5EF4-FFF2-40B4-BE49-F238E27FC236}">
                <a16:creationId xmlns:a16="http://schemas.microsoft.com/office/drawing/2014/main" id="{52ADF1FF-149A-4F15-9846-3BA18E1F8E3B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12" name="Obrázek 11">
              <a:extLst>
                <a:ext uri="{FF2B5EF4-FFF2-40B4-BE49-F238E27FC236}">
                  <a16:creationId xmlns:a16="http://schemas.microsoft.com/office/drawing/2014/main" id="{CF71D441-47F6-45ED-889E-593DD60B0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83C9BFFB-8543-4EB3-81F2-510EB6E7E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  <p:sp>
        <p:nvSpPr>
          <p:cNvPr id="10" name="TextovéPole 9">
            <a:extLst>
              <a:ext uri="{FF2B5EF4-FFF2-40B4-BE49-F238E27FC236}">
                <a16:creationId xmlns:a16="http://schemas.microsoft.com/office/drawing/2014/main" id="{B4124322-3865-40C5-8A2E-469BFA79B840}"/>
              </a:ext>
            </a:extLst>
          </p:cNvPr>
          <p:cNvSpPr txBox="1"/>
          <p:nvPr/>
        </p:nvSpPr>
        <p:spPr>
          <a:xfrm>
            <a:off x="141737" y="5336241"/>
            <a:ext cx="11381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odpovídají modelovaným hodnotám (kalibrovaným na hodnoty pozorované v pracovních dnech), naměřené hodnoty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zahrnují všechny počty hlášené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databáze, včetně zřetelně nižších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záchytů nemoci v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nepracovních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dnech. Z tohoto důvodu je období konce roku a prvního týdne v lednu silně </a:t>
            </a:r>
            <a:r>
              <a:rPr kumimoji="0" lang="cs-CZ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podhlášené</a:t>
            </a:r>
            <a:r>
              <a:rPr kumimoji="0" lang="cs-CZ" sz="12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(během vánoc a mezi 31.12. a 3.1. silně poklesl počet realizovaných testů). 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747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6033339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Velmi rizikový scénář, R = 1,30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silného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673513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672572" y="334635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957091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3937932" y="2905284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377827" y="3501385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672572" y="357157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377827" y="3724692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672572" y="379679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1,00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377827" y="3947999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377827" y="41713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664715" y="40220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70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30.12.2020)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18C3454-3ACD-4639-ABC1-54A9227CB2EF}"/>
              </a:ext>
            </a:extLst>
          </p:cNvPr>
          <p:cNvSpPr txBox="1"/>
          <p:nvPr/>
        </p:nvSpPr>
        <p:spPr>
          <a:xfrm>
            <a:off x="4765210" y="1828543"/>
            <a:ext cx="5398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dopad</a:t>
            </a:r>
            <a:r>
              <a:rPr lang="en-US" sz="1400" dirty="0"/>
              <a:t> </a:t>
            </a:r>
            <a:r>
              <a:rPr lang="en-US" sz="1400" dirty="0" err="1"/>
              <a:t>opat</a:t>
            </a:r>
            <a:r>
              <a:rPr lang="cs-CZ" sz="1400" dirty="0" err="1"/>
              <a:t>ření</a:t>
            </a:r>
            <a:r>
              <a:rPr lang="cs-CZ" sz="1400" dirty="0"/>
              <a:t> z 27.12. až od druhého lednového týdne</a:t>
            </a:r>
            <a:r>
              <a:rPr lang="en-US" sz="1400" dirty="0"/>
              <a:t> </a:t>
            </a:r>
            <a:endParaRPr lang="cs-CZ" sz="1400" dirty="0"/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23B62398-591B-4162-AA74-400BAB9488E3}"/>
              </a:ext>
            </a:extLst>
          </p:cNvPr>
          <p:cNvSpPr txBox="1"/>
          <p:nvPr/>
        </p:nvSpPr>
        <p:spPr>
          <a:xfrm>
            <a:off x="9052210" y="2957091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21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2 744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2 236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1 106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335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Královehradecký kraj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0FC0F2E7-F9A0-4A07-BDEB-B79AACBD5D06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37" name="Obrázek 36">
              <a:extLst>
                <a:ext uri="{FF2B5EF4-FFF2-40B4-BE49-F238E27FC236}">
                  <a16:creationId xmlns:a16="http://schemas.microsoft.com/office/drawing/2014/main" id="{11C076E1-EE42-46BD-BEA0-C2CEFBF6F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3C0F97CF-1B28-44D1-BC81-1978CC741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397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600" b="1" u="sng" dirty="0" err="1">
                <a:solidFill>
                  <a:srgbClr val="000000"/>
                </a:solidFill>
                <a:latin typeface="Arial" panose="020B0604020202020204"/>
              </a:rPr>
              <a:t>odpov</a:t>
            </a:r>
            <a:r>
              <a:rPr lang="cs-CZ" sz="1600" b="1" u="sng" dirty="0" err="1">
                <a:solidFill>
                  <a:srgbClr val="000000"/>
                </a:solidFill>
                <a:latin typeface="Arial" panose="020B0604020202020204"/>
              </a:rPr>
              <a:t>ídá</a:t>
            </a:r>
            <a:r>
              <a:rPr lang="cs-CZ" sz="1600" b="1" u="sng" dirty="0">
                <a:solidFill>
                  <a:srgbClr val="000000"/>
                </a:solidFill>
                <a:latin typeface="Arial" panose="020B0604020202020204"/>
              </a:rPr>
              <a:t> údajům z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27. 11. 2020.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cs-CZ" sz="1600" b="1" dirty="0">
                <a:solidFill>
                  <a:srgbClr val="000000"/>
                </a:solidFill>
              </a:rPr>
              <a:t>Naměřené hodnoty jsou aktuální k uzavřenému dni 29. 12. 2020 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en-US" u="sng" dirty="0"/>
              <a:t>P</a:t>
            </a:r>
            <a:r>
              <a:rPr lang="cs-CZ" u="sng" dirty="0" err="1"/>
              <a:t>ůvodní</a:t>
            </a:r>
            <a:r>
              <a:rPr lang="cs-CZ" u="sng" dirty="0"/>
              <a:t> model</a:t>
            </a:r>
            <a:r>
              <a:rPr lang="cs-CZ" dirty="0"/>
              <a:t> založený na údajích z listopadu: HKK</a:t>
            </a: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C52E747F-D2DE-41A7-ADF3-F79494075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218368"/>
              </p:ext>
            </p:extLst>
          </p:nvPr>
        </p:nvGraphicFramePr>
        <p:xfrm>
          <a:off x="228000" y="1725909"/>
          <a:ext cx="11381487" cy="41453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968547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algn="l" fontAlgn="b"/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1.–6.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392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97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7.–13.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286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501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1463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4,3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4,9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621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5063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21.–31.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9,3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12,0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6 950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293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843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61695"/>
                  </a:ext>
                </a:extLst>
              </a:tr>
            </a:tbl>
          </a:graphicData>
        </a:graphic>
      </p:graphicFrame>
      <p:grpSp>
        <p:nvGrpSpPr>
          <p:cNvPr id="9" name="Skupina 8">
            <a:extLst>
              <a:ext uri="{FF2B5EF4-FFF2-40B4-BE49-F238E27FC236}">
                <a16:creationId xmlns:a16="http://schemas.microsoft.com/office/drawing/2014/main" id="{77C7D13A-13BB-4601-A2F3-0936C6635D6F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AAB367E6-4B1A-4F37-883D-9CCABE165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12" name="Obrázek 11">
              <a:extLst>
                <a:ext uri="{FF2B5EF4-FFF2-40B4-BE49-F238E27FC236}">
                  <a16:creationId xmlns:a16="http://schemas.microsoft.com/office/drawing/2014/main" id="{4FF9B9DC-3A0A-4501-8288-C9688E8BC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  <p:sp>
        <p:nvSpPr>
          <p:cNvPr id="10" name="TextovéPole 9">
            <a:extLst>
              <a:ext uri="{FF2B5EF4-FFF2-40B4-BE49-F238E27FC236}">
                <a16:creationId xmlns:a16="http://schemas.microsoft.com/office/drawing/2014/main" id="{B4124322-3865-40C5-8A2E-469BFA79B840}"/>
              </a:ext>
            </a:extLst>
          </p:cNvPr>
          <p:cNvSpPr txBox="1"/>
          <p:nvPr/>
        </p:nvSpPr>
        <p:spPr>
          <a:xfrm>
            <a:off x="115857" y="5910629"/>
            <a:ext cx="11381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odpovídají modelovaným hodnotám (kalibrovaným na hodnoty pozorované v pracovních dnech), naměřené hodnoty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zahrnují všechny počty hlášené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databáze, včetně zřetelně nižších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záchytů nemoci v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nepracovních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dnech. Z tohoto důvodu je období konce roku a prvního týdne v lednu silně </a:t>
            </a:r>
            <a:r>
              <a:rPr kumimoji="0" lang="cs-CZ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podhlášené</a:t>
            </a:r>
            <a:r>
              <a:rPr kumimoji="0" lang="cs-CZ" sz="12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(během vánoc a mezi 31.12. a 3.1. silně poklesl počet realizovaných testů). 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553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>
                <a:latin typeface="+mj-lt"/>
              </a:rPr>
              <a:t>Predikce ve čtyřech scénářích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Velmi rizikový scénář, R = 1,30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silného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hart 4">
            <a:extLst>
              <a:ext uri="{FF2B5EF4-FFF2-40B4-BE49-F238E27FC236}">
                <a16:creationId xmlns:a16="http://schemas.microsoft.com/office/drawing/2014/main" id="{3E256F39-56D6-4974-B02C-6BB28A4AE5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7905290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673513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672572" y="334635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957091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3937932" y="2905284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377827" y="3501385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672572" y="357157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377827" y="3724692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672572" y="379679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1,00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377827" y="3947999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377827" y="41713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Vlajka CR">
            <a:extLst>
              <a:ext uri="{FF2B5EF4-FFF2-40B4-BE49-F238E27FC236}">
                <a16:creationId xmlns:a16="http://schemas.microsoft.com/office/drawing/2014/main" id="{00F626A7-0D8A-4996-979E-ADFDA1B08C79}"/>
              </a:ext>
            </a:extLst>
          </p:cNvPr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1609490" y="631706"/>
            <a:ext cx="526893" cy="34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208476" y="279456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21. 1. 2021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39 073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31 843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15 755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4 777 predikovaných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664715" y="40220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30.12.2020)</a:t>
            </a:r>
          </a:p>
        </p:txBody>
      </p:sp>
    </p:spTree>
    <p:extLst>
      <p:ext uri="{BB962C8B-B14F-4D97-AF65-F5344CB8AC3E}">
        <p14:creationId xmlns:p14="http://schemas.microsoft.com/office/powerpoint/2010/main" val="1545735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600" b="1" u="sng" dirty="0" err="1">
                <a:solidFill>
                  <a:srgbClr val="000000"/>
                </a:solidFill>
                <a:latin typeface="Arial" panose="020B0604020202020204"/>
              </a:rPr>
              <a:t>odpov</a:t>
            </a:r>
            <a:r>
              <a:rPr lang="cs-CZ" sz="1600" b="1" u="sng" dirty="0" err="1">
                <a:solidFill>
                  <a:srgbClr val="000000"/>
                </a:solidFill>
                <a:latin typeface="Arial" panose="020B0604020202020204"/>
              </a:rPr>
              <a:t>ídá</a:t>
            </a:r>
            <a:r>
              <a:rPr lang="cs-CZ" sz="1600" b="1" u="sng" dirty="0">
                <a:solidFill>
                  <a:srgbClr val="000000"/>
                </a:solidFill>
                <a:latin typeface="Arial" panose="020B0604020202020204"/>
              </a:rPr>
              <a:t> údajům z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30. 12. 2020.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HKK</a:t>
            </a:r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196E2975-649B-432B-8372-9A19D11CA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836165"/>
              </p:ext>
            </p:extLst>
          </p:nvPr>
        </p:nvGraphicFramePr>
        <p:xfrm>
          <a:off x="228000" y="1725909"/>
          <a:ext cx="11381487" cy="35061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968547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28.12.)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en-US" sz="1450" b="1" u="none" strike="noStrike" dirty="0">
                          <a:effectLst/>
                        </a:rPr>
                        <a:t>1</a:t>
                      </a:r>
                      <a:r>
                        <a:rPr lang="cs-CZ" sz="1450" b="1" u="none" strike="noStrike" dirty="0">
                          <a:effectLst/>
                        </a:rPr>
                        <a:t>.–</a:t>
                      </a:r>
                      <a:r>
                        <a:rPr lang="en-US" sz="1450" b="1" u="none" strike="noStrike" dirty="0">
                          <a:effectLst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6,8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7,6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8,3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6 125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1 186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1 217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36854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8.–14.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1 103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1 543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1 703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12863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en-US" sz="1450" b="1" u="none" strike="noStrike" dirty="0">
                          <a:effectLst/>
                        </a:rPr>
                        <a:t>1</a:t>
                      </a:r>
                      <a:r>
                        <a:rPr lang="cs-CZ" sz="1450" b="1" u="none" strike="noStrike" dirty="0">
                          <a:effectLst/>
                        </a:rPr>
                        <a:t>5.–21.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7,7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14,0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tisíc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1 104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2 004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2 386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61695"/>
                  </a:ext>
                </a:extLst>
              </a:tr>
            </a:tbl>
          </a:graphicData>
        </a:graphic>
      </p:graphicFrame>
      <p:grpSp>
        <p:nvGrpSpPr>
          <p:cNvPr id="9" name="Skupina 8">
            <a:extLst>
              <a:ext uri="{FF2B5EF4-FFF2-40B4-BE49-F238E27FC236}">
                <a16:creationId xmlns:a16="http://schemas.microsoft.com/office/drawing/2014/main" id="{60446B0A-74D5-4F11-A7A4-9906BB027DCA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12" name="Obrázek 11">
              <a:extLst>
                <a:ext uri="{FF2B5EF4-FFF2-40B4-BE49-F238E27FC236}">
                  <a16:creationId xmlns:a16="http://schemas.microsoft.com/office/drawing/2014/main" id="{FAC904DF-6636-48B5-AB02-762D38C52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E209B888-30C4-4900-B37E-353EA3A33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  <p:sp>
        <p:nvSpPr>
          <p:cNvPr id="10" name="TextovéPole 9">
            <a:extLst>
              <a:ext uri="{FF2B5EF4-FFF2-40B4-BE49-F238E27FC236}">
                <a16:creationId xmlns:a16="http://schemas.microsoft.com/office/drawing/2014/main" id="{B4124322-3865-40C5-8A2E-469BFA79B840}"/>
              </a:ext>
            </a:extLst>
          </p:cNvPr>
          <p:cNvSpPr txBox="1"/>
          <p:nvPr/>
        </p:nvSpPr>
        <p:spPr>
          <a:xfrm>
            <a:off x="141737" y="5336241"/>
            <a:ext cx="11381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odpovídají modelovaným hodnotám (kalibrovaným na hodnoty pozorované v pracovních dnech), naměřené hodnoty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zahrnují všechny počty hlášené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databáze, včetně zřetelně nižších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záchytů nemoci v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nepracovních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dnech. Z tohoto důvodu je období konce roku a prvního týdne v lednu silně </a:t>
            </a:r>
            <a:r>
              <a:rPr kumimoji="0" lang="cs-CZ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podhlášené</a:t>
            </a:r>
            <a:r>
              <a:rPr kumimoji="0" lang="cs-CZ" sz="12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(během vánoc a mezi 31.12. a 3.1. silně poklesl počet realizovaných testů). 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984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5959053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Velmi rizikový scénář, R = 1,30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silného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673513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672572" y="334635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957091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3937932" y="2905284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377827" y="3501385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672572" y="357157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377827" y="3724692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672572" y="379679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1,00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377827" y="3947999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377827" y="41713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664715" y="40220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70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30.12.2020)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18C3454-3ACD-4639-ABC1-54A9227CB2EF}"/>
              </a:ext>
            </a:extLst>
          </p:cNvPr>
          <p:cNvSpPr txBox="1"/>
          <p:nvPr/>
        </p:nvSpPr>
        <p:spPr>
          <a:xfrm>
            <a:off x="4765210" y="1828543"/>
            <a:ext cx="5398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dopad</a:t>
            </a:r>
            <a:r>
              <a:rPr lang="en-US" sz="1400" dirty="0"/>
              <a:t> </a:t>
            </a:r>
            <a:r>
              <a:rPr lang="en-US" sz="1400" dirty="0" err="1"/>
              <a:t>opat</a:t>
            </a:r>
            <a:r>
              <a:rPr lang="cs-CZ" sz="1400" dirty="0" err="1"/>
              <a:t>ření</a:t>
            </a:r>
            <a:r>
              <a:rPr lang="cs-CZ" sz="1400" dirty="0"/>
              <a:t> z 27.12. až od druhého lednového týdne</a:t>
            </a:r>
            <a:r>
              <a:rPr lang="en-US" sz="1400" dirty="0"/>
              <a:t> </a:t>
            </a:r>
            <a:endParaRPr lang="cs-CZ" sz="1400" dirty="0"/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23B62398-591B-4162-AA74-400BAB9488E3}"/>
              </a:ext>
            </a:extLst>
          </p:cNvPr>
          <p:cNvSpPr txBox="1"/>
          <p:nvPr/>
        </p:nvSpPr>
        <p:spPr>
          <a:xfrm>
            <a:off x="9052210" y="2957091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21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2 013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1 641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812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246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Pardubický kraj</a:t>
            </a:r>
          </a:p>
        </p:txBody>
      </p: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CCBB2ECB-81B7-4C4E-9B02-45116B782604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46C2B748-E96E-4170-9301-432359A57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35" name="Obrázek 34">
              <a:extLst>
                <a:ext uri="{FF2B5EF4-FFF2-40B4-BE49-F238E27FC236}">
                  <a16:creationId xmlns:a16="http://schemas.microsoft.com/office/drawing/2014/main" id="{43BB0186-4229-4014-BB5A-A078578E3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3041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600" b="1" u="sng" dirty="0" err="1">
                <a:solidFill>
                  <a:srgbClr val="000000"/>
                </a:solidFill>
                <a:latin typeface="Arial" panose="020B0604020202020204"/>
              </a:rPr>
              <a:t>odpov</a:t>
            </a:r>
            <a:r>
              <a:rPr lang="cs-CZ" sz="1600" b="1" u="sng" dirty="0" err="1">
                <a:solidFill>
                  <a:srgbClr val="000000"/>
                </a:solidFill>
                <a:latin typeface="Arial" panose="020B0604020202020204"/>
              </a:rPr>
              <a:t>ídá</a:t>
            </a:r>
            <a:r>
              <a:rPr lang="cs-CZ" sz="1600" b="1" u="sng" dirty="0">
                <a:solidFill>
                  <a:srgbClr val="000000"/>
                </a:solidFill>
                <a:latin typeface="Arial" panose="020B0604020202020204"/>
              </a:rPr>
              <a:t> údajům z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27. 11. 2020.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cs-CZ" sz="1600" b="1" dirty="0">
                <a:solidFill>
                  <a:srgbClr val="000000"/>
                </a:solidFill>
              </a:rPr>
              <a:t>Naměřené hodnoty jsou aktuální k uzavřenému dni 29. 12. 2020 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en-US" u="sng" dirty="0"/>
              <a:t>P</a:t>
            </a:r>
            <a:r>
              <a:rPr lang="cs-CZ" u="sng" dirty="0" err="1"/>
              <a:t>ůvodní</a:t>
            </a:r>
            <a:r>
              <a:rPr lang="cs-CZ" u="sng" dirty="0"/>
              <a:t> model</a:t>
            </a:r>
            <a:r>
              <a:rPr lang="cs-CZ" dirty="0"/>
              <a:t> založený na údajích z listopadu: PAK</a:t>
            </a: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C52E747F-D2DE-41A7-ADF3-F79494075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608780"/>
              </p:ext>
            </p:extLst>
          </p:nvPr>
        </p:nvGraphicFramePr>
        <p:xfrm>
          <a:off x="228000" y="1725909"/>
          <a:ext cx="11381487" cy="41453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968547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algn="l" fontAlgn="b"/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1.–6.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286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97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7.–13.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288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1463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4,4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4,9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291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625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5063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21.–31.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9,3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12,1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5 459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295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849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1 097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61695"/>
                  </a:ext>
                </a:extLst>
              </a:tr>
            </a:tbl>
          </a:graphicData>
        </a:graphic>
      </p:graphicFrame>
      <p:grpSp>
        <p:nvGrpSpPr>
          <p:cNvPr id="8" name="Skupina 7">
            <a:extLst>
              <a:ext uri="{FF2B5EF4-FFF2-40B4-BE49-F238E27FC236}">
                <a16:creationId xmlns:a16="http://schemas.microsoft.com/office/drawing/2014/main" id="{3E577CED-7E73-4347-9F71-B7C797FF7B49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B3F09E43-2442-4989-A655-52265C4C5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2A34DE30-3AAE-4F5D-AFA9-81E820CEC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B4124322-3865-40C5-8A2E-469BFA79B840}"/>
              </a:ext>
            </a:extLst>
          </p:cNvPr>
          <p:cNvSpPr txBox="1"/>
          <p:nvPr/>
        </p:nvSpPr>
        <p:spPr>
          <a:xfrm>
            <a:off x="124484" y="5910629"/>
            <a:ext cx="11381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odpovídají modelovaným hodnotám (kalibrovaným na hodnoty pozorované v pracovních dnech), naměřené hodnoty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zahrnují všechny počty hlášené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databáze, včetně zřetelně nižších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záchytů nemoci v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nepracovních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dnech. Z tohoto důvodu je období konce roku a prvního týdne v lednu silně </a:t>
            </a:r>
            <a:r>
              <a:rPr kumimoji="0" lang="cs-CZ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podhlášené</a:t>
            </a:r>
            <a:r>
              <a:rPr kumimoji="0" lang="cs-CZ" sz="12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(během vánoc a mezi 31.12. a 3.1. silně poklesl počet realizovaných testů). 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6186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600" b="1" u="sng" dirty="0" err="1">
                <a:solidFill>
                  <a:srgbClr val="000000"/>
                </a:solidFill>
                <a:latin typeface="Arial" panose="020B0604020202020204"/>
              </a:rPr>
              <a:t>odpov</a:t>
            </a:r>
            <a:r>
              <a:rPr lang="cs-CZ" sz="1600" b="1" u="sng" dirty="0" err="1">
                <a:solidFill>
                  <a:srgbClr val="000000"/>
                </a:solidFill>
                <a:latin typeface="Arial" panose="020B0604020202020204"/>
              </a:rPr>
              <a:t>ídá</a:t>
            </a:r>
            <a:r>
              <a:rPr lang="cs-CZ" sz="1600" b="1" u="sng" dirty="0">
                <a:solidFill>
                  <a:srgbClr val="000000"/>
                </a:solidFill>
                <a:latin typeface="Arial" panose="020B0604020202020204"/>
              </a:rPr>
              <a:t> údajům z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30. 12. 2020.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PAK</a:t>
            </a:r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196E2975-649B-432B-8372-9A19D11CA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920464"/>
              </p:ext>
            </p:extLst>
          </p:nvPr>
        </p:nvGraphicFramePr>
        <p:xfrm>
          <a:off x="228000" y="1725909"/>
          <a:ext cx="11381487" cy="35061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968547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28.12.)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en-US" sz="1450" b="1" u="none" strike="noStrike" dirty="0">
                          <a:effectLst/>
                        </a:rPr>
                        <a:t>1</a:t>
                      </a:r>
                      <a:r>
                        <a:rPr lang="cs-CZ" sz="1450" b="1" u="none" strike="noStrike" dirty="0">
                          <a:effectLst/>
                        </a:rPr>
                        <a:t>.–</a:t>
                      </a:r>
                      <a:r>
                        <a:rPr lang="en-US" sz="1450" b="1" u="none" strike="noStrike" dirty="0">
                          <a:effectLst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5,0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5,6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4 521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36854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8.–14.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7,9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1 249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12863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en-US" sz="1450" b="1" u="none" strike="noStrike" dirty="0">
                          <a:effectLst/>
                        </a:rPr>
                        <a:t>1</a:t>
                      </a:r>
                      <a:r>
                        <a:rPr lang="cs-CZ" sz="1450" b="1" u="none" strike="noStrike" dirty="0">
                          <a:effectLst/>
                        </a:rPr>
                        <a:t>5.–21.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5,7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1 471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1 751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61695"/>
                  </a:ext>
                </a:extLst>
              </a:tr>
            </a:tbl>
          </a:graphicData>
        </a:graphic>
      </p:graphicFrame>
      <p:grpSp>
        <p:nvGrpSpPr>
          <p:cNvPr id="10" name="Skupina 9">
            <a:extLst>
              <a:ext uri="{FF2B5EF4-FFF2-40B4-BE49-F238E27FC236}">
                <a16:creationId xmlns:a16="http://schemas.microsoft.com/office/drawing/2014/main" id="{0C262C6C-F272-4637-B846-6A116FE71882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DD7B74EA-6E8F-4A8D-9E19-9D3CEE749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14" name="Obrázek 13">
              <a:extLst>
                <a:ext uri="{FF2B5EF4-FFF2-40B4-BE49-F238E27FC236}">
                  <a16:creationId xmlns:a16="http://schemas.microsoft.com/office/drawing/2014/main" id="{852E038D-D2D7-47CB-B88D-31F79573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  <p:sp>
        <p:nvSpPr>
          <p:cNvPr id="9" name="TextovéPole 8">
            <a:extLst>
              <a:ext uri="{FF2B5EF4-FFF2-40B4-BE49-F238E27FC236}">
                <a16:creationId xmlns:a16="http://schemas.microsoft.com/office/drawing/2014/main" id="{B4124322-3865-40C5-8A2E-469BFA79B840}"/>
              </a:ext>
            </a:extLst>
          </p:cNvPr>
          <p:cNvSpPr txBox="1"/>
          <p:nvPr/>
        </p:nvSpPr>
        <p:spPr>
          <a:xfrm>
            <a:off x="141737" y="5336241"/>
            <a:ext cx="11381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odpovídají modelovaným hodnotám (kalibrovaným na hodnoty pozorované v pracovních dnech), naměřené hodnoty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zahrnují všechny počty hlášené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databáze, včetně zřetelně nižších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záchytů nemoci v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nepracovních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dnech. Z tohoto důvodu je období konce roku a prvního týdne v lednu silně </a:t>
            </a:r>
            <a:r>
              <a:rPr kumimoji="0" lang="cs-CZ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podhlášené</a:t>
            </a:r>
            <a:r>
              <a:rPr kumimoji="0" lang="cs-CZ" sz="12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(během vánoc a mezi 31.12. a 3.1. silně poklesl počet realizovaných testů). 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175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821868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Velmi rizikový scénář, R = 1,30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silného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673513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672572" y="334635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957091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3937932" y="2905284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377827" y="3501385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672572" y="357157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377827" y="3724692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672572" y="379679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1,00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377827" y="3947999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377827" y="41713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664715" y="40220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70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30.12.2020)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18C3454-3ACD-4639-ABC1-54A9227CB2EF}"/>
              </a:ext>
            </a:extLst>
          </p:cNvPr>
          <p:cNvSpPr txBox="1"/>
          <p:nvPr/>
        </p:nvSpPr>
        <p:spPr>
          <a:xfrm>
            <a:off x="4765210" y="1828543"/>
            <a:ext cx="5398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dopad</a:t>
            </a:r>
            <a:r>
              <a:rPr lang="en-US" sz="1400" dirty="0"/>
              <a:t> </a:t>
            </a:r>
            <a:r>
              <a:rPr lang="en-US" sz="1400" dirty="0" err="1"/>
              <a:t>opat</a:t>
            </a:r>
            <a:r>
              <a:rPr lang="cs-CZ" sz="1400" dirty="0" err="1"/>
              <a:t>ření</a:t>
            </a:r>
            <a:r>
              <a:rPr lang="cs-CZ" sz="1400" dirty="0"/>
              <a:t> z 27.12. až od druhého lednového týdne</a:t>
            </a:r>
            <a:r>
              <a:rPr lang="en-US" sz="1400" dirty="0"/>
              <a:t> </a:t>
            </a:r>
            <a:endParaRPr lang="cs-CZ" sz="1400" dirty="0"/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23B62398-591B-4162-AA74-400BAB9488E3}"/>
              </a:ext>
            </a:extLst>
          </p:cNvPr>
          <p:cNvSpPr txBox="1"/>
          <p:nvPr/>
        </p:nvSpPr>
        <p:spPr>
          <a:xfrm>
            <a:off x="9052210" y="2957091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21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1 636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1 333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660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200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Kraj Vysočina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2703F5F3-98D7-4C0E-AA5A-B3CACB9CFAB1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589EB0D5-9543-4D18-892F-AB02B5990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F3E27D59-F678-4877-A2F0-FA83FDBCD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6286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600" b="1" u="sng" dirty="0" err="1">
                <a:solidFill>
                  <a:srgbClr val="000000"/>
                </a:solidFill>
                <a:latin typeface="Arial" panose="020B0604020202020204"/>
              </a:rPr>
              <a:t>odpov</a:t>
            </a:r>
            <a:r>
              <a:rPr lang="cs-CZ" sz="1600" b="1" u="sng" dirty="0" err="1">
                <a:solidFill>
                  <a:srgbClr val="000000"/>
                </a:solidFill>
                <a:latin typeface="Arial" panose="020B0604020202020204"/>
              </a:rPr>
              <a:t>ídá</a:t>
            </a:r>
            <a:r>
              <a:rPr lang="cs-CZ" sz="1600" b="1" u="sng" dirty="0">
                <a:solidFill>
                  <a:srgbClr val="000000"/>
                </a:solidFill>
                <a:latin typeface="Arial" panose="020B0604020202020204"/>
              </a:rPr>
              <a:t> údajům z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27. 11. 2020.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cs-CZ" sz="1600" b="1" dirty="0">
                <a:solidFill>
                  <a:srgbClr val="000000"/>
                </a:solidFill>
              </a:rPr>
              <a:t>Naměřené hodnoty jsou aktuální k uzavřenému dni 29. 12. 2020 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en-US" u="sng" dirty="0"/>
              <a:t>P</a:t>
            </a:r>
            <a:r>
              <a:rPr lang="cs-CZ" u="sng" dirty="0" err="1"/>
              <a:t>ůvodní</a:t>
            </a:r>
            <a:r>
              <a:rPr lang="cs-CZ" u="sng" dirty="0"/>
              <a:t> model</a:t>
            </a:r>
            <a:r>
              <a:rPr lang="cs-CZ" dirty="0"/>
              <a:t> založený na údajích z listopadu: VYS</a:t>
            </a: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C52E747F-D2DE-41A7-ADF3-F79494075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875840"/>
              </p:ext>
            </p:extLst>
          </p:nvPr>
        </p:nvGraphicFramePr>
        <p:xfrm>
          <a:off x="228000" y="1725909"/>
          <a:ext cx="11381487" cy="41453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968547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algn="l" fontAlgn="b"/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1.–6.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97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7.–13.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4,0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4,1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567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581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1463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5,0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5,7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335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811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5063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21.–31.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3,7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10,8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13,9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4 481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339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977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1 263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61695"/>
                  </a:ext>
                </a:extLst>
              </a:tr>
            </a:tbl>
          </a:graphicData>
        </a:graphic>
      </p:graphicFrame>
      <p:grpSp>
        <p:nvGrpSpPr>
          <p:cNvPr id="9" name="Skupina 8">
            <a:extLst>
              <a:ext uri="{FF2B5EF4-FFF2-40B4-BE49-F238E27FC236}">
                <a16:creationId xmlns:a16="http://schemas.microsoft.com/office/drawing/2014/main" id="{C84B0FE9-D672-4B91-A4C9-B5BD40B633A1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E87855A0-D54E-47F2-B548-D568D8CC1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12" name="Obrázek 11">
              <a:extLst>
                <a:ext uri="{FF2B5EF4-FFF2-40B4-BE49-F238E27FC236}">
                  <a16:creationId xmlns:a16="http://schemas.microsoft.com/office/drawing/2014/main" id="{E52B7C18-3D8C-43B8-A3BB-04E08CBD9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  <p:sp>
        <p:nvSpPr>
          <p:cNvPr id="10" name="TextovéPole 9">
            <a:extLst>
              <a:ext uri="{FF2B5EF4-FFF2-40B4-BE49-F238E27FC236}">
                <a16:creationId xmlns:a16="http://schemas.microsoft.com/office/drawing/2014/main" id="{B4124322-3865-40C5-8A2E-469BFA79B840}"/>
              </a:ext>
            </a:extLst>
          </p:cNvPr>
          <p:cNvSpPr txBox="1"/>
          <p:nvPr/>
        </p:nvSpPr>
        <p:spPr>
          <a:xfrm>
            <a:off x="133111" y="5983222"/>
            <a:ext cx="11381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odpovídají modelovaným hodnotám (kalibrovaným na hodnoty pozorované v pracovních dnech), naměřené hodnoty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zahrnují všechny počty hlášené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databáze, včetně zřetelně nižších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záchytů nemoci v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nepracovních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dnech. Z tohoto důvodu je období konce roku a prvního týdne v lednu silně </a:t>
            </a:r>
            <a:r>
              <a:rPr kumimoji="0" lang="cs-CZ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podhlášené</a:t>
            </a:r>
            <a:r>
              <a:rPr kumimoji="0" lang="cs-CZ" sz="12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(během vánoc a mezi 31.12. a 3.1. silně poklesl počet realizovaných testů). 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688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600" b="1" u="sng" dirty="0" err="1">
                <a:solidFill>
                  <a:srgbClr val="000000"/>
                </a:solidFill>
                <a:latin typeface="Arial" panose="020B0604020202020204"/>
              </a:rPr>
              <a:t>odpov</a:t>
            </a:r>
            <a:r>
              <a:rPr lang="cs-CZ" sz="1600" b="1" u="sng" dirty="0" err="1">
                <a:solidFill>
                  <a:srgbClr val="000000"/>
                </a:solidFill>
                <a:latin typeface="Arial" panose="020B0604020202020204"/>
              </a:rPr>
              <a:t>ídá</a:t>
            </a:r>
            <a:r>
              <a:rPr lang="cs-CZ" sz="1600" b="1" u="sng" dirty="0">
                <a:solidFill>
                  <a:srgbClr val="000000"/>
                </a:solidFill>
                <a:latin typeface="Arial" panose="020B0604020202020204"/>
              </a:rPr>
              <a:t> údajům z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30. 12. 2020.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VYS</a:t>
            </a:r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196E2975-649B-432B-8372-9A19D11CA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974273"/>
              </p:ext>
            </p:extLst>
          </p:nvPr>
        </p:nvGraphicFramePr>
        <p:xfrm>
          <a:off x="228000" y="1725909"/>
          <a:ext cx="11381487" cy="35061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968547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28.12.)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en-US" sz="1450" b="1" u="none" strike="noStrike" dirty="0">
                          <a:effectLst/>
                        </a:rPr>
                        <a:t>1</a:t>
                      </a:r>
                      <a:r>
                        <a:rPr lang="cs-CZ" sz="1450" b="1" u="none" strike="noStrike" dirty="0">
                          <a:effectLst/>
                        </a:rPr>
                        <a:t>.–</a:t>
                      </a:r>
                      <a:r>
                        <a:rPr lang="en-US" sz="1450" b="1" u="none" strike="noStrike" dirty="0">
                          <a:effectLst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4,0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4,6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4,9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36854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8.–14.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12863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en-US" sz="1450" b="1" u="none" strike="noStrike" dirty="0">
                          <a:effectLst/>
                        </a:rPr>
                        <a:t>1</a:t>
                      </a:r>
                      <a:r>
                        <a:rPr lang="cs-CZ" sz="1450" b="1" u="none" strike="noStrike" dirty="0">
                          <a:effectLst/>
                        </a:rPr>
                        <a:t>5.–21.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4,6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8,4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10,0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1 195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1 423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61695"/>
                  </a:ext>
                </a:extLst>
              </a:tr>
            </a:tbl>
          </a:graphicData>
        </a:graphic>
      </p:graphicFrame>
      <p:grpSp>
        <p:nvGrpSpPr>
          <p:cNvPr id="9" name="Skupina 8">
            <a:extLst>
              <a:ext uri="{FF2B5EF4-FFF2-40B4-BE49-F238E27FC236}">
                <a16:creationId xmlns:a16="http://schemas.microsoft.com/office/drawing/2014/main" id="{CF0FC07B-46E7-424B-B21E-D84781A96CFB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12" name="Obrázek 11">
              <a:extLst>
                <a:ext uri="{FF2B5EF4-FFF2-40B4-BE49-F238E27FC236}">
                  <a16:creationId xmlns:a16="http://schemas.microsoft.com/office/drawing/2014/main" id="{927573AC-04B9-4B6A-A0C1-9DCC72E2F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1D920D54-83D9-480D-AAB0-F7C930A2D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  <p:sp>
        <p:nvSpPr>
          <p:cNvPr id="10" name="TextovéPole 9">
            <a:extLst>
              <a:ext uri="{FF2B5EF4-FFF2-40B4-BE49-F238E27FC236}">
                <a16:creationId xmlns:a16="http://schemas.microsoft.com/office/drawing/2014/main" id="{B4124322-3865-40C5-8A2E-469BFA79B840}"/>
              </a:ext>
            </a:extLst>
          </p:cNvPr>
          <p:cNvSpPr txBox="1"/>
          <p:nvPr/>
        </p:nvSpPr>
        <p:spPr>
          <a:xfrm>
            <a:off x="141737" y="5336241"/>
            <a:ext cx="11381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odpovídají modelovaným hodnotám (kalibrovaným na hodnoty pozorované v pracovních dnech), naměřené hodnoty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zahrnují všechny počty hlášené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databáze, včetně zřetelně nižších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záchytů nemoci v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nepracovních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dnech. Z tohoto důvodu je období konce roku a prvního týdne v lednu silně </a:t>
            </a:r>
            <a:r>
              <a:rPr kumimoji="0" lang="cs-CZ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podhlášené</a:t>
            </a:r>
            <a:r>
              <a:rPr kumimoji="0" lang="cs-CZ" sz="12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(během vánoc a mezi 31.12. a 3.1. silně poklesl počet realizovaných testů). 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391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7604092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Velmi rizikový scénář, R = 1,30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silného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673513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672572" y="334635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957091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3937932" y="2905284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377827" y="3501385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672572" y="357157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377827" y="3724692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672572" y="379679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1,00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377827" y="3947999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377827" y="41713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664715" y="40220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70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30.12.2020)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18C3454-3ACD-4639-ABC1-54A9227CB2EF}"/>
              </a:ext>
            </a:extLst>
          </p:cNvPr>
          <p:cNvSpPr txBox="1"/>
          <p:nvPr/>
        </p:nvSpPr>
        <p:spPr>
          <a:xfrm>
            <a:off x="4765210" y="1828543"/>
            <a:ext cx="5398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dopad</a:t>
            </a:r>
            <a:r>
              <a:rPr lang="en-US" sz="1400" dirty="0"/>
              <a:t> </a:t>
            </a:r>
            <a:r>
              <a:rPr lang="en-US" sz="1400" dirty="0" err="1"/>
              <a:t>opat</a:t>
            </a:r>
            <a:r>
              <a:rPr lang="cs-CZ" sz="1400" dirty="0" err="1"/>
              <a:t>ření</a:t>
            </a:r>
            <a:r>
              <a:rPr lang="cs-CZ" sz="1400" dirty="0"/>
              <a:t> z 27.12. až od druhého lednového týdne</a:t>
            </a:r>
            <a:r>
              <a:rPr lang="en-US" sz="1400" dirty="0"/>
              <a:t> </a:t>
            </a:r>
            <a:endParaRPr lang="cs-CZ" sz="1400" dirty="0"/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23B62398-591B-4162-AA74-400BAB9488E3}"/>
              </a:ext>
            </a:extLst>
          </p:cNvPr>
          <p:cNvSpPr txBox="1"/>
          <p:nvPr/>
        </p:nvSpPr>
        <p:spPr>
          <a:xfrm>
            <a:off x="9052210" y="2957091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21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3 421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2 788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1 379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418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Jihomoravský kraj</a:t>
            </a:r>
          </a:p>
        </p:txBody>
      </p:sp>
      <p:pic>
        <p:nvPicPr>
          <p:cNvPr id="27" name="Obrázek 9">
            <a:extLst>
              <a:ext uri="{FF2B5EF4-FFF2-40B4-BE49-F238E27FC236}">
                <a16:creationId xmlns:a16="http://schemas.microsoft.com/office/drawing/2014/main" id="{16738A9E-A673-4E54-ADA0-64001B6553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13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600" b="1" u="sng" dirty="0" err="1">
                <a:solidFill>
                  <a:srgbClr val="000000"/>
                </a:solidFill>
                <a:latin typeface="Arial" panose="020B0604020202020204"/>
              </a:rPr>
              <a:t>odpov</a:t>
            </a:r>
            <a:r>
              <a:rPr lang="cs-CZ" sz="1600" b="1" u="sng" dirty="0" err="1">
                <a:solidFill>
                  <a:srgbClr val="000000"/>
                </a:solidFill>
                <a:latin typeface="Arial" panose="020B0604020202020204"/>
              </a:rPr>
              <a:t>ídá</a:t>
            </a:r>
            <a:r>
              <a:rPr lang="cs-CZ" sz="1600" b="1" u="sng" dirty="0">
                <a:solidFill>
                  <a:srgbClr val="000000"/>
                </a:solidFill>
                <a:latin typeface="Arial" panose="020B0604020202020204"/>
              </a:rPr>
              <a:t> údajům z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27. 11. 2020.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cs-CZ" sz="1600" b="1" dirty="0">
                <a:solidFill>
                  <a:srgbClr val="000000"/>
                </a:solidFill>
              </a:rPr>
              <a:t>Naměřené hodnoty jsou aktuální k uzavřenému dni 29. 12. 2020 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en-US" u="sng" dirty="0"/>
              <a:t>P</a:t>
            </a:r>
            <a:r>
              <a:rPr lang="cs-CZ" u="sng" dirty="0" err="1"/>
              <a:t>ůvodní</a:t>
            </a:r>
            <a:r>
              <a:rPr lang="cs-CZ" u="sng" dirty="0"/>
              <a:t> model</a:t>
            </a:r>
            <a:r>
              <a:rPr lang="cs-CZ" dirty="0"/>
              <a:t> založený na údajích z listopadu: JMK</a:t>
            </a: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C52E747F-D2DE-41A7-ADF3-F79494075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202986"/>
              </p:ext>
            </p:extLst>
          </p:nvPr>
        </p:nvGraphicFramePr>
        <p:xfrm>
          <a:off x="228000" y="1725909"/>
          <a:ext cx="11381487" cy="41453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968547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algn="l" fontAlgn="b"/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1.–6.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456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97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7.–13.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5,5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5,6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460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787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1463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7,0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7,9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465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998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1 126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5063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21.–31.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5,2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14,9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tisíc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9 307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471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1 357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1 753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61695"/>
                  </a:ext>
                </a:extLst>
              </a:tr>
            </a:tbl>
          </a:graphicData>
        </a:graphic>
      </p:graphicFrame>
      <p:pic>
        <p:nvPicPr>
          <p:cNvPr id="9" name="Obrázek 9">
            <a:extLst>
              <a:ext uri="{FF2B5EF4-FFF2-40B4-BE49-F238E27FC236}">
                <a16:creationId xmlns:a16="http://schemas.microsoft.com/office/drawing/2014/main" id="{DB5AA086-D09E-4C51-8AB4-DB28A57CBF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B4124322-3865-40C5-8A2E-469BFA79B840}"/>
              </a:ext>
            </a:extLst>
          </p:cNvPr>
          <p:cNvSpPr txBox="1"/>
          <p:nvPr/>
        </p:nvSpPr>
        <p:spPr>
          <a:xfrm>
            <a:off x="109910" y="5940092"/>
            <a:ext cx="11381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odpovídají modelovaným hodnotám (kalibrovaným na hodnoty pozorované v pracovních dnech), naměřené hodnoty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zahrnují všechny počty hlášené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databáze, včetně zřetelně nižších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záchytů nemoci v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nepracovních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dnech. Z tohoto důvodu je období konce roku a prvního týdne v lednu silně </a:t>
            </a:r>
            <a:r>
              <a:rPr kumimoji="0" lang="cs-CZ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podhlášené</a:t>
            </a:r>
            <a:r>
              <a:rPr kumimoji="0" lang="cs-CZ" sz="12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(během vánoc a mezi 31.12. a 3.1. silně poklesl počet realizovaných testů). 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5566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600" b="1" u="sng" dirty="0" err="1">
                <a:solidFill>
                  <a:srgbClr val="000000"/>
                </a:solidFill>
                <a:latin typeface="Arial" panose="020B0604020202020204"/>
              </a:rPr>
              <a:t>odpov</a:t>
            </a:r>
            <a:r>
              <a:rPr lang="cs-CZ" sz="1600" b="1" u="sng" dirty="0" err="1">
                <a:solidFill>
                  <a:srgbClr val="000000"/>
                </a:solidFill>
                <a:latin typeface="Arial" panose="020B0604020202020204"/>
              </a:rPr>
              <a:t>ídá</a:t>
            </a:r>
            <a:r>
              <a:rPr lang="cs-CZ" sz="1600" b="1" u="sng" dirty="0">
                <a:solidFill>
                  <a:srgbClr val="000000"/>
                </a:solidFill>
                <a:latin typeface="Arial" panose="020B0604020202020204"/>
              </a:rPr>
              <a:t> údajům z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30. 12. 2020.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JMK</a:t>
            </a:r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196E2975-649B-432B-8372-9A19D11CA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12455"/>
              </p:ext>
            </p:extLst>
          </p:nvPr>
        </p:nvGraphicFramePr>
        <p:xfrm>
          <a:off x="228000" y="1725909"/>
          <a:ext cx="11381487" cy="35061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968547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28.12.)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en-US" sz="1450" b="1" u="none" strike="noStrike" dirty="0">
                          <a:effectLst/>
                        </a:rPr>
                        <a:t>1</a:t>
                      </a:r>
                      <a:r>
                        <a:rPr lang="cs-CZ" sz="1450" b="1" u="none" strike="noStrike" dirty="0">
                          <a:effectLst/>
                        </a:rPr>
                        <a:t>.–</a:t>
                      </a:r>
                      <a:r>
                        <a:rPr lang="en-US" sz="1450" b="1" u="none" strike="noStrike" dirty="0">
                          <a:effectLst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9,5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7 263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1 360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1 479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1 518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36854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8.–14.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1 375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1 923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2 123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12863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en-US" sz="1450" b="1" u="none" strike="noStrike" dirty="0">
                          <a:effectLst/>
                        </a:rPr>
                        <a:t>1</a:t>
                      </a:r>
                      <a:r>
                        <a:rPr lang="cs-CZ" sz="1450" b="1" u="none" strike="noStrike" dirty="0">
                          <a:effectLst/>
                        </a:rPr>
                        <a:t>5.–21.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3,6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9,6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tisíc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tisíc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1 377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2 499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2 975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61695"/>
                  </a:ext>
                </a:extLst>
              </a:tr>
            </a:tbl>
          </a:graphicData>
        </a:graphic>
      </p:graphicFrame>
      <p:pic>
        <p:nvPicPr>
          <p:cNvPr id="9" name="Obrázek 9">
            <a:extLst>
              <a:ext uri="{FF2B5EF4-FFF2-40B4-BE49-F238E27FC236}">
                <a16:creationId xmlns:a16="http://schemas.microsoft.com/office/drawing/2014/main" id="{FA6433BE-F00E-499B-AA97-3F920DD2B2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B4124322-3865-40C5-8A2E-469BFA79B840}"/>
              </a:ext>
            </a:extLst>
          </p:cNvPr>
          <p:cNvSpPr txBox="1"/>
          <p:nvPr/>
        </p:nvSpPr>
        <p:spPr>
          <a:xfrm>
            <a:off x="141737" y="5336241"/>
            <a:ext cx="11381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odpovídají modelovaným hodnotám (kalibrovaným na hodnoty pozorované v pracovních dnech), naměřené hodnoty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zahrnují všechny počty hlášené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databáze, včetně zřetelně nižších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záchytů nemoci v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nepracovních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dnech. Z tohoto důvodu je období konce roku a prvního týdne v lednu silně </a:t>
            </a:r>
            <a:r>
              <a:rPr kumimoji="0" lang="cs-CZ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podhlášené</a:t>
            </a:r>
            <a:r>
              <a:rPr kumimoji="0" lang="cs-CZ" sz="12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(během vánoc a mezi 31.12. a 3.1. silně poklesl počet realizovaných testů). 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105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49FFDB16-6BA7-414C-AA21-906CE20CF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362694"/>
              </p:ext>
            </p:extLst>
          </p:nvPr>
        </p:nvGraphicFramePr>
        <p:xfrm>
          <a:off x="228000" y="1725909"/>
          <a:ext cx="11381487" cy="41453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968547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</a:t>
                      </a: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 smtClean="0"/>
                        <a:t>Realita: </a:t>
                      </a:r>
                      <a:r>
                        <a:rPr lang="cs-CZ" sz="1600" b="1" dirty="0"/>
                        <a:t>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algn="l" fontAlgn="b"/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1.–6.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21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28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38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38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23 535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3 498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4 617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6 376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6 376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3 923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97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7.–13.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21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33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56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57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34 248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2 932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4 661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7 967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8 166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4 893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1463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17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33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71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80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46 501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2 430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4 708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10 106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11 402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6 643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5063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21.–31.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21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52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151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195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104 496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1 925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4 765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13 737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17 745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9 500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122334"/>
                  </a:ext>
                </a:extLst>
              </a:tr>
            </a:tbl>
          </a:graphicData>
        </a:graphic>
      </p:graphicFrame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z 27. 11. 2020.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00" y="2574"/>
            <a:ext cx="6776706" cy="576000"/>
          </a:xfrm>
        </p:spPr>
        <p:txBody>
          <a:bodyPr/>
          <a:lstStyle/>
          <a:p>
            <a:r>
              <a:rPr lang="en-US" u="sng" dirty="0"/>
              <a:t>P</a:t>
            </a:r>
            <a:r>
              <a:rPr lang="cs-CZ" u="sng" dirty="0" err="1"/>
              <a:t>ůvodní</a:t>
            </a:r>
            <a:r>
              <a:rPr lang="cs-CZ" u="sng" dirty="0"/>
              <a:t> model </a:t>
            </a:r>
            <a:r>
              <a:rPr lang="cs-CZ" dirty="0"/>
              <a:t>založený na údajích z listopadu</a:t>
            </a:r>
          </a:p>
        </p:txBody>
      </p:sp>
      <p:pic>
        <p:nvPicPr>
          <p:cNvPr id="8" name="Vlajka CR">
            <a:extLst>
              <a:ext uri="{FF2B5EF4-FFF2-40B4-BE49-F238E27FC236}">
                <a16:creationId xmlns:a16="http://schemas.microsoft.com/office/drawing/2014/main" id="{CE06770F-A3D7-4FF8-A3F3-D94F08F73511}"/>
              </a:ext>
            </a:extLst>
          </p:cNvPr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1609490" y="631706"/>
            <a:ext cx="526893" cy="34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B4124322-3865-40C5-8A2E-469BFA79B840}"/>
              </a:ext>
            </a:extLst>
          </p:cNvPr>
          <p:cNvSpPr txBox="1"/>
          <p:nvPr/>
        </p:nvSpPr>
        <p:spPr>
          <a:xfrm>
            <a:off x="176242" y="6017753"/>
            <a:ext cx="11381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odpovídají modelovaným hodnotám (kalibrovaným na hodnoty pozorované v pracovních dnech), naměřené hodnoty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zahrnují všechny počty hlášené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databáze, včetně zřetelně nižších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záchytů nemoci v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nepracovních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dnech. Z tohoto důvodu je období konce roku a prvního týdne v lednu silně </a:t>
            </a:r>
            <a:r>
              <a:rPr kumimoji="0" lang="cs-CZ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podhlášené</a:t>
            </a:r>
            <a:r>
              <a:rPr kumimoji="0" lang="cs-CZ" sz="12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(během vánoc a mezi 31.12. a 3.1. silně poklesl počet realizovaných testů). 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1629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2511983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Velmi rizikový scénář, R = 1,30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silného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673513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672572" y="334635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957091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3937932" y="2905284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377827" y="3501385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672572" y="357157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377827" y="3724692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672572" y="379679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1,00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377827" y="3947999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377827" y="41713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664715" y="40220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70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30.12.2020)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18C3454-3ACD-4639-ABC1-54A9227CB2EF}"/>
              </a:ext>
            </a:extLst>
          </p:cNvPr>
          <p:cNvSpPr txBox="1"/>
          <p:nvPr/>
        </p:nvSpPr>
        <p:spPr>
          <a:xfrm>
            <a:off x="4765210" y="1828543"/>
            <a:ext cx="5398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dopad</a:t>
            </a:r>
            <a:r>
              <a:rPr lang="en-US" sz="1400" dirty="0"/>
              <a:t> </a:t>
            </a:r>
            <a:r>
              <a:rPr lang="en-US" sz="1400" dirty="0" err="1"/>
              <a:t>opat</a:t>
            </a:r>
            <a:r>
              <a:rPr lang="cs-CZ" sz="1400" dirty="0" err="1"/>
              <a:t>ření</a:t>
            </a:r>
            <a:r>
              <a:rPr lang="cs-CZ" sz="1400" dirty="0"/>
              <a:t> z 27.12. až od druhého lednového týdne</a:t>
            </a:r>
            <a:r>
              <a:rPr lang="en-US" sz="1400" dirty="0"/>
              <a:t> </a:t>
            </a:r>
            <a:endParaRPr lang="cs-CZ" sz="1400" dirty="0"/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23B62398-591B-4162-AA74-400BAB9488E3}"/>
              </a:ext>
            </a:extLst>
          </p:cNvPr>
          <p:cNvSpPr txBox="1"/>
          <p:nvPr/>
        </p:nvSpPr>
        <p:spPr>
          <a:xfrm>
            <a:off x="9052210" y="2957091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21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2 346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1 912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946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287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Olomoucký kraj</a:t>
            </a:r>
          </a:p>
        </p:txBody>
      </p: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01E9D6C7-8AA4-4AE7-AFB2-CA2637835D98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52417B51-002C-465C-9F8E-9ACF86F50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35" name="Obrázek 34">
              <a:extLst>
                <a:ext uri="{FF2B5EF4-FFF2-40B4-BE49-F238E27FC236}">
                  <a16:creationId xmlns:a16="http://schemas.microsoft.com/office/drawing/2014/main" id="{6AC493F5-2A70-4CEC-BD82-F7BE2ECB32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19023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600" b="1" u="sng" dirty="0" err="1">
                <a:solidFill>
                  <a:srgbClr val="000000"/>
                </a:solidFill>
                <a:latin typeface="Arial" panose="020B0604020202020204"/>
              </a:rPr>
              <a:t>odpov</a:t>
            </a:r>
            <a:r>
              <a:rPr lang="cs-CZ" sz="1600" b="1" u="sng" dirty="0" err="1">
                <a:solidFill>
                  <a:srgbClr val="000000"/>
                </a:solidFill>
                <a:latin typeface="Arial" panose="020B0604020202020204"/>
              </a:rPr>
              <a:t>ídá</a:t>
            </a:r>
            <a:r>
              <a:rPr lang="cs-CZ" sz="1600" b="1" u="sng" dirty="0">
                <a:solidFill>
                  <a:srgbClr val="000000"/>
                </a:solidFill>
                <a:latin typeface="Arial" panose="020B0604020202020204"/>
              </a:rPr>
              <a:t> údajům z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27. 11. 2020.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cs-CZ" sz="1600" b="1" dirty="0">
                <a:solidFill>
                  <a:srgbClr val="000000"/>
                </a:solidFill>
              </a:rPr>
              <a:t>Naměřené hodnoty jsou aktuální k uzavřenému dni 29. 12. 2020 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en-US" u="sng" dirty="0"/>
              <a:t>P</a:t>
            </a:r>
            <a:r>
              <a:rPr lang="cs-CZ" u="sng" dirty="0" err="1"/>
              <a:t>ůvodní</a:t>
            </a:r>
            <a:r>
              <a:rPr lang="cs-CZ" u="sng" dirty="0"/>
              <a:t> model</a:t>
            </a:r>
            <a:r>
              <a:rPr lang="cs-CZ" dirty="0"/>
              <a:t> založený na údajích z listopadu: OLK</a:t>
            </a: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C52E747F-D2DE-41A7-ADF3-F79494075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826452"/>
              </p:ext>
            </p:extLst>
          </p:nvPr>
        </p:nvGraphicFramePr>
        <p:xfrm>
          <a:off x="228000" y="1725909"/>
          <a:ext cx="11381487" cy="41453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968547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algn="l" fontAlgn="b"/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1.–6.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351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351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97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7.–13.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3,1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3,1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256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438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449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1463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3,9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4,4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556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627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5063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21.–31.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8,3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10,7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5 741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262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756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61695"/>
                  </a:ext>
                </a:extLst>
              </a:tr>
            </a:tbl>
          </a:graphicData>
        </a:graphic>
      </p:graphicFrame>
      <p:grpSp>
        <p:nvGrpSpPr>
          <p:cNvPr id="8" name="Skupina 7">
            <a:extLst>
              <a:ext uri="{FF2B5EF4-FFF2-40B4-BE49-F238E27FC236}">
                <a16:creationId xmlns:a16="http://schemas.microsoft.com/office/drawing/2014/main" id="{B2F0CB25-B0D1-432B-99A1-B8AF64D02DDC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2036BDEA-39CE-47AF-B72A-404C6961D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86F7D170-BC49-40E8-B644-67839FE0C7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B4124322-3865-40C5-8A2E-469BFA79B840}"/>
              </a:ext>
            </a:extLst>
          </p:cNvPr>
          <p:cNvSpPr txBox="1"/>
          <p:nvPr/>
        </p:nvSpPr>
        <p:spPr>
          <a:xfrm>
            <a:off x="133111" y="5910629"/>
            <a:ext cx="11381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odpovídají modelovaným hodnotám (kalibrovaným na hodnoty pozorované v pracovních dnech), naměřené hodnoty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zahrnují všechny počty hlášené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databáze, včetně zřetelně nižších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záchytů nemoci v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nepracovních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dnech. Z tohoto důvodu je období konce roku a prvního týdne v lednu silně </a:t>
            </a:r>
            <a:r>
              <a:rPr kumimoji="0" lang="cs-CZ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podhlášené</a:t>
            </a:r>
            <a:r>
              <a:rPr kumimoji="0" lang="cs-CZ" sz="12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(během vánoc a mezi 31.12. a 3.1. silně poklesl počet realizovaných testů). 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02027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600" b="1" u="sng" dirty="0" err="1">
                <a:solidFill>
                  <a:srgbClr val="000000"/>
                </a:solidFill>
                <a:latin typeface="Arial" panose="020B0604020202020204"/>
              </a:rPr>
              <a:t>odpov</a:t>
            </a:r>
            <a:r>
              <a:rPr lang="cs-CZ" sz="1600" b="1" u="sng" dirty="0" err="1">
                <a:solidFill>
                  <a:srgbClr val="000000"/>
                </a:solidFill>
                <a:latin typeface="Arial" panose="020B0604020202020204"/>
              </a:rPr>
              <a:t>ídá</a:t>
            </a:r>
            <a:r>
              <a:rPr lang="cs-CZ" sz="1600" b="1" u="sng" dirty="0">
                <a:solidFill>
                  <a:srgbClr val="000000"/>
                </a:solidFill>
                <a:latin typeface="Arial" panose="020B0604020202020204"/>
              </a:rPr>
              <a:t> údajům z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30. 12. 2020.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OLK</a:t>
            </a:r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196E2975-649B-432B-8372-9A19D11CA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418185"/>
              </p:ext>
            </p:extLst>
          </p:nvPr>
        </p:nvGraphicFramePr>
        <p:xfrm>
          <a:off x="228000" y="1725909"/>
          <a:ext cx="11381487" cy="35061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968547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28.12.)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en-US" sz="1450" b="1" u="none" strike="noStrike" dirty="0">
                          <a:effectLst/>
                        </a:rPr>
                        <a:t>1</a:t>
                      </a:r>
                      <a:r>
                        <a:rPr lang="cs-CZ" sz="1450" b="1" u="none" strike="noStrike" dirty="0">
                          <a:effectLst/>
                        </a:rPr>
                        <a:t>.–</a:t>
                      </a:r>
                      <a:r>
                        <a:rPr lang="en-US" sz="1450" b="1" u="none" strike="noStrike" dirty="0">
                          <a:effectLst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5,8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6,5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1 041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36854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8.–14.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1 319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1 456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12863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en-US" sz="1450" b="1" u="none" strike="noStrike" dirty="0">
                          <a:effectLst/>
                        </a:rPr>
                        <a:t>1</a:t>
                      </a:r>
                      <a:r>
                        <a:rPr lang="cs-CZ" sz="1450" b="1" u="none" strike="noStrike" dirty="0">
                          <a:effectLst/>
                        </a:rPr>
                        <a:t>5.–21.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6,6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12,0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1 714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2 040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61695"/>
                  </a:ext>
                </a:extLst>
              </a:tr>
            </a:tbl>
          </a:graphicData>
        </a:graphic>
      </p:graphicFrame>
      <p:grpSp>
        <p:nvGrpSpPr>
          <p:cNvPr id="10" name="Skupina 9">
            <a:extLst>
              <a:ext uri="{FF2B5EF4-FFF2-40B4-BE49-F238E27FC236}">
                <a16:creationId xmlns:a16="http://schemas.microsoft.com/office/drawing/2014/main" id="{2FB7E48C-B51E-4FAB-A77E-81B373C75798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A2B0EBAB-9B1E-4FA7-8A99-B2DD6BF59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14" name="Obrázek 13">
              <a:extLst>
                <a:ext uri="{FF2B5EF4-FFF2-40B4-BE49-F238E27FC236}">
                  <a16:creationId xmlns:a16="http://schemas.microsoft.com/office/drawing/2014/main" id="{53AD7CD0-805B-4388-A382-0518B93EBC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  <p:sp>
        <p:nvSpPr>
          <p:cNvPr id="9" name="TextovéPole 8">
            <a:extLst>
              <a:ext uri="{FF2B5EF4-FFF2-40B4-BE49-F238E27FC236}">
                <a16:creationId xmlns:a16="http://schemas.microsoft.com/office/drawing/2014/main" id="{B4124322-3865-40C5-8A2E-469BFA79B840}"/>
              </a:ext>
            </a:extLst>
          </p:cNvPr>
          <p:cNvSpPr txBox="1"/>
          <p:nvPr/>
        </p:nvSpPr>
        <p:spPr>
          <a:xfrm>
            <a:off x="141737" y="5336241"/>
            <a:ext cx="11381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odpovídají modelovaným hodnotám (kalibrovaným na hodnoty pozorované v pracovních dnech), naměřené hodnoty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zahrnují všechny počty hlášené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databáze, včetně zřetelně nižších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záchytů nemoci v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nepracovních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dnech. Z tohoto důvodu je období konce roku a prvního týdne v lednu silně </a:t>
            </a:r>
            <a:r>
              <a:rPr kumimoji="0" lang="cs-CZ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podhlášené</a:t>
            </a:r>
            <a:r>
              <a:rPr kumimoji="0" lang="cs-CZ" sz="12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(během vánoc a mezi 31.12. a 3.1. silně poklesl počet realizovaných testů). 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4961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6212258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Velmi rizikový scénář, R = 1,30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silného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673513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672572" y="334635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957091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3937932" y="2905284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377827" y="3501385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672572" y="357157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377827" y="3724692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672572" y="379679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1,00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377827" y="3947999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377827" y="41713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664715" y="40220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70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30.12.2020)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18C3454-3ACD-4639-ABC1-54A9227CB2EF}"/>
              </a:ext>
            </a:extLst>
          </p:cNvPr>
          <p:cNvSpPr txBox="1"/>
          <p:nvPr/>
        </p:nvSpPr>
        <p:spPr>
          <a:xfrm>
            <a:off x="4765210" y="1828543"/>
            <a:ext cx="5398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dopad</a:t>
            </a:r>
            <a:r>
              <a:rPr lang="en-US" sz="1400" dirty="0"/>
              <a:t> </a:t>
            </a:r>
            <a:r>
              <a:rPr lang="en-US" sz="1400" dirty="0" err="1"/>
              <a:t>opat</a:t>
            </a:r>
            <a:r>
              <a:rPr lang="cs-CZ" sz="1400" dirty="0" err="1"/>
              <a:t>ření</a:t>
            </a:r>
            <a:r>
              <a:rPr lang="cs-CZ" sz="1400" dirty="0"/>
              <a:t> z 27.12. až od druhého lednového týdne</a:t>
            </a:r>
            <a:r>
              <a:rPr lang="en-US" sz="1400" dirty="0"/>
              <a:t> </a:t>
            </a:r>
            <a:endParaRPr lang="cs-CZ" sz="1400" dirty="0"/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23B62398-591B-4162-AA74-400BAB9488E3}"/>
              </a:ext>
            </a:extLst>
          </p:cNvPr>
          <p:cNvSpPr txBox="1"/>
          <p:nvPr/>
        </p:nvSpPr>
        <p:spPr>
          <a:xfrm>
            <a:off x="9052210" y="2957091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21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5 847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4 765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2 358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715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Moravskoslezský kraj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B33D280B-E82C-40DD-9EFC-DA3805DAB135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F05D84F0-8480-4A85-A845-B020DD1E8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32" name="Picture 2" descr="logo MoravskoslezskÃ½ kraj">
              <a:extLst>
                <a:ext uri="{FF2B5EF4-FFF2-40B4-BE49-F238E27FC236}">
                  <a16:creationId xmlns:a16="http://schemas.microsoft.com/office/drawing/2014/main" id="{B11AA708-91E8-4E4B-B779-159B9B0A43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570720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600" b="1" u="sng" dirty="0" err="1">
                <a:solidFill>
                  <a:srgbClr val="000000"/>
                </a:solidFill>
                <a:latin typeface="Arial" panose="020B0604020202020204"/>
              </a:rPr>
              <a:t>odpov</a:t>
            </a:r>
            <a:r>
              <a:rPr lang="cs-CZ" sz="1600" b="1" u="sng" dirty="0" err="1">
                <a:solidFill>
                  <a:srgbClr val="000000"/>
                </a:solidFill>
                <a:latin typeface="Arial" panose="020B0604020202020204"/>
              </a:rPr>
              <a:t>ídá</a:t>
            </a:r>
            <a:r>
              <a:rPr lang="cs-CZ" sz="1600" b="1" u="sng" dirty="0">
                <a:solidFill>
                  <a:srgbClr val="000000"/>
                </a:solidFill>
                <a:latin typeface="Arial" panose="020B0604020202020204"/>
              </a:rPr>
              <a:t> údajům z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27. 11. 2020.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cs-CZ" sz="1600" b="1" dirty="0">
                <a:solidFill>
                  <a:srgbClr val="000000"/>
                </a:solidFill>
              </a:rPr>
              <a:t>Naměřené hodnoty jsou aktuální k uzavřenému dni 29. 12. 2020 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en-US" u="sng" dirty="0"/>
              <a:t>P</a:t>
            </a:r>
            <a:r>
              <a:rPr lang="cs-CZ" u="sng" dirty="0" err="1"/>
              <a:t>ůvodní</a:t>
            </a:r>
            <a:r>
              <a:rPr lang="cs-CZ" u="sng" dirty="0"/>
              <a:t> model</a:t>
            </a:r>
            <a:r>
              <a:rPr lang="cs-CZ" dirty="0"/>
              <a:t> založený na údajích z listopadu: MSK</a:t>
            </a: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C52E747F-D2DE-41A7-ADF3-F79494075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041939"/>
              </p:ext>
            </p:extLst>
          </p:nvPr>
        </p:nvGraphicFramePr>
        <p:xfrm>
          <a:off x="228000" y="1725909"/>
          <a:ext cx="11381487" cy="41453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968547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algn="l" fontAlgn="b"/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1.–6.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4,7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4,7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779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97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7.–13.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4,0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6,8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7,0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4 774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997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1463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4,0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8,6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9,7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7 299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575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1 234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5063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21.–31.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6,4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tisíc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tisíc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15 381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582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1 677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2 166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61695"/>
                  </a:ext>
                </a:extLst>
              </a:tr>
            </a:tbl>
          </a:graphicData>
        </a:graphic>
      </p:graphicFrame>
      <p:grpSp>
        <p:nvGrpSpPr>
          <p:cNvPr id="6" name="Skupina 5">
            <a:extLst>
              <a:ext uri="{FF2B5EF4-FFF2-40B4-BE49-F238E27FC236}">
                <a16:creationId xmlns:a16="http://schemas.microsoft.com/office/drawing/2014/main" id="{922AD1CA-97B2-4B3B-A643-095091074834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C2EFE21-1B78-469D-8929-28EC8AFE7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10" name="Picture 2" descr="logo MoravskoslezskÃ½ kraj">
              <a:extLst>
                <a:ext uri="{FF2B5EF4-FFF2-40B4-BE49-F238E27FC236}">
                  <a16:creationId xmlns:a16="http://schemas.microsoft.com/office/drawing/2014/main" id="{A3E9C915-E94C-4328-B83C-542C7A672A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B4124322-3865-40C5-8A2E-469BFA79B840}"/>
              </a:ext>
            </a:extLst>
          </p:cNvPr>
          <p:cNvSpPr txBox="1"/>
          <p:nvPr/>
        </p:nvSpPr>
        <p:spPr>
          <a:xfrm>
            <a:off x="124485" y="5983222"/>
            <a:ext cx="11381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odpovídají modelovaným hodnotám (kalibrovaným na hodnoty pozorované v pracovních dnech), naměřené hodnoty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zahrnují všechny počty hlášené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databáze, včetně zřetelně nižších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záchytů nemoci v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nepracovních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dnech. Z tohoto důvodu je období konce roku a prvního týdne v lednu silně </a:t>
            </a:r>
            <a:r>
              <a:rPr kumimoji="0" lang="cs-CZ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podhlášené</a:t>
            </a:r>
            <a:r>
              <a:rPr kumimoji="0" lang="cs-CZ" sz="12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(během vánoc a mezi 31.12. a 3.1. silně poklesl počet realizovaných testů). 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65108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600" b="1" u="sng" dirty="0" err="1">
                <a:solidFill>
                  <a:srgbClr val="000000"/>
                </a:solidFill>
                <a:latin typeface="Arial" panose="020B0604020202020204"/>
              </a:rPr>
              <a:t>odpov</a:t>
            </a:r>
            <a:r>
              <a:rPr lang="cs-CZ" sz="1600" b="1" u="sng" dirty="0" err="1">
                <a:solidFill>
                  <a:srgbClr val="000000"/>
                </a:solidFill>
                <a:latin typeface="Arial" panose="020B0604020202020204"/>
              </a:rPr>
              <a:t>ídá</a:t>
            </a:r>
            <a:r>
              <a:rPr lang="cs-CZ" sz="1600" b="1" u="sng" dirty="0">
                <a:solidFill>
                  <a:srgbClr val="000000"/>
                </a:solidFill>
                <a:latin typeface="Arial" panose="020B0604020202020204"/>
              </a:rPr>
              <a:t> údajům z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30. 12. 2020.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MSK</a:t>
            </a:r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196E2975-649B-432B-8372-9A19D11CA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967379"/>
              </p:ext>
            </p:extLst>
          </p:nvPr>
        </p:nvGraphicFramePr>
        <p:xfrm>
          <a:off x="228000" y="1725909"/>
          <a:ext cx="11381487" cy="35061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968547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28.12.)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en-US" sz="1450" b="1" u="none" strike="noStrike" dirty="0">
                          <a:effectLst/>
                        </a:rPr>
                        <a:t>1</a:t>
                      </a:r>
                      <a:r>
                        <a:rPr lang="cs-CZ" sz="1450" b="1" u="none" strike="noStrike" dirty="0">
                          <a:effectLst/>
                        </a:rPr>
                        <a:t>.–</a:t>
                      </a:r>
                      <a:r>
                        <a:rPr lang="en-US" sz="1450" b="1" u="none" strike="noStrike" dirty="0">
                          <a:effectLst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tisíc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tisíc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tisíc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11 359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2 325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2 528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2 595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36854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8.–14.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tisíc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tisíc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tisíc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2 350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3 287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3 629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12863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en-US" sz="1450" b="1" u="none" strike="noStrike" dirty="0">
                          <a:effectLst/>
                        </a:rPr>
                        <a:t>1</a:t>
                      </a:r>
                      <a:r>
                        <a:rPr lang="cs-CZ" sz="1450" b="1" u="none" strike="noStrike" dirty="0">
                          <a:effectLst/>
                        </a:rPr>
                        <a:t>5.–21.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tisíc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tisíc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 tisíc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2 353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4 272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5 086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61695"/>
                  </a:ext>
                </a:extLst>
              </a:tr>
            </a:tbl>
          </a:graphicData>
        </a:graphic>
      </p:graphicFrame>
      <p:grpSp>
        <p:nvGrpSpPr>
          <p:cNvPr id="7" name="Skupina 6">
            <a:extLst>
              <a:ext uri="{FF2B5EF4-FFF2-40B4-BE49-F238E27FC236}">
                <a16:creationId xmlns:a16="http://schemas.microsoft.com/office/drawing/2014/main" id="{0CF480A7-BCC1-4FCA-A3C6-C139BCA651E7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CDB7C014-6E41-41A8-916E-B15EAD824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11" name="Picture 2" descr="logo MoravskoslezskÃ½ kraj">
              <a:extLst>
                <a:ext uri="{FF2B5EF4-FFF2-40B4-BE49-F238E27FC236}">
                  <a16:creationId xmlns:a16="http://schemas.microsoft.com/office/drawing/2014/main" id="{6C1E618E-9FB7-48D9-8A65-E4F2A9E641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ovéPole 8">
            <a:extLst>
              <a:ext uri="{FF2B5EF4-FFF2-40B4-BE49-F238E27FC236}">
                <a16:creationId xmlns:a16="http://schemas.microsoft.com/office/drawing/2014/main" id="{B4124322-3865-40C5-8A2E-469BFA79B840}"/>
              </a:ext>
            </a:extLst>
          </p:cNvPr>
          <p:cNvSpPr txBox="1"/>
          <p:nvPr/>
        </p:nvSpPr>
        <p:spPr>
          <a:xfrm>
            <a:off x="141737" y="5336241"/>
            <a:ext cx="11381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odpovídají modelovaným hodnotám (kalibrovaným na hodnoty pozorované v pracovních dnech), naměřené hodnoty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zahrnují všechny počty hlášené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databáze, včetně zřetelně nižších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záchytů nemoci v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nepracovních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dnech. Z tohoto důvodu je období konce roku a prvního týdne v lednu silně </a:t>
            </a:r>
            <a:r>
              <a:rPr kumimoji="0" lang="cs-CZ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podhlášené</a:t>
            </a:r>
            <a:r>
              <a:rPr kumimoji="0" lang="cs-CZ" sz="12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(během vánoc a mezi 31.12. a 3.1. silně poklesl počet realizovaných testů). 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5090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160705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Velmi rizikový scénář, R = 1,30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silného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673513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672572" y="334635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957091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3937932" y="2905284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377827" y="3501385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672572" y="357157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377827" y="3724692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672572" y="379679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1,00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377827" y="3947999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377827" y="41713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664715" y="40220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70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30.12.2020)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18C3454-3ACD-4639-ABC1-54A9227CB2EF}"/>
              </a:ext>
            </a:extLst>
          </p:cNvPr>
          <p:cNvSpPr txBox="1"/>
          <p:nvPr/>
        </p:nvSpPr>
        <p:spPr>
          <a:xfrm>
            <a:off x="4765210" y="1828543"/>
            <a:ext cx="5398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dopad</a:t>
            </a:r>
            <a:r>
              <a:rPr lang="en-US" sz="1400" dirty="0"/>
              <a:t> </a:t>
            </a:r>
            <a:r>
              <a:rPr lang="en-US" sz="1400" dirty="0" err="1"/>
              <a:t>opat</a:t>
            </a:r>
            <a:r>
              <a:rPr lang="cs-CZ" sz="1400" dirty="0" err="1"/>
              <a:t>ření</a:t>
            </a:r>
            <a:r>
              <a:rPr lang="cs-CZ" sz="1400" dirty="0"/>
              <a:t> z 27.12. až od druhého lednového týdne</a:t>
            </a:r>
            <a:r>
              <a:rPr lang="en-US" sz="1400" dirty="0"/>
              <a:t> </a:t>
            </a:r>
            <a:endParaRPr lang="cs-CZ" sz="1400" dirty="0"/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23B62398-591B-4162-AA74-400BAB9488E3}"/>
              </a:ext>
            </a:extLst>
          </p:cNvPr>
          <p:cNvSpPr txBox="1"/>
          <p:nvPr/>
        </p:nvSpPr>
        <p:spPr>
          <a:xfrm>
            <a:off x="9052210" y="2957091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21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2 471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2 014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996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302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Zlínský kraj</a:t>
            </a:r>
          </a:p>
        </p:txBody>
      </p: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4B63EA95-BF1D-485D-8B4E-20A163530A4F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5CF3D74B-8BF8-41BD-9AC6-578D2A612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35" name="Obrázek 34">
              <a:extLst>
                <a:ext uri="{FF2B5EF4-FFF2-40B4-BE49-F238E27FC236}">
                  <a16:creationId xmlns:a16="http://schemas.microsoft.com/office/drawing/2014/main" id="{75C2BC84-6AFD-42EE-A7AD-88D12B2275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26924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600" b="1" u="sng" dirty="0" err="1">
                <a:solidFill>
                  <a:srgbClr val="000000"/>
                </a:solidFill>
                <a:latin typeface="Arial" panose="020B0604020202020204"/>
              </a:rPr>
              <a:t>odpov</a:t>
            </a:r>
            <a:r>
              <a:rPr lang="cs-CZ" sz="1600" b="1" u="sng" dirty="0" err="1">
                <a:solidFill>
                  <a:srgbClr val="000000"/>
                </a:solidFill>
                <a:latin typeface="Arial" panose="020B0604020202020204"/>
              </a:rPr>
              <a:t>ídá</a:t>
            </a:r>
            <a:r>
              <a:rPr lang="cs-CZ" sz="1600" b="1" u="sng" dirty="0">
                <a:solidFill>
                  <a:srgbClr val="000000"/>
                </a:solidFill>
                <a:latin typeface="Arial" panose="020B0604020202020204"/>
              </a:rPr>
              <a:t> údajům z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27. 11. 2020.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cs-CZ" sz="1600" b="1" dirty="0">
                <a:solidFill>
                  <a:srgbClr val="000000"/>
                </a:solidFill>
              </a:rPr>
              <a:t>Naměřené hodnoty jsou aktuální k uzavřenému dni 29. 12. 2020 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en-US" u="sng" dirty="0"/>
              <a:t>P</a:t>
            </a:r>
            <a:r>
              <a:rPr lang="cs-CZ" u="sng" dirty="0" err="1"/>
              <a:t>ůvodní</a:t>
            </a:r>
            <a:r>
              <a:rPr lang="cs-CZ" u="sng" dirty="0"/>
              <a:t> model</a:t>
            </a:r>
            <a:r>
              <a:rPr lang="cs-CZ" dirty="0"/>
              <a:t> založený na údajích z listopadu: ZLK</a:t>
            </a: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C52E747F-D2DE-41A7-ADF3-F79494075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968547"/>
              </p:ext>
            </p:extLst>
          </p:nvPr>
        </p:nvGraphicFramePr>
        <p:xfrm>
          <a:off x="228000" y="1725909"/>
          <a:ext cx="11381487" cy="41453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968547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algn="l" fontAlgn="b"/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1.–6.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317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438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97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7.–13.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3,9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547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1463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4,9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5,5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323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693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5063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21.–31.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3,6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10,4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13,4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6 564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327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942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1 217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61695"/>
                  </a:ext>
                </a:extLst>
              </a:tr>
            </a:tbl>
          </a:graphicData>
        </a:graphic>
      </p:graphicFrame>
      <p:grpSp>
        <p:nvGrpSpPr>
          <p:cNvPr id="8" name="Skupina 7">
            <a:extLst>
              <a:ext uri="{FF2B5EF4-FFF2-40B4-BE49-F238E27FC236}">
                <a16:creationId xmlns:a16="http://schemas.microsoft.com/office/drawing/2014/main" id="{8D278F20-459F-45BD-8B35-4AF7ED0D945F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1A85B88A-9DE7-4ABC-921D-80AC8E774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302060CD-0FD9-486D-8832-CF7F5BDCFF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B4124322-3865-40C5-8A2E-469BFA79B840}"/>
              </a:ext>
            </a:extLst>
          </p:cNvPr>
          <p:cNvSpPr txBox="1"/>
          <p:nvPr/>
        </p:nvSpPr>
        <p:spPr>
          <a:xfrm>
            <a:off x="124484" y="5910629"/>
            <a:ext cx="11381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odpovídají modelovaným hodnotám (kalibrovaným na hodnoty pozorované v pracovních dnech), naměřené hodnoty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zahrnují všechny počty hlášené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databáze, včetně zřetelně nižších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záchytů nemoci v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nepracovních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dnech. Z tohoto důvodu je období konce roku a prvního týdne v lednu silně </a:t>
            </a:r>
            <a:r>
              <a:rPr kumimoji="0" lang="cs-CZ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podhlášené</a:t>
            </a:r>
            <a:r>
              <a:rPr kumimoji="0" lang="cs-CZ" sz="12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(během vánoc a mezi 31.12. a 3.1. silně poklesl počet realizovaných testů). 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39412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600" b="1" u="sng" dirty="0" err="1">
                <a:solidFill>
                  <a:srgbClr val="000000"/>
                </a:solidFill>
                <a:latin typeface="Arial" panose="020B0604020202020204"/>
              </a:rPr>
              <a:t>odpov</a:t>
            </a:r>
            <a:r>
              <a:rPr lang="cs-CZ" sz="1600" b="1" u="sng" dirty="0" err="1">
                <a:solidFill>
                  <a:srgbClr val="000000"/>
                </a:solidFill>
                <a:latin typeface="Arial" panose="020B0604020202020204"/>
              </a:rPr>
              <a:t>ídá</a:t>
            </a:r>
            <a:r>
              <a:rPr lang="cs-CZ" sz="1600" b="1" u="sng" dirty="0">
                <a:solidFill>
                  <a:srgbClr val="000000"/>
                </a:solidFill>
                <a:latin typeface="Arial" panose="020B0604020202020204"/>
              </a:rPr>
              <a:t> údajům z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30. 12. 2020.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ZLK</a:t>
            </a:r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196E2975-649B-432B-8372-9A19D11CA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879614"/>
              </p:ext>
            </p:extLst>
          </p:nvPr>
        </p:nvGraphicFramePr>
        <p:xfrm>
          <a:off x="228000" y="1725909"/>
          <a:ext cx="11381487" cy="35061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968547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28.12.)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en-US" sz="1450" b="1" u="none" strike="noStrike" dirty="0">
                          <a:effectLst/>
                        </a:rPr>
                        <a:t>1</a:t>
                      </a:r>
                      <a:r>
                        <a:rPr lang="cs-CZ" sz="1450" b="1" u="none" strike="noStrike" dirty="0">
                          <a:effectLst/>
                        </a:rPr>
                        <a:t>.–</a:t>
                      </a:r>
                      <a:r>
                        <a:rPr lang="en-US" sz="1450" b="1" u="none" strike="noStrike" dirty="0">
                          <a:effectLst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6,9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4 980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1 068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36854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8.–14.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1 389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1 534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12863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en-US" sz="1450" b="1" u="none" strike="noStrike" dirty="0">
                          <a:effectLst/>
                        </a:rPr>
                        <a:t>1</a:t>
                      </a:r>
                      <a:r>
                        <a:rPr lang="cs-CZ" sz="1450" b="1" u="none" strike="noStrike" dirty="0">
                          <a:effectLst/>
                        </a:rPr>
                        <a:t>5.–21.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7,0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12,6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tisíc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1 805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2 149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61695"/>
                  </a:ext>
                </a:extLst>
              </a:tr>
            </a:tbl>
          </a:graphicData>
        </a:graphic>
      </p:graphicFrame>
      <p:grpSp>
        <p:nvGrpSpPr>
          <p:cNvPr id="15" name="Skupina 14">
            <a:extLst>
              <a:ext uri="{FF2B5EF4-FFF2-40B4-BE49-F238E27FC236}">
                <a16:creationId xmlns:a16="http://schemas.microsoft.com/office/drawing/2014/main" id="{290284E6-5623-4AD5-AC68-E616AC671235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9868409A-A559-4274-9815-D7F426F35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DB4DFDE2-EBC8-40CF-A0BC-A549CCE2C1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  <p:sp>
        <p:nvSpPr>
          <p:cNvPr id="9" name="TextovéPole 8">
            <a:extLst>
              <a:ext uri="{FF2B5EF4-FFF2-40B4-BE49-F238E27FC236}">
                <a16:creationId xmlns:a16="http://schemas.microsoft.com/office/drawing/2014/main" id="{B4124322-3865-40C5-8A2E-469BFA79B840}"/>
              </a:ext>
            </a:extLst>
          </p:cNvPr>
          <p:cNvSpPr txBox="1"/>
          <p:nvPr/>
        </p:nvSpPr>
        <p:spPr>
          <a:xfrm>
            <a:off x="141737" y="5336241"/>
            <a:ext cx="11381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odpovídají modelovaným hodnotám (kalibrovaným na hodnoty pozorované v pracovních dnech), naměřené hodnoty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zahrnují všechny počty hlášené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databáze, včetně zřetelně nižších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záchytů nemoci v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nepracovních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dnech. Z tohoto důvodu je období konce roku a prvního týdne v lednu silně </a:t>
            </a:r>
            <a:r>
              <a:rPr kumimoji="0" lang="cs-CZ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podhlášené</a:t>
            </a:r>
            <a:r>
              <a:rPr kumimoji="0" lang="cs-CZ" sz="12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(během vánoc a mezi 31.12. a 3.1. silně poklesl počet realizovaných testů). 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351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49FFDB16-6BA7-414C-AA21-906CE20CF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853330"/>
              </p:ext>
            </p:extLst>
          </p:nvPr>
        </p:nvGraphicFramePr>
        <p:xfrm>
          <a:off x="228000" y="1725909"/>
          <a:ext cx="11381487" cy="35061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968547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</a:t>
                      </a: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 smtClean="0"/>
                        <a:t>Realita: </a:t>
                      </a:r>
                      <a:r>
                        <a:rPr lang="cs-CZ" sz="1600" b="1" dirty="0"/>
                        <a:t>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28.12.)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en-US" sz="1450" b="1" u="none" strike="noStrike" dirty="0">
                          <a:effectLst/>
                        </a:rPr>
                        <a:t>1</a:t>
                      </a:r>
                      <a:r>
                        <a:rPr lang="cs-CZ" sz="1450" b="1" u="none" strike="noStrike" dirty="0">
                          <a:effectLst/>
                        </a:rPr>
                        <a:t>.–</a:t>
                      </a:r>
                      <a:r>
                        <a:rPr lang="en-US" sz="1450" b="1" u="none" strike="noStrike" dirty="0">
                          <a:effectLst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77 555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13 737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15 537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16 894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17 337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11 079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36854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8.–14.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154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170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9 072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15 707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21 964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24 251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12863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en-US" sz="1450" b="1" u="none" strike="noStrike" dirty="0">
                          <a:effectLst/>
                        </a:rPr>
                        <a:t>1</a:t>
                      </a:r>
                      <a:r>
                        <a:rPr lang="cs-CZ" sz="1450" b="1" u="none" strike="noStrike" dirty="0">
                          <a:effectLst/>
                        </a:rPr>
                        <a:t>5.–21.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238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5 797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15 724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28 543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33 983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61695"/>
                  </a:ext>
                </a:extLst>
              </a:tr>
            </a:tbl>
          </a:graphicData>
        </a:graphic>
      </p:graphicFrame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z 30. 12. 2020.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00" y="2574"/>
            <a:ext cx="6776706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</a:p>
        </p:txBody>
      </p:sp>
      <p:pic>
        <p:nvPicPr>
          <p:cNvPr id="8" name="Vlajka CR">
            <a:extLst>
              <a:ext uri="{FF2B5EF4-FFF2-40B4-BE49-F238E27FC236}">
                <a16:creationId xmlns:a16="http://schemas.microsoft.com/office/drawing/2014/main" id="{CE06770F-A3D7-4FF8-A3F3-D94F08F73511}"/>
              </a:ext>
            </a:extLst>
          </p:cNvPr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1609490" y="631706"/>
            <a:ext cx="526893" cy="34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B4124322-3865-40C5-8A2E-469BFA79B840}"/>
              </a:ext>
            </a:extLst>
          </p:cNvPr>
          <p:cNvSpPr txBox="1"/>
          <p:nvPr/>
        </p:nvSpPr>
        <p:spPr>
          <a:xfrm>
            <a:off x="141737" y="5336241"/>
            <a:ext cx="11381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odpovídají modelovaným hodnotám (kalibrovaným na hodnoty pozorované v pracovních dnech), naměřené hodnoty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zahrnují všechny počty hlášené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databáze, včetně zřetelně nižších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záchytů nemoci v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nepracovních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dnech. Z tohoto důvodu je období konce roku a prvního týdne v lednu silně </a:t>
            </a:r>
            <a:r>
              <a:rPr kumimoji="0" lang="cs-CZ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podhlášené</a:t>
            </a:r>
            <a:r>
              <a:rPr kumimoji="0" lang="cs-CZ" sz="12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(během vánoc a mezi 31.12. a 3.1. silně poklesl počet realizovaných testů). 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473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04925" y="3693109"/>
            <a:ext cx="9867900" cy="2250491"/>
          </a:xfrm>
        </p:spPr>
        <p:txBody>
          <a:bodyPr>
            <a:normAutofit/>
          </a:bodyPr>
          <a:lstStyle/>
          <a:p>
            <a:r>
              <a:rPr lang="cs-CZ" sz="4800" b="1" dirty="0"/>
              <a:t>Krátkodobé populační predikce pro jednotlivé regiony</a:t>
            </a:r>
            <a:endParaRPr lang="en-US" sz="4800" b="1" dirty="0"/>
          </a:p>
        </p:txBody>
      </p:sp>
      <p:pic>
        <p:nvPicPr>
          <p:cNvPr id="4" name="Vlajka CR">
            <a:extLst>
              <a:ext uri="{FF2B5EF4-FFF2-40B4-BE49-F238E27FC236}">
                <a16:creationId xmlns:a16="http://schemas.microsoft.com/office/drawing/2014/main" id="{CCCC6C7A-C71A-4109-9CC2-0AB136D1C9D8}"/>
              </a:ext>
            </a:extLst>
          </p:cNvPr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1001756" y="6081549"/>
            <a:ext cx="927478" cy="607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71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Velmi rizikový scénář, R = 1,30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silného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673513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672572" y="334635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957091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3937932" y="2905284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377827" y="3501385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672572" y="357157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377827" y="3724692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1672572" y="379679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1,00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377827" y="3947999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377827" y="41713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664715" y="40220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70</a:t>
            </a:r>
            <a:endParaRPr kumimoji="0" lang="cs-CZ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30.12.2020)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18C3454-3ACD-4639-ABC1-54A9227CB2EF}"/>
              </a:ext>
            </a:extLst>
          </p:cNvPr>
          <p:cNvSpPr txBox="1"/>
          <p:nvPr/>
        </p:nvSpPr>
        <p:spPr>
          <a:xfrm>
            <a:off x="4765210" y="1828543"/>
            <a:ext cx="5398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dopad</a:t>
            </a:r>
            <a:r>
              <a:rPr lang="en-US" sz="1400" dirty="0"/>
              <a:t> </a:t>
            </a:r>
            <a:r>
              <a:rPr lang="en-US" sz="1400" dirty="0" err="1"/>
              <a:t>opat</a:t>
            </a:r>
            <a:r>
              <a:rPr lang="cs-CZ" sz="1400" dirty="0" err="1"/>
              <a:t>ření</a:t>
            </a:r>
            <a:r>
              <a:rPr lang="cs-CZ" sz="1400" dirty="0"/>
              <a:t> z 27.12. až od druhého lednového týdne</a:t>
            </a:r>
            <a:r>
              <a:rPr lang="en-US" sz="1400" dirty="0"/>
              <a:t> </a:t>
            </a:r>
            <a:endParaRPr lang="cs-CZ" sz="1400" dirty="0"/>
          </a:p>
        </p:txBody>
      </p:sp>
      <p:pic>
        <p:nvPicPr>
          <p:cNvPr id="24" name="Obrázek 23">
            <a:extLst>
              <a:ext uri="{FF2B5EF4-FFF2-40B4-BE49-F238E27FC236}">
                <a16:creationId xmlns:a16="http://schemas.microsoft.com/office/drawing/2014/main" id="{F4F415DF-D384-4F6E-977D-CAE0557F83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sp>
        <p:nvSpPr>
          <p:cNvPr id="26" name="TextovéPole 25">
            <a:extLst>
              <a:ext uri="{FF2B5EF4-FFF2-40B4-BE49-F238E27FC236}">
                <a16:creationId xmlns:a16="http://schemas.microsoft.com/office/drawing/2014/main" id="{23B62398-591B-4162-AA74-400BAB9488E3}"/>
              </a:ext>
            </a:extLst>
          </p:cNvPr>
          <p:cNvSpPr txBox="1"/>
          <p:nvPr/>
        </p:nvSpPr>
        <p:spPr>
          <a:xfrm>
            <a:off x="9134748" y="3006346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21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4 799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3 911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1 935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587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5587211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Praha</a:t>
            </a:r>
          </a:p>
        </p:txBody>
      </p:sp>
    </p:spTree>
    <p:extLst>
      <p:ext uri="{BB962C8B-B14F-4D97-AF65-F5344CB8AC3E}">
        <p14:creationId xmlns:p14="http://schemas.microsoft.com/office/powerpoint/2010/main" val="3637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600" b="1" u="sng" dirty="0" err="1">
                <a:solidFill>
                  <a:srgbClr val="000000"/>
                </a:solidFill>
                <a:latin typeface="Arial" panose="020B0604020202020204"/>
              </a:rPr>
              <a:t>odpov</a:t>
            </a:r>
            <a:r>
              <a:rPr lang="cs-CZ" sz="1600" b="1" u="sng" dirty="0" err="1">
                <a:solidFill>
                  <a:srgbClr val="000000"/>
                </a:solidFill>
                <a:latin typeface="Arial" panose="020B0604020202020204"/>
              </a:rPr>
              <a:t>ídá</a:t>
            </a:r>
            <a:r>
              <a:rPr lang="cs-CZ" sz="1600" b="1" u="sng" dirty="0">
                <a:solidFill>
                  <a:srgbClr val="000000"/>
                </a:solidFill>
                <a:latin typeface="Arial" panose="020B0604020202020204"/>
              </a:rPr>
              <a:t> údajům z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27. 11. 2020.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cs-CZ" sz="1600" b="1" dirty="0">
                <a:solidFill>
                  <a:srgbClr val="000000"/>
                </a:solidFill>
              </a:rPr>
              <a:t>Naměřené hodnoty jsou aktuální k uzavřenému dni 29. 12. 2020 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en-US" u="sng" dirty="0"/>
              <a:t>P</a:t>
            </a:r>
            <a:r>
              <a:rPr lang="cs-CZ" u="sng" dirty="0" err="1"/>
              <a:t>ůvodní</a:t>
            </a:r>
            <a:r>
              <a:rPr lang="cs-CZ" u="sng" dirty="0"/>
              <a:t> model</a:t>
            </a:r>
            <a:r>
              <a:rPr lang="cs-CZ" dirty="0"/>
              <a:t> založený na údajích z listopadu: Praha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DD2278BB-0EAA-403C-9EE0-B45AEB8248C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C52E747F-D2DE-41A7-ADF3-F79494075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108517"/>
              </p:ext>
            </p:extLst>
          </p:nvPr>
        </p:nvGraphicFramePr>
        <p:xfrm>
          <a:off x="228000" y="1725909"/>
          <a:ext cx="11381487" cy="41453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968547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algn="l" fontAlgn="b"/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1.–6.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 tisíce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356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491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491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97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7.–13.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4,3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4,4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614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629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1463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5,4 tisíce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6,1 tisíce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363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778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50635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21.–31. 12.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4,0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11,6 tisíce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tisíc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12 422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367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1 058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1 367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61695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B4124322-3865-40C5-8A2E-469BFA79B840}"/>
              </a:ext>
            </a:extLst>
          </p:cNvPr>
          <p:cNvSpPr txBox="1"/>
          <p:nvPr/>
        </p:nvSpPr>
        <p:spPr>
          <a:xfrm>
            <a:off x="133110" y="5991849"/>
            <a:ext cx="11381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odpovídají modelovaným hodnotám (kalibrovaným na hodnoty pozorované v pracovních dnech), naměřené hodnoty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zahrnují všechny počty hlášené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databáze, včetně zřetelně nižších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záchytů nemoci v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nepracovních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dnech. Z tohoto důvodu je období konce roku a prvního týdne v lednu silně </a:t>
            </a:r>
            <a:r>
              <a:rPr kumimoji="0" lang="cs-CZ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podhlášené</a:t>
            </a:r>
            <a:r>
              <a:rPr kumimoji="0" lang="cs-CZ" sz="12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(během vánoc a mezi 31.12. a 3.1. silně poklesl počet realizovaných testů). 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9392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544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en-US" sz="1600" b="1" u="sng" dirty="0" err="1">
                <a:solidFill>
                  <a:srgbClr val="000000"/>
                </a:solidFill>
                <a:latin typeface="Arial" panose="020B0604020202020204"/>
              </a:rPr>
              <a:t>odpov</a:t>
            </a:r>
            <a:r>
              <a:rPr lang="cs-CZ" sz="1600" b="1" u="sng" dirty="0" err="1">
                <a:solidFill>
                  <a:srgbClr val="000000"/>
                </a:solidFill>
                <a:latin typeface="Arial" panose="020B0604020202020204"/>
              </a:rPr>
              <a:t>ídá</a:t>
            </a:r>
            <a:r>
              <a:rPr lang="cs-CZ" sz="1600" b="1" u="sng" dirty="0">
                <a:solidFill>
                  <a:srgbClr val="000000"/>
                </a:solidFill>
                <a:latin typeface="Arial" panose="020B0604020202020204"/>
              </a:rPr>
              <a:t> údajům z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30. 12. 2020.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ZÁKLADNÍ SOUHRNNÉ CHARAKTERISTIKY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Praha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DD2278BB-0EAA-403C-9EE0-B45AEB8248C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196E2975-649B-432B-8372-9A19D11CA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035452"/>
              </p:ext>
            </p:extLst>
          </p:nvPr>
        </p:nvGraphicFramePr>
        <p:xfrm>
          <a:off x="228000" y="1725909"/>
          <a:ext cx="11381487" cy="35061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2125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221551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53614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</a:tblGrid>
              <a:tr h="968547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osob </a:t>
                      </a:r>
                      <a:r>
                        <a:rPr lang="cs-CZ" sz="1600" dirty="0"/>
                        <a:t>s nově prokázanou nákazou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</a:t>
                      </a:r>
                      <a:r>
                        <a:rPr lang="cs-CZ" sz="1600" u="none" dirty="0"/>
                        <a:t>osob</a:t>
                      </a:r>
                      <a:r>
                        <a:rPr lang="cs-CZ" sz="1600" dirty="0"/>
                        <a:t> s nově prokázanou nákazou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</a:t>
                      </a:r>
                    </a:p>
                    <a:p>
                      <a:pPr algn="ctr"/>
                      <a:r>
                        <a:rPr lang="cs-CZ" sz="1600" b="1" dirty="0"/>
                        <a:t>–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70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28.12.)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23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en-US" sz="1450" b="1" u="none" strike="noStrike" dirty="0">
                          <a:effectLst/>
                        </a:rPr>
                        <a:t>1</a:t>
                      </a:r>
                      <a:r>
                        <a:rPr lang="cs-CZ" sz="1450" b="1" u="none" strike="noStrike" dirty="0">
                          <a:effectLst/>
                        </a:rPr>
                        <a:t>.–</a:t>
                      </a:r>
                      <a:r>
                        <a:rPr lang="en-US" sz="1450" b="1" u="none" strike="noStrike" dirty="0">
                          <a:effectLst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11,8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14,5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8 274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1 908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2 075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2 129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36854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8.–14.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tisíc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tisíc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1 929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2 698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2 978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12863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en-US" sz="1450" b="1" u="none" strike="noStrike" dirty="0">
                          <a:effectLst/>
                        </a:rPr>
                        <a:t>1</a:t>
                      </a:r>
                      <a:r>
                        <a:rPr lang="cs-CZ" sz="1450" b="1" u="none" strike="noStrike" dirty="0">
                          <a:effectLst/>
                        </a:rPr>
                        <a:t>5.–21. 1.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5,0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13,5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tisíc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tisíc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1 931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3 506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4 174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61695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B4124322-3865-40C5-8A2E-469BFA79B840}"/>
              </a:ext>
            </a:extLst>
          </p:cNvPr>
          <p:cNvSpPr txBox="1"/>
          <p:nvPr/>
        </p:nvSpPr>
        <p:spPr>
          <a:xfrm>
            <a:off x="141737" y="5336241"/>
            <a:ext cx="11381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odpovídají modelovaným hodnotám (kalibrovaným na hodnoty pozorované v pracovních dnech), naměřené hodnoty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zahrnují všechny počty hlášené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databáze, včetně zřetelně nižších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záchytů nemoci v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nepracovních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dnech. Z tohoto důvodu je období konce roku a prvního týdne v lednu silně </a:t>
            </a:r>
            <a:r>
              <a:rPr kumimoji="0" lang="cs-CZ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podhlášené</a:t>
            </a:r>
            <a:r>
              <a:rPr kumimoji="0" lang="cs-CZ" sz="12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(během vánoc a mezi 31.12. a 3.1. silně poklesl počet realizovaných testů). 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50973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10780376|-3468525|-5151986|-9539986|Markido&quot;,&quot;Id&quot;:&quot;5fdba0603433424c58cb5ceb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1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2392</TotalTime>
  <Words>8711</Words>
  <Application>Microsoft Office PowerPoint</Application>
  <PresentationFormat>Širokoúhlá obrazovka</PresentationFormat>
  <Paragraphs>2085</Paragraphs>
  <Slides>48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48</vt:i4>
      </vt:variant>
    </vt:vector>
  </HeadingPairs>
  <TitlesOfParts>
    <vt:vector size="52" baseType="lpstr">
      <vt:lpstr>Arial</vt:lpstr>
      <vt:lpstr>Calibri</vt:lpstr>
      <vt:lpstr>Motiv Office</vt:lpstr>
      <vt:lpstr>1_Motiv Office</vt:lpstr>
      <vt:lpstr>Stav a vývoj epidemie COVID-19  v dostupných datech</vt:lpstr>
      <vt:lpstr>Scénáře predikcí pro vývoj epidemie  v lednu 2021</vt:lpstr>
      <vt:lpstr>Predikce ve čtyřech scénářích</vt:lpstr>
      <vt:lpstr>Původní model založený na údajích z listopadu</vt:lpstr>
      <vt:lpstr>Rekalibrace prediktivního modelu pro nové scénáře</vt:lpstr>
      <vt:lpstr>Stav a vývoj epidemie COVID-19  v dostupných datech</vt:lpstr>
      <vt:lpstr>Predikce ve čtyřech scénářích: Praha</vt:lpstr>
      <vt:lpstr>Původní model založený na údajích z listopadu: Praha</vt:lpstr>
      <vt:lpstr>Rekalibrace prediktivního modelu pro nové scénáře: Praha</vt:lpstr>
      <vt:lpstr>Predikce ve čtyřech scénářích: Středočeský kraj</vt:lpstr>
      <vt:lpstr>Původní model založený na údajích z listopadu: STC</vt:lpstr>
      <vt:lpstr>Rekalibrace prediktivního modelu pro nové scénáře: STC</vt:lpstr>
      <vt:lpstr>Predikce ve čtyřech scénářích: Jihočeský kraj</vt:lpstr>
      <vt:lpstr>Původní model založený na údajích z listopadu: JHC</vt:lpstr>
      <vt:lpstr>Rekalibrace prediktivního modelu pro nové scénáře: JHC</vt:lpstr>
      <vt:lpstr>Predikce ve čtyřech scénářích: Plzeňský kraj</vt:lpstr>
      <vt:lpstr>Původní model založený na údajích z listopadu: PLK</vt:lpstr>
      <vt:lpstr>Rekalibrace prediktivního modelu pro nové scénáře: PLK</vt:lpstr>
      <vt:lpstr>Predikce ve čtyřech scénářích: Karlovarský kraj</vt:lpstr>
      <vt:lpstr>Původní model založený na údajích z listopadu: KVK</vt:lpstr>
      <vt:lpstr>Rekalibrace prediktivního modelu pro nové scénáře: KVK</vt:lpstr>
      <vt:lpstr>Predikce ve čtyřech scénářích: Ústecký kraj</vt:lpstr>
      <vt:lpstr>Původní model založený na údajích z listopadu: ULK</vt:lpstr>
      <vt:lpstr>Rekalibrace prediktivního modelu pro nové scénáře: ULK</vt:lpstr>
      <vt:lpstr>Predikce ve čtyřech scénářích: Liberecký kraj</vt:lpstr>
      <vt:lpstr>Původní model založený na údajích z listopadu: LBK</vt:lpstr>
      <vt:lpstr>Rekalibrace prediktivního modelu pro nové scénáře: LBK</vt:lpstr>
      <vt:lpstr>Predikce ve čtyřech scénářích: Královehradecký kraj</vt:lpstr>
      <vt:lpstr>Původní model založený na údajích z listopadu: HKK</vt:lpstr>
      <vt:lpstr>Rekalibrace prediktivního modelu pro nové scénáře: HKK</vt:lpstr>
      <vt:lpstr>Predikce ve čtyřech scénářích: Pardubický kraj</vt:lpstr>
      <vt:lpstr>Původní model založený na údajích z listopadu: PAK</vt:lpstr>
      <vt:lpstr>Rekalibrace prediktivního modelu pro nové scénáře: PAK</vt:lpstr>
      <vt:lpstr>Predikce ve čtyřech scénářích: Kraj Vysočina</vt:lpstr>
      <vt:lpstr>Původní model založený na údajích z listopadu: VYS</vt:lpstr>
      <vt:lpstr>Rekalibrace prediktivního modelu pro nové scénáře: VYS</vt:lpstr>
      <vt:lpstr>Predikce ve čtyřech scénářích: Jihomoravský kraj</vt:lpstr>
      <vt:lpstr>Původní model založený na údajích z listopadu: JMK</vt:lpstr>
      <vt:lpstr>Rekalibrace prediktivního modelu pro nové scénáře: JMK</vt:lpstr>
      <vt:lpstr>Predikce ve čtyřech scénářích: Olomoucký kraj</vt:lpstr>
      <vt:lpstr>Původní model založený na údajích z listopadu: OLK</vt:lpstr>
      <vt:lpstr>Rekalibrace prediktivního modelu pro nové scénáře: OLK</vt:lpstr>
      <vt:lpstr>Predikce ve čtyřech scénářích: Moravskoslezský kraj</vt:lpstr>
      <vt:lpstr>Původní model založený na údajích z listopadu: MSK</vt:lpstr>
      <vt:lpstr>Rekalibrace prediktivního modelu pro nové scénáře: MSK</vt:lpstr>
      <vt:lpstr>Predikce ve čtyřech scénářích: Zlínský kraj</vt:lpstr>
      <vt:lpstr>Původní model založený na údajích z listopadu: ZLK</vt:lpstr>
      <vt:lpstr>Rekalibrace prediktivního modelu pro nové scénáře: ZLK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Nováková Tereza Mgr.</dc:creator>
  <cp:lastModifiedBy>Ladislav Dušek</cp:lastModifiedBy>
  <cp:revision>290</cp:revision>
  <dcterms:created xsi:type="dcterms:W3CDTF">2020-11-16T08:14:04Z</dcterms:created>
  <dcterms:modified xsi:type="dcterms:W3CDTF">2021-01-12T08:33:22Z</dcterms:modified>
</cp:coreProperties>
</file>