
<file path=[Content_Types].xml><?xml version="1.0" encoding="utf-8"?>
<Types xmlns="http://schemas.openxmlformats.org/package/2006/content-types">
  <Default Extension="tmp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1179" r:id="rId2"/>
    <p:sldId id="1167" r:id="rId3"/>
    <p:sldId id="1095" r:id="rId4"/>
    <p:sldId id="1168" r:id="rId5"/>
    <p:sldId id="1169" r:id="rId6"/>
    <p:sldId id="1170" r:id="rId7"/>
    <p:sldId id="1178" r:id="rId8"/>
    <p:sldId id="1096" r:id="rId9"/>
    <p:sldId id="1172" r:id="rId10"/>
    <p:sldId id="1173" r:id="rId11"/>
    <p:sldId id="1174" r:id="rId12"/>
    <p:sldId id="1098" r:id="rId13"/>
    <p:sldId id="1175" r:id="rId14"/>
    <p:sldId id="1094" r:id="rId15"/>
    <p:sldId id="1176" r:id="rId16"/>
    <p:sldId id="1177" r:id="rId17"/>
    <p:sldId id="1180" r:id="rId18"/>
    <p:sldId id="764" r:id="rId19"/>
    <p:sldId id="794" r:id="rId20"/>
    <p:sldId id="795" r:id="rId21"/>
    <p:sldId id="796" r:id="rId22"/>
    <p:sldId id="797" r:id="rId23"/>
    <p:sldId id="798" r:id="rId24"/>
    <p:sldId id="799" r:id="rId25"/>
    <p:sldId id="800" r:id="rId26"/>
    <p:sldId id="801" r:id="rId27"/>
    <p:sldId id="802" r:id="rId28"/>
    <p:sldId id="803" r:id="rId29"/>
    <p:sldId id="804" r:id="rId30"/>
    <p:sldId id="805" r:id="rId31"/>
    <p:sldId id="806" r:id="rId32"/>
    <p:sldId id="807" r:id="rId3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3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0923"/>
    <a:srgbClr val="FFFFFF"/>
    <a:srgbClr val="C00000"/>
    <a:srgbClr val="FF6600"/>
    <a:srgbClr val="FF9933"/>
    <a:srgbClr val="FFC000"/>
    <a:srgbClr val="A6A6A6"/>
    <a:srgbClr val="00FF00"/>
    <a:srgbClr val="00B05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řední styl 3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řední styl 4 – zvýraznění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Střední styl 4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Střední styl 4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Tmavý styl 2 – zvýraznění 1/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Tmavý styl 2 – zvýraznění 5/zvýraznění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Tmavý styl 2 – zvýraznění 3/zvýraznění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FD4443E-F989-4FC4-A0C8-D5A2AF1F390B}" styleName="Tmavý styl 1 – zvýraznění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Styl Středně sytá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řední styl 2 – zvýraznění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Styl Středně sytá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Střední styl 3 – zvýraznění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Střední styl 3 – zvýraznění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řední styl 4 – zvýraznění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78" y="114"/>
      </p:cViewPr>
      <p:guideLst>
        <p:guide orient="horz" pos="709"/>
        <p:guide pos="3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prezentace!$B$97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prezentace!$D$97:$BL$97</c:f>
              <c:numCache>
                <c:formatCode>#,##0</c:formatCode>
                <c:ptCount val="61"/>
                <c:pt idx="0">
                  <c:v>4643</c:v>
                </c:pt>
                <c:pt idx="1">
                  <c:v>4536</c:v>
                </c:pt>
                <c:pt idx="2">
                  <c:v>4497</c:v>
                </c:pt>
                <c:pt idx="3">
                  <c:v>4458</c:v>
                </c:pt>
                <c:pt idx="4">
                  <c:v>4102</c:v>
                </c:pt>
                <c:pt idx="5">
                  <c:v>4156</c:v>
                </c:pt>
                <c:pt idx="6">
                  <c:v>4495</c:v>
                </c:pt>
                <c:pt idx="7">
                  <c:v>4407</c:v>
                </c:pt>
                <c:pt idx="8">
                  <c:v>4444</c:v>
                </c:pt>
                <c:pt idx="9">
                  <c:v>4532</c:v>
                </c:pt>
                <c:pt idx="10">
                  <c:v>4514</c:v>
                </c:pt>
                <c:pt idx="11">
                  <c:v>4283</c:v>
                </c:pt>
                <c:pt idx="12">
                  <c:v>4395</c:v>
                </c:pt>
                <c:pt idx="13">
                  <c:v>4752</c:v>
                </c:pt>
                <c:pt idx="14">
                  <c:v>4726</c:v>
                </c:pt>
                <c:pt idx="15">
                  <c:v>4686</c:v>
                </c:pt>
                <c:pt idx="16">
                  <c:v>4707</c:v>
                </c:pt>
                <c:pt idx="17">
                  <c:v>4731</c:v>
                </c:pt>
                <c:pt idx="18">
                  <c:v>4447</c:v>
                </c:pt>
                <c:pt idx="19">
                  <c:v>4546</c:v>
                </c:pt>
                <c:pt idx="20">
                  <c:v>4927</c:v>
                </c:pt>
                <c:pt idx="21">
                  <c:v>4904</c:v>
                </c:pt>
                <c:pt idx="22">
                  <c:v>4904</c:v>
                </c:pt>
                <c:pt idx="23">
                  <c:v>4249</c:v>
                </c:pt>
                <c:pt idx="24">
                  <c:v>4326</c:v>
                </c:pt>
                <c:pt idx="25">
                  <c:v>4583</c:v>
                </c:pt>
                <c:pt idx="26">
                  <c:v>4911</c:v>
                </c:pt>
                <c:pt idx="27">
                  <c:v>5689</c:v>
                </c:pt>
                <c:pt idx="28">
                  <c:v>5931</c:v>
                </c:pt>
                <c:pt idx="29">
                  <c:v>6082</c:v>
                </c:pt>
                <c:pt idx="30">
                  <c:v>6097</c:v>
                </c:pt>
                <c:pt idx="31">
                  <c:v>5615</c:v>
                </c:pt>
                <c:pt idx="32">
                  <c:v>5928</c:v>
                </c:pt>
                <c:pt idx="33">
                  <c:v>6253</c:v>
                </c:pt>
                <c:pt idx="34">
                  <c:v>7169</c:v>
                </c:pt>
                <c:pt idx="35">
                  <c:v>7358</c:v>
                </c:pt>
                <c:pt idx="36">
                  <c:v>7335</c:v>
                </c:pt>
                <c:pt idx="37">
                  <c:v>7448</c:v>
                </c:pt>
                <c:pt idx="38">
                  <c:v>7228</c:v>
                </c:pt>
                <c:pt idx="39">
                  <c:v>6632</c:v>
                </c:pt>
                <c:pt idx="40">
                  <c:v>6797</c:v>
                </c:pt>
                <c:pt idx="41">
                  <c:v>7132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49-4F24-BD9C-E32E4AC3CE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prezentace!$B$92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prezentace!$D$92:$BL$92</c:f>
              <c:numCache>
                <c:formatCode>General</c:formatCode>
                <c:ptCount val="61"/>
                <c:pt idx="29">
                  <c:v>6491.146158409887</c:v>
                </c:pt>
                <c:pt idx="30">
                  <c:v>6905.611439802864</c:v>
                </c:pt>
                <c:pt idx="31">
                  <c:v>7337.0275100992676</c:v>
                </c:pt>
                <c:pt idx="32">
                  <c:v>7785.5892459664001</c:v>
                </c:pt>
                <c:pt idx="33">
                  <c:v>8257.6013644683153</c:v>
                </c:pt>
                <c:pt idx="34">
                  <c:v>8616.1101743929685</c:v>
                </c:pt>
                <c:pt idx="35">
                  <c:v>8874.2810006591972</c:v>
                </c:pt>
                <c:pt idx="36">
                  <c:v>9065.5843477791768</c:v>
                </c:pt>
                <c:pt idx="37">
                  <c:v>9214.6363873468581</c:v>
                </c:pt>
                <c:pt idx="38">
                  <c:v>9311.9520079502963</c:v>
                </c:pt>
                <c:pt idx="39">
                  <c:v>9348.6173056728712</c:v>
                </c:pt>
                <c:pt idx="40">
                  <c:v>9320.4487206900412</c:v>
                </c:pt>
                <c:pt idx="41">
                  <c:v>9226.7814277165053</c:v>
                </c:pt>
                <c:pt idx="42">
                  <c:v>9085.8632028366192</c:v>
                </c:pt>
                <c:pt idx="43">
                  <c:v>8911.5957055715189</c:v>
                </c:pt>
                <c:pt idx="44">
                  <c:v>8712.0384297550245</c:v>
                </c:pt>
                <c:pt idx="45">
                  <c:v>8488.035233378685</c:v>
                </c:pt>
                <c:pt idx="46">
                  <c:v>8242.2311749416313</c:v>
                </c:pt>
                <c:pt idx="47">
                  <c:v>7978.9770052342319</c:v>
                </c:pt>
                <c:pt idx="48">
                  <c:v>7703.6101957905767</c:v>
                </c:pt>
                <c:pt idx="49">
                  <c:v>7422.1553655236485</c:v>
                </c:pt>
                <c:pt idx="50">
                  <c:v>7137.4031951156194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49-4F24-BD9C-E32E4AC3CED0}"/>
            </c:ext>
          </c:extLst>
        </c:ser>
        <c:ser>
          <c:idx val="1"/>
          <c:order val="1"/>
          <c:tx>
            <c:strRef>
              <c:f>prezentace!$B$93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prezentace!$D$93:$BL$93</c:f>
              <c:numCache>
                <c:formatCode>General</c:formatCode>
                <c:ptCount val="61"/>
                <c:pt idx="29">
                  <c:v>6491.146158409887</c:v>
                </c:pt>
                <c:pt idx="30">
                  <c:v>6905.611439802864</c:v>
                </c:pt>
                <c:pt idx="31">
                  <c:v>7337.0275100992676</c:v>
                </c:pt>
                <c:pt idx="32">
                  <c:v>7785.5892459664001</c:v>
                </c:pt>
                <c:pt idx="33">
                  <c:v>8257.6013644683153</c:v>
                </c:pt>
                <c:pt idx="34">
                  <c:v>8693.7777079647294</c:v>
                </c:pt>
                <c:pt idx="35">
                  <c:v>9095.2456379625946</c:v>
                </c:pt>
                <c:pt idx="36">
                  <c:v>9474.1373476446424</c:v>
                </c:pt>
                <c:pt idx="37">
                  <c:v>9840.0101649195512</c:v>
                </c:pt>
                <c:pt idx="38">
                  <c:v>10182.125733305851</c:v>
                </c:pt>
                <c:pt idx="39">
                  <c:v>10492.942216677326</c:v>
                </c:pt>
                <c:pt idx="40">
                  <c:v>10769.574819702673</c:v>
                </c:pt>
                <c:pt idx="41">
                  <c:v>11011.213510151425</c:v>
                </c:pt>
                <c:pt idx="42">
                  <c:v>11227.071258941813</c:v>
                </c:pt>
                <c:pt idx="43">
                  <c:v>11423.360006208313</c:v>
                </c:pt>
                <c:pt idx="44">
                  <c:v>11603.203458215541</c:v>
                </c:pt>
                <c:pt idx="45">
                  <c:v>11763.781839120535</c:v>
                </c:pt>
                <c:pt idx="46">
                  <c:v>11904.845840274713</c:v>
                </c:pt>
                <c:pt idx="47">
                  <c:v>12028.873973335689</c:v>
                </c:pt>
                <c:pt idx="48">
                  <c:v>12138.948395041081</c:v>
                </c:pt>
                <c:pt idx="49">
                  <c:v>12238.088236467613</c:v>
                </c:pt>
                <c:pt idx="50">
                  <c:v>12326.636889143307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49-4F24-BD9C-E32E4AC3CED0}"/>
            </c:ext>
          </c:extLst>
        </c:ser>
        <c:ser>
          <c:idx val="2"/>
          <c:order val="2"/>
          <c:tx>
            <c:strRef>
              <c:f>prezentace!$B$94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prezentace!$D$94:$BL$94</c:f>
              <c:numCache>
                <c:formatCode>General</c:formatCode>
                <c:ptCount val="61"/>
                <c:pt idx="29">
                  <c:v>6491.146158409887</c:v>
                </c:pt>
                <c:pt idx="30">
                  <c:v>6905.611439802864</c:v>
                </c:pt>
                <c:pt idx="31">
                  <c:v>7337.0275100992676</c:v>
                </c:pt>
                <c:pt idx="32">
                  <c:v>7785.5892459664001</c:v>
                </c:pt>
                <c:pt idx="33">
                  <c:v>8257.6013644683153</c:v>
                </c:pt>
                <c:pt idx="34">
                  <c:v>8752.2733325363315</c:v>
                </c:pt>
                <c:pt idx="35">
                  <c:v>9261.8027397871047</c:v>
                </c:pt>
                <c:pt idx="36">
                  <c:v>9782.122768508445</c:v>
                </c:pt>
                <c:pt idx="37">
                  <c:v>10311.394619309962</c:v>
                </c:pt>
                <c:pt idx="38">
                  <c:v>10845.742330896892</c:v>
                </c:pt>
                <c:pt idx="39">
                  <c:v>11385.121740918172</c:v>
                </c:pt>
                <c:pt idx="40">
                  <c:v>11931.959925188698</c:v>
                </c:pt>
                <c:pt idx="41">
                  <c:v>12488.357824084227</c:v>
                </c:pt>
                <c:pt idx="42">
                  <c:v>13053.987824497446</c:v>
                </c:pt>
                <c:pt idx="43">
                  <c:v>13630.136815463831</c:v>
                </c:pt>
                <c:pt idx="44">
                  <c:v>14220.632446661777</c:v>
                </c:pt>
                <c:pt idx="45">
                  <c:v>14826.477223400343</c:v>
                </c:pt>
                <c:pt idx="46">
                  <c:v>15448.165549250154</c:v>
                </c:pt>
                <c:pt idx="47">
                  <c:v>16086.753505014109</c:v>
                </c:pt>
                <c:pt idx="48">
                  <c:v>16743.150008752327</c:v>
                </c:pt>
                <c:pt idx="49">
                  <c:v>17418.481902475709</c:v>
                </c:pt>
                <c:pt idx="50">
                  <c:v>18113.806817494733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E49-4F24-BD9C-E32E4AC3CED0}"/>
            </c:ext>
          </c:extLst>
        </c:ser>
        <c:ser>
          <c:idx val="3"/>
          <c:order val="3"/>
          <c:tx>
            <c:strRef>
              <c:f>prezentace!$B$95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prezentace!$D$95:$BL$95</c:f>
              <c:numCache>
                <c:formatCode>General</c:formatCode>
                <c:ptCount val="61"/>
                <c:pt idx="29" formatCode="0">
                  <c:v>6491.146158409887</c:v>
                </c:pt>
                <c:pt idx="30" formatCode="0">
                  <c:v>6905.611439802864</c:v>
                </c:pt>
                <c:pt idx="31" formatCode="0">
                  <c:v>7337.0275100992676</c:v>
                </c:pt>
                <c:pt idx="32" formatCode="0">
                  <c:v>7785.5892459664001</c:v>
                </c:pt>
                <c:pt idx="33" formatCode="0">
                  <c:v>8257.6013644683153</c:v>
                </c:pt>
                <c:pt idx="34" formatCode="0">
                  <c:v>8771.4026372942681</c:v>
                </c:pt>
                <c:pt idx="35" formatCode="0">
                  <c:v>9316.2005193657478</c:v>
                </c:pt>
                <c:pt idx="36" formatCode="0">
                  <c:v>9882.7315625500632</c:v>
                </c:pt>
                <c:pt idx="37" formatCode="0">
                  <c:v>10465.3939329896</c:v>
                </c:pt>
                <c:pt idx="38" formatCode="0">
                  <c:v>11064.018201437633</c:v>
                </c:pt>
                <c:pt idx="39" formatCode="0">
                  <c:v>11682.172089677139</c:v>
                </c:pt>
                <c:pt idx="40" formatCode="0">
                  <c:v>12324.824091012511</c:v>
                </c:pt>
                <c:pt idx="41" formatCode="0">
                  <c:v>12995.59535717269</c:v>
                </c:pt>
                <c:pt idx="42" formatCode="0">
                  <c:v>13690.785924211063</c:v>
                </c:pt>
                <c:pt idx="43" formatCode="0">
                  <c:v>14410.653070846873</c:v>
                </c:pt>
                <c:pt idx="44" formatCode="0">
                  <c:v>15160.507076950456</c:v>
                </c:pt>
                <c:pt idx="45" formatCode="0">
                  <c:v>15944.429730848584</c:v>
                </c:pt>
                <c:pt idx="46" formatCode="0">
                  <c:v>16764.075654671436</c:v>
                </c:pt>
                <c:pt idx="47" formatCode="0">
                  <c:v>17620.446555825074</c:v>
                </c:pt>
                <c:pt idx="48" formatCode="0">
                  <c:v>18514.23497675918</c:v>
                </c:pt>
                <c:pt idx="49" formatCode="0">
                  <c:v>19446.796465007585</c:v>
                </c:pt>
                <c:pt idx="50" formatCode="0">
                  <c:v>20420.922108158764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E49-4F24-BD9C-E32E4AC3CED0}"/>
            </c:ext>
          </c:extLst>
        </c:ser>
        <c:ser>
          <c:idx val="4"/>
          <c:order val="4"/>
          <c:tx>
            <c:strRef>
              <c:f>prezentace!$B$96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prezentace!$D$96:$BL$96</c:f>
              <c:numCache>
                <c:formatCode>General</c:formatCode>
                <c:ptCount val="61"/>
                <c:pt idx="0">
                  <c:v>8164</c:v>
                </c:pt>
                <c:pt idx="1">
                  <c:v>8164</c:v>
                </c:pt>
                <c:pt idx="2">
                  <c:v>8164</c:v>
                </c:pt>
                <c:pt idx="3">
                  <c:v>8164</c:v>
                </c:pt>
                <c:pt idx="4">
                  <c:v>8164</c:v>
                </c:pt>
                <c:pt idx="5">
                  <c:v>8164</c:v>
                </c:pt>
                <c:pt idx="6">
                  <c:v>8164</c:v>
                </c:pt>
                <c:pt idx="7">
                  <c:v>8164</c:v>
                </c:pt>
                <c:pt idx="8">
                  <c:v>8164</c:v>
                </c:pt>
                <c:pt idx="9">
                  <c:v>8164</c:v>
                </c:pt>
                <c:pt idx="10">
                  <c:v>8164</c:v>
                </c:pt>
                <c:pt idx="11">
                  <c:v>8164</c:v>
                </c:pt>
                <c:pt idx="12">
                  <c:v>8164</c:v>
                </c:pt>
                <c:pt idx="13">
                  <c:v>8164</c:v>
                </c:pt>
                <c:pt idx="14">
                  <c:v>8164</c:v>
                </c:pt>
                <c:pt idx="15">
                  <c:v>8164</c:v>
                </c:pt>
                <c:pt idx="16">
                  <c:v>8164</c:v>
                </c:pt>
                <c:pt idx="17">
                  <c:v>8164</c:v>
                </c:pt>
                <c:pt idx="18">
                  <c:v>8164</c:v>
                </c:pt>
                <c:pt idx="19">
                  <c:v>8164</c:v>
                </c:pt>
                <c:pt idx="20">
                  <c:v>8164</c:v>
                </c:pt>
                <c:pt idx="21">
                  <c:v>8164</c:v>
                </c:pt>
                <c:pt idx="22">
                  <c:v>8164</c:v>
                </c:pt>
                <c:pt idx="23">
                  <c:v>8164</c:v>
                </c:pt>
                <c:pt idx="24">
                  <c:v>8164</c:v>
                </c:pt>
                <c:pt idx="25">
                  <c:v>8164</c:v>
                </c:pt>
                <c:pt idx="26">
                  <c:v>8164</c:v>
                </c:pt>
                <c:pt idx="27">
                  <c:v>8164</c:v>
                </c:pt>
                <c:pt idx="28">
                  <c:v>8164</c:v>
                </c:pt>
                <c:pt idx="29">
                  <c:v>8164</c:v>
                </c:pt>
                <c:pt idx="30">
                  <c:v>8164</c:v>
                </c:pt>
                <c:pt idx="31">
                  <c:v>8164</c:v>
                </c:pt>
                <c:pt idx="32">
                  <c:v>8164</c:v>
                </c:pt>
                <c:pt idx="33">
                  <c:v>8164</c:v>
                </c:pt>
                <c:pt idx="34">
                  <c:v>8164</c:v>
                </c:pt>
                <c:pt idx="35">
                  <c:v>8164</c:v>
                </c:pt>
                <c:pt idx="36">
                  <c:v>8164</c:v>
                </c:pt>
                <c:pt idx="37">
                  <c:v>8164</c:v>
                </c:pt>
                <c:pt idx="38">
                  <c:v>8164</c:v>
                </c:pt>
                <c:pt idx="39">
                  <c:v>8164</c:v>
                </c:pt>
                <c:pt idx="40">
                  <c:v>8164</c:v>
                </c:pt>
                <c:pt idx="41">
                  <c:v>8164</c:v>
                </c:pt>
                <c:pt idx="42">
                  <c:v>8164</c:v>
                </c:pt>
                <c:pt idx="43">
                  <c:v>8164</c:v>
                </c:pt>
                <c:pt idx="44">
                  <c:v>8164</c:v>
                </c:pt>
                <c:pt idx="45">
                  <c:v>8164</c:v>
                </c:pt>
                <c:pt idx="46">
                  <c:v>8164</c:v>
                </c:pt>
                <c:pt idx="47">
                  <c:v>8164</c:v>
                </c:pt>
                <c:pt idx="48">
                  <c:v>8164</c:v>
                </c:pt>
                <c:pt idx="49">
                  <c:v>8164</c:v>
                </c:pt>
                <c:pt idx="50">
                  <c:v>8164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E49-4F24-BD9C-E32E4AC3CE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prezentace!$B$151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prezentace!$D$151:$BL$151</c:f>
              <c:numCache>
                <c:formatCode>General</c:formatCode>
                <c:ptCount val="61"/>
                <c:pt idx="0">
                  <c:v>260</c:v>
                </c:pt>
                <c:pt idx="1">
                  <c:v>242</c:v>
                </c:pt>
                <c:pt idx="2">
                  <c:v>229</c:v>
                </c:pt>
                <c:pt idx="3">
                  <c:v>212</c:v>
                </c:pt>
                <c:pt idx="4">
                  <c:v>180</c:v>
                </c:pt>
                <c:pt idx="5">
                  <c:v>180</c:v>
                </c:pt>
                <c:pt idx="6">
                  <c:v>189</c:v>
                </c:pt>
                <c:pt idx="7">
                  <c:v>191</c:v>
                </c:pt>
                <c:pt idx="8">
                  <c:v>191</c:v>
                </c:pt>
                <c:pt idx="9">
                  <c:v>184</c:v>
                </c:pt>
                <c:pt idx="10">
                  <c:v>180</c:v>
                </c:pt>
                <c:pt idx="11">
                  <c:v>168</c:v>
                </c:pt>
                <c:pt idx="12">
                  <c:v>177</c:v>
                </c:pt>
                <c:pt idx="13">
                  <c:v>179</c:v>
                </c:pt>
                <c:pt idx="14">
                  <c:v>174</c:v>
                </c:pt>
                <c:pt idx="15">
                  <c:v>178</c:v>
                </c:pt>
                <c:pt idx="16">
                  <c:v>184</c:v>
                </c:pt>
                <c:pt idx="17">
                  <c:v>188</c:v>
                </c:pt>
                <c:pt idx="18">
                  <c:v>167</c:v>
                </c:pt>
                <c:pt idx="19">
                  <c:v>167</c:v>
                </c:pt>
                <c:pt idx="20">
                  <c:v>183</c:v>
                </c:pt>
                <c:pt idx="21">
                  <c:v>185</c:v>
                </c:pt>
                <c:pt idx="22">
                  <c:v>188</c:v>
                </c:pt>
                <c:pt idx="23">
                  <c:v>188</c:v>
                </c:pt>
                <c:pt idx="24">
                  <c:v>193</c:v>
                </c:pt>
                <c:pt idx="25">
                  <c:v>206</c:v>
                </c:pt>
                <c:pt idx="26">
                  <c:v>227</c:v>
                </c:pt>
                <c:pt idx="27">
                  <c:v>250</c:v>
                </c:pt>
                <c:pt idx="28">
                  <c:v>256</c:v>
                </c:pt>
                <c:pt idx="29">
                  <c:v>285</c:v>
                </c:pt>
                <c:pt idx="30">
                  <c:v>296</c:v>
                </c:pt>
                <c:pt idx="31">
                  <c:v>285</c:v>
                </c:pt>
                <c:pt idx="32">
                  <c:v>310</c:v>
                </c:pt>
                <c:pt idx="33">
                  <c:v>326</c:v>
                </c:pt>
                <c:pt idx="34">
                  <c:v>358</c:v>
                </c:pt>
                <c:pt idx="35">
                  <c:v>399</c:v>
                </c:pt>
                <c:pt idx="36">
                  <c:v>396</c:v>
                </c:pt>
                <c:pt idx="37">
                  <c:v>388</c:v>
                </c:pt>
                <c:pt idx="38">
                  <c:v>374</c:v>
                </c:pt>
                <c:pt idx="39">
                  <c:v>321</c:v>
                </c:pt>
                <c:pt idx="40">
                  <c:v>331</c:v>
                </c:pt>
                <c:pt idx="41">
                  <c:v>331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EE-40E4-AD30-7B1383848F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prezentace!$B$146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prezentace!$D$146:$BL$146</c:f>
              <c:numCache>
                <c:formatCode>General</c:formatCode>
                <c:ptCount val="61"/>
                <c:pt idx="29">
                  <c:v>262.04683671722489</c:v>
                </c:pt>
                <c:pt idx="30">
                  <c:v>278.75957275821338</c:v>
                </c:pt>
                <c:pt idx="31">
                  <c:v>296.15342103244348</c:v>
                </c:pt>
                <c:pt idx="32">
                  <c:v>314.24360517564185</c:v>
                </c:pt>
                <c:pt idx="33">
                  <c:v>333.28488970253358</c:v>
                </c:pt>
                <c:pt idx="34">
                  <c:v>347.75183936313817</c:v>
                </c:pt>
                <c:pt idx="35">
                  <c:v>358.17455996829801</c:v>
                </c:pt>
                <c:pt idx="36">
                  <c:v>365.89631293776108</c:v>
                </c:pt>
                <c:pt idx="37">
                  <c:v>371.90770359087674</c:v>
                </c:pt>
                <c:pt idx="38">
                  <c:v>375.82622862473352</c:v>
                </c:pt>
                <c:pt idx="39">
                  <c:v>377.28935000710993</c:v>
                </c:pt>
                <c:pt idx="40">
                  <c:v>376.1308400501697</c:v>
                </c:pt>
                <c:pt idx="41">
                  <c:v>372.32617136960221</c:v>
                </c:pt>
                <c:pt idx="42">
                  <c:v>366.61460434090634</c:v>
                </c:pt>
                <c:pt idx="43">
                  <c:v>359.55976717290207</c:v>
                </c:pt>
                <c:pt idx="44">
                  <c:v>351.48478790197464</c:v>
                </c:pt>
                <c:pt idx="45">
                  <c:v>342.42084244776015</c:v>
                </c:pt>
                <c:pt idx="46">
                  <c:v>332.47893941590814</c:v>
                </c:pt>
                <c:pt idx="47">
                  <c:v>321.83587185600175</c:v>
                </c:pt>
                <c:pt idx="48">
                  <c:v>310.70679414746002</c:v>
                </c:pt>
                <c:pt idx="49">
                  <c:v>299.33577948991268</c:v>
                </c:pt>
                <c:pt idx="50">
                  <c:v>287.83388353994741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EE-40E4-AD30-7B1383848FAD}"/>
            </c:ext>
          </c:extLst>
        </c:ser>
        <c:ser>
          <c:idx val="1"/>
          <c:order val="1"/>
          <c:tx>
            <c:strRef>
              <c:f>prezentace!$B$147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prezentace!$D$147:$BL$147</c:f>
              <c:numCache>
                <c:formatCode>General</c:formatCode>
                <c:ptCount val="61"/>
                <c:pt idx="29">
                  <c:v>262.04683671722489</c:v>
                </c:pt>
                <c:pt idx="30">
                  <c:v>278.75957275821338</c:v>
                </c:pt>
                <c:pt idx="31">
                  <c:v>296.15342103244348</c:v>
                </c:pt>
                <c:pt idx="32">
                  <c:v>314.24360517564185</c:v>
                </c:pt>
                <c:pt idx="33">
                  <c:v>333.28488970253358</c:v>
                </c:pt>
                <c:pt idx="34">
                  <c:v>350.88456922022527</c:v>
                </c:pt>
                <c:pt idx="35">
                  <c:v>367.08974042232182</c:v>
                </c:pt>
                <c:pt idx="36">
                  <c:v>382.38329608547917</c:v>
                </c:pt>
                <c:pt idx="37">
                  <c:v>397.14877892935823</c:v>
                </c:pt>
                <c:pt idx="38">
                  <c:v>410.95202008081293</c:v>
                </c:pt>
                <c:pt idx="39">
                  <c:v>423.48579312798211</c:v>
                </c:pt>
                <c:pt idx="40">
                  <c:v>434.63635827248208</c:v>
                </c:pt>
                <c:pt idx="41">
                  <c:v>444.37340840908513</c:v>
                </c:pt>
                <c:pt idx="42">
                  <c:v>453.07060093538587</c:v>
                </c:pt>
                <c:pt idx="43">
                  <c:v>460.97965245456106</c:v>
                </c:pt>
                <c:pt idx="44">
                  <c:v>468.2243187580122</c:v>
                </c:pt>
                <c:pt idx="45">
                  <c:v>474.68809574542956</c:v>
                </c:pt>
                <c:pt idx="46">
                  <c:v>480.36447405317193</c:v>
                </c:pt>
                <c:pt idx="47">
                  <c:v>485.35450629304825</c:v>
                </c:pt>
                <c:pt idx="48">
                  <c:v>489.7823613179163</c:v>
                </c:pt>
                <c:pt idx="49">
                  <c:v>493.77124089672839</c:v>
                </c:pt>
                <c:pt idx="50">
                  <c:v>497.33367879141531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CEE-40E4-AD30-7B1383848FAD}"/>
            </c:ext>
          </c:extLst>
        </c:ser>
        <c:ser>
          <c:idx val="2"/>
          <c:order val="2"/>
          <c:tx>
            <c:strRef>
              <c:f>prezentace!$B$148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prezentace!$D$148:$BL$148</c:f>
              <c:numCache>
                <c:formatCode>General</c:formatCode>
                <c:ptCount val="61"/>
                <c:pt idx="29">
                  <c:v>262.04683671722489</c:v>
                </c:pt>
                <c:pt idx="30">
                  <c:v>278.75957275821338</c:v>
                </c:pt>
                <c:pt idx="31">
                  <c:v>296.15342103244348</c:v>
                </c:pt>
                <c:pt idx="32">
                  <c:v>314.24360517564185</c:v>
                </c:pt>
                <c:pt idx="33">
                  <c:v>333.28488970253358</c:v>
                </c:pt>
                <c:pt idx="34">
                  <c:v>353.24399768636931</c:v>
                </c:pt>
                <c:pt idx="35">
                  <c:v>373.80975810995858</c:v>
                </c:pt>
                <c:pt idx="36">
                  <c:v>394.81191619809601</c:v>
                </c:pt>
                <c:pt idx="37">
                  <c:v>416.17460188010477</c:v>
                </c:pt>
                <c:pt idx="38">
                  <c:v>437.73960058351406</c:v>
                </c:pt>
                <c:pt idx="39">
                  <c:v>459.50233507881086</c:v>
                </c:pt>
                <c:pt idx="40">
                  <c:v>481.5636807685209</c:v>
                </c:pt>
                <c:pt idx="41">
                  <c:v>504.01111932858123</c:v>
                </c:pt>
                <c:pt idx="42">
                  <c:v>526.83280480978715</c:v>
                </c:pt>
                <c:pt idx="43">
                  <c:v>550.08050786842523</c:v>
                </c:pt>
                <c:pt idx="44">
                  <c:v>573.90625923061771</c:v>
                </c:pt>
                <c:pt idx="45">
                  <c:v>598.3479651918467</c:v>
                </c:pt>
                <c:pt idx="46">
                  <c:v>623.42875243113781</c:v>
                </c:pt>
                <c:pt idx="47">
                  <c:v>649.19211516740347</c:v>
                </c:pt>
                <c:pt idx="48">
                  <c:v>675.67443479626581</c:v>
                </c:pt>
                <c:pt idx="49">
                  <c:v>702.92269930381053</c:v>
                </c:pt>
                <c:pt idx="50">
                  <c:v>730.97828039967624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CEE-40E4-AD30-7B1383848FAD}"/>
            </c:ext>
          </c:extLst>
        </c:ser>
        <c:ser>
          <c:idx val="3"/>
          <c:order val="3"/>
          <c:tx>
            <c:strRef>
              <c:f>prezentace!$B$149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prezentace!$D$149:$BL$149</c:f>
              <c:numCache>
                <c:formatCode>General</c:formatCode>
                <c:ptCount val="61"/>
                <c:pt idx="29" formatCode="0">
                  <c:v>262.04683671722489</c:v>
                </c:pt>
                <c:pt idx="30" formatCode="0">
                  <c:v>278.75957275821338</c:v>
                </c:pt>
                <c:pt idx="31" formatCode="0">
                  <c:v>296.15342103244348</c:v>
                </c:pt>
                <c:pt idx="32" formatCode="0">
                  <c:v>314.24360517564185</c:v>
                </c:pt>
                <c:pt idx="33" formatCode="0">
                  <c:v>333.28488970253358</c:v>
                </c:pt>
                <c:pt idx="34" formatCode="0">
                  <c:v>354.01558062977693</c:v>
                </c:pt>
                <c:pt idx="35" formatCode="0">
                  <c:v>376.00452597554596</c:v>
                </c:pt>
                <c:pt idx="36" formatCode="0">
                  <c:v>398.8719409385875</c:v>
                </c:pt>
                <c:pt idx="37" formatCode="0">
                  <c:v>422.39025786764785</c:v>
                </c:pt>
                <c:pt idx="38" formatCode="0">
                  <c:v>446.5504892157241</c:v>
                </c:pt>
                <c:pt idx="39" formatCode="0">
                  <c:v>471.49386790544304</c:v>
                </c:pt>
                <c:pt idx="40" formatCode="0">
                  <c:v>497.42394563186406</c:v>
                </c:pt>
                <c:pt idx="41" formatCode="0">
                  <c:v>524.48970333185889</c:v>
                </c:pt>
                <c:pt idx="42" formatCode="0">
                  <c:v>552.54308601429011</c:v>
                </c:pt>
                <c:pt idx="43" formatCode="0">
                  <c:v>581.59392594183907</c:v>
                </c:pt>
                <c:pt idx="44" formatCode="0">
                  <c:v>611.8540513291091</c:v>
                </c:pt>
                <c:pt idx="45" formatCode="0">
                  <c:v>643.48570088567055</c:v>
                </c:pt>
                <c:pt idx="46" formatCode="0">
                  <c:v>676.55875065487999</c:v>
                </c:pt>
                <c:pt idx="47" formatCode="0">
                  <c:v>711.11446388116519</c:v>
                </c:pt>
                <c:pt idx="48" formatCode="0">
                  <c:v>747.18045772514643</c:v>
                </c:pt>
                <c:pt idx="49" formatCode="0">
                  <c:v>784.8129836874424</c:v>
                </c:pt>
                <c:pt idx="50" formatCode="0">
                  <c:v>824.12335838489821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CEE-40E4-AD30-7B1383848FAD}"/>
            </c:ext>
          </c:extLst>
        </c:ser>
        <c:ser>
          <c:idx val="4"/>
          <c:order val="4"/>
          <c:tx>
            <c:strRef>
              <c:f>prezentace!$B$150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prezentace!$D$150:$BL$150</c:f>
              <c:numCache>
                <c:formatCode>General</c:formatCode>
                <c:ptCount val="61"/>
                <c:pt idx="0">
                  <c:v>373</c:v>
                </c:pt>
                <c:pt idx="1">
                  <c:v>373</c:v>
                </c:pt>
                <c:pt idx="2">
                  <c:v>373</c:v>
                </c:pt>
                <c:pt idx="3">
                  <c:v>373</c:v>
                </c:pt>
                <c:pt idx="4">
                  <c:v>373</c:v>
                </c:pt>
                <c:pt idx="5">
                  <c:v>373</c:v>
                </c:pt>
                <c:pt idx="6">
                  <c:v>373</c:v>
                </c:pt>
                <c:pt idx="7">
                  <c:v>373</c:v>
                </c:pt>
                <c:pt idx="8">
                  <c:v>373</c:v>
                </c:pt>
                <c:pt idx="9">
                  <c:v>373</c:v>
                </c:pt>
                <c:pt idx="10">
                  <c:v>373</c:v>
                </c:pt>
                <c:pt idx="11">
                  <c:v>373</c:v>
                </c:pt>
                <c:pt idx="12">
                  <c:v>373</c:v>
                </c:pt>
                <c:pt idx="13">
                  <c:v>373</c:v>
                </c:pt>
                <c:pt idx="14">
                  <c:v>373</c:v>
                </c:pt>
                <c:pt idx="15">
                  <c:v>373</c:v>
                </c:pt>
                <c:pt idx="16">
                  <c:v>373</c:v>
                </c:pt>
                <c:pt idx="17">
                  <c:v>373</c:v>
                </c:pt>
                <c:pt idx="18">
                  <c:v>373</c:v>
                </c:pt>
                <c:pt idx="19">
                  <c:v>373</c:v>
                </c:pt>
                <c:pt idx="20">
                  <c:v>373</c:v>
                </c:pt>
                <c:pt idx="21">
                  <c:v>373</c:v>
                </c:pt>
                <c:pt idx="22">
                  <c:v>373</c:v>
                </c:pt>
                <c:pt idx="23">
                  <c:v>373</c:v>
                </c:pt>
                <c:pt idx="24">
                  <c:v>373</c:v>
                </c:pt>
                <c:pt idx="25">
                  <c:v>373</c:v>
                </c:pt>
                <c:pt idx="26">
                  <c:v>373</c:v>
                </c:pt>
                <c:pt idx="27">
                  <c:v>373</c:v>
                </c:pt>
                <c:pt idx="28">
                  <c:v>373</c:v>
                </c:pt>
                <c:pt idx="29">
                  <c:v>373</c:v>
                </c:pt>
                <c:pt idx="30">
                  <c:v>373</c:v>
                </c:pt>
                <c:pt idx="31">
                  <c:v>373</c:v>
                </c:pt>
                <c:pt idx="32">
                  <c:v>373</c:v>
                </c:pt>
                <c:pt idx="33">
                  <c:v>373</c:v>
                </c:pt>
                <c:pt idx="34">
                  <c:v>373</c:v>
                </c:pt>
                <c:pt idx="35">
                  <c:v>373</c:v>
                </c:pt>
                <c:pt idx="36">
                  <c:v>373</c:v>
                </c:pt>
                <c:pt idx="37">
                  <c:v>373</c:v>
                </c:pt>
                <c:pt idx="38">
                  <c:v>373</c:v>
                </c:pt>
                <c:pt idx="39">
                  <c:v>373</c:v>
                </c:pt>
                <c:pt idx="40">
                  <c:v>373</c:v>
                </c:pt>
                <c:pt idx="41">
                  <c:v>373</c:v>
                </c:pt>
                <c:pt idx="42">
                  <c:v>373</c:v>
                </c:pt>
                <c:pt idx="43">
                  <c:v>373</c:v>
                </c:pt>
                <c:pt idx="44">
                  <c:v>373</c:v>
                </c:pt>
                <c:pt idx="45">
                  <c:v>373</c:v>
                </c:pt>
                <c:pt idx="46">
                  <c:v>373</c:v>
                </c:pt>
                <c:pt idx="47">
                  <c:v>373</c:v>
                </c:pt>
                <c:pt idx="48">
                  <c:v>373</c:v>
                </c:pt>
                <c:pt idx="49">
                  <c:v>373</c:v>
                </c:pt>
                <c:pt idx="50">
                  <c:v>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CEE-40E4-AD30-7B1383848F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prezentace!$B$157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10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prezentace!$D$157:$BL$157</c:f>
              <c:numCache>
                <c:formatCode>General</c:formatCode>
                <c:ptCount val="61"/>
                <c:pt idx="0">
                  <c:v>250</c:v>
                </c:pt>
                <c:pt idx="1">
                  <c:v>248</c:v>
                </c:pt>
                <c:pt idx="2">
                  <c:v>249</c:v>
                </c:pt>
                <c:pt idx="3">
                  <c:v>272</c:v>
                </c:pt>
                <c:pt idx="4">
                  <c:v>233</c:v>
                </c:pt>
                <c:pt idx="5">
                  <c:v>229</c:v>
                </c:pt>
                <c:pt idx="6">
                  <c:v>249</c:v>
                </c:pt>
                <c:pt idx="7">
                  <c:v>240</c:v>
                </c:pt>
                <c:pt idx="8">
                  <c:v>262</c:v>
                </c:pt>
                <c:pt idx="9">
                  <c:v>257</c:v>
                </c:pt>
                <c:pt idx="10">
                  <c:v>228</c:v>
                </c:pt>
                <c:pt idx="11">
                  <c:v>202</c:v>
                </c:pt>
                <c:pt idx="12">
                  <c:v>210</c:v>
                </c:pt>
                <c:pt idx="13">
                  <c:v>230</c:v>
                </c:pt>
                <c:pt idx="14">
                  <c:v>222</c:v>
                </c:pt>
                <c:pt idx="15">
                  <c:v>213</c:v>
                </c:pt>
                <c:pt idx="16">
                  <c:v>209</c:v>
                </c:pt>
                <c:pt idx="17">
                  <c:v>191</c:v>
                </c:pt>
                <c:pt idx="18">
                  <c:v>183</c:v>
                </c:pt>
                <c:pt idx="19">
                  <c:v>199</c:v>
                </c:pt>
                <c:pt idx="20">
                  <c:v>206</c:v>
                </c:pt>
                <c:pt idx="21">
                  <c:v>187</c:v>
                </c:pt>
                <c:pt idx="22">
                  <c:v>207</c:v>
                </c:pt>
                <c:pt idx="23">
                  <c:v>186</c:v>
                </c:pt>
                <c:pt idx="24">
                  <c:v>191</c:v>
                </c:pt>
                <c:pt idx="25">
                  <c:v>188</c:v>
                </c:pt>
                <c:pt idx="26">
                  <c:v>229</c:v>
                </c:pt>
                <c:pt idx="27">
                  <c:v>254</c:v>
                </c:pt>
                <c:pt idx="28">
                  <c:v>276</c:v>
                </c:pt>
                <c:pt idx="29">
                  <c:v>279</c:v>
                </c:pt>
                <c:pt idx="30">
                  <c:v>276</c:v>
                </c:pt>
                <c:pt idx="31">
                  <c:v>260</c:v>
                </c:pt>
                <c:pt idx="32">
                  <c:v>281</c:v>
                </c:pt>
                <c:pt idx="33">
                  <c:v>295</c:v>
                </c:pt>
                <c:pt idx="34">
                  <c:v>372</c:v>
                </c:pt>
                <c:pt idx="35">
                  <c:v>347</c:v>
                </c:pt>
                <c:pt idx="36">
                  <c:v>346</c:v>
                </c:pt>
                <c:pt idx="37">
                  <c:v>354</c:v>
                </c:pt>
                <c:pt idx="38">
                  <c:v>353</c:v>
                </c:pt>
                <c:pt idx="39">
                  <c:v>296</c:v>
                </c:pt>
                <c:pt idx="40">
                  <c:v>302</c:v>
                </c:pt>
                <c:pt idx="41">
                  <c:v>317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19-43CA-933D-01A25BB8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prezentace!$B$152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prezentace!$D$152:$BL$152</c:f>
              <c:numCache>
                <c:formatCode>General</c:formatCode>
                <c:ptCount val="61"/>
                <c:pt idx="29">
                  <c:v>265.3764948186992</c:v>
                </c:pt>
                <c:pt idx="30">
                  <c:v>282.27611974737579</c:v>
                </c:pt>
                <c:pt idx="31">
                  <c:v>299.86127656616731</c:v>
                </c:pt>
                <c:pt idx="32">
                  <c:v>318.1571506907631</c:v>
                </c:pt>
                <c:pt idx="33">
                  <c:v>337.42206749248055</c:v>
                </c:pt>
                <c:pt idx="34">
                  <c:v>352.06485820525887</c:v>
                </c:pt>
                <c:pt idx="35">
                  <c:v>362.62053606816676</c:v>
                </c:pt>
                <c:pt idx="36">
                  <c:v>370.43888852570581</c:v>
                </c:pt>
                <c:pt idx="37">
                  <c:v>376.51892945253957</c:v>
                </c:pt>
                <c:pt idx="38">
                  <c:v>380.47383917885116</c:v>
                </c:pt>
                <c:pt idx="39">
                  <c:v>381.93290819628601</c:v>
                </c:pt>
                <c:pt idx="40">
                  <c:v>380.7313316170692</c:v>
                </c:pt>
                <c:pt idx="41">
                  <c:v>376.84733978839716</c:v>
                </c:pt>
                <c:pt idx="42">
                  <c:v>371.03303843114054</c:v>
                </c:pt>
                <c:pt idx="43">
                  <c:v>363.8624305323454</c:v>
                </c:pt>
                <c:pt idx="44">
                  <c:v>355.65978504729316</c:v>
                </c:pt>
                <c:pt idx="45">
                  <c:v>346.45283582193781</c:v>
                </c:pt>
                <c:pt idx="46">
                  <c:v>336.35961600211994</c:v>
                </c:pt>
                <c:pt idx="47">
                  <c:v>325.56069701932915</c:v>
                </c:pt>
                <c:pt idx="48">
                  <c:v>314.2735438347953</c:v>
                </c:pt>
                <c:pt idx="49">
                  <c:v>302.74647290177427</c:v>
                </c:pt>
                <c:pt idx="50">
                  <c:v>291.08982136626366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19-43CA-933D-01A25BB8B141}"/>
            </c:ext>
          </c:extLst>
        </c:ser>
        <c:ser>
          <c:idx val="1"/>
          <c:order val="1"/>
          <c:tx>
            <c:strRef>
              <c:f>prezentace!$B$153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 cmpd="sng" algn="ctr">
              <a:solidFill>
                <a:srgbClr val="FF9933"/>
              </a:solidFill>
              <a:prstDash val="solid"/>
              <a:round/>
              <a:headEnd type="none" w="med" len="med"/>
              <a:tailEnd type="none" w="med" len="med"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prezentace!$D$153:$BL$153</c:f>
              <c:numCache>
                <c:formatCode>General</c:formatCode>
                <c:ptCount val="61"/>
                <c:pt idx="29">
                  <c:v>265.3764948186992</c:v>
                </c:pt>
                <c:pt idx="30">
                  <c:v>282.27611974737579</c:v>
                </c:pt>
                <c:pt idx="31">
                  <c:v>299.86127656616731</c:v>
                </c:pt>
                <c:pt idx="32">
                  <c:v>318.1571506907631</c:v>
                </c:pt>
                <c:pt idx="33">
                  <c:v>337.42206749248055</c:v>
                </c:pt>
                <c:pt idx="34">
                  <c:v>355.23380881466585</c:v>
                </c:pt>
                <c:pt idx="35">
                  <c:v>371.64217474177241</c:v>
                </c:pt>
                <c:pt idx="36">
                  <c:v>387.12705490809765</c:v>
                </c:pt>
                <c:pt idx="37">
                  <c:v>402.07383061223226</c:v>
                </c:pt>
                <c:pt idx="38">
                  <c:v>416.04193639677334</c:v>
                </c:pt>
                <c:pt idx="39">
                  <c:v>428.71657281136311</c:v>
                </c:pt>
                <c:pt idx="40">
                  <c:v>439.98616536008262</c:v>
                </c:pt>
                <c:pt idx="41">
                  <c:v>449.82320046872928</c:v>
                </c:pt>
                <c:pt idx="42">
                  <c:v>458.60838160986941</c:v>
                </c:pt>
                <c:pt idx="43">
                  <c:v>466.59787367079861</c:v>
                </c:pt>
                <c:pt idx="44">
                  <c:v>473.91388728762684</c:v>
                </c:pt>
                <c:pt idx="45">
                  <c:v>480.43489255663985</c:v>
                </c:pt>
                <c:pt idx="46">
                  <c:v>486.15901818966569</c:v>
                </c:pt>
                <c:pt idx="47">
                  <c:v>491.18992252293037</c:v>
                </c:pt>
                <c:pt idx="48">
                  <c:v>495.65301026414716</c:v>
                </c:pt>
                <c:pt idx="49">
                  <c:v>499.67480111386453</c:v>
                </c:pt>
                <c:pt idx="50">
                  <c:v>503.26622348640581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19-43CA-933D-01A25BB8B141}"/>
            </c:ext>
          </c:extLst>
        </c:ser>
        <c:ser>
          <c:idx val="2"/>
          <c:order val="2"/>
          <c:tx>
            <c:strRef>
              <c:f>prezentace!$B$154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prezentace!$D$154:$BL$154</c:f>
              <c:numCache>
                <c:formatCode>General</c:formatCode>
                <c:ptCount val="61"/>
                <c:pt idx="29">
                  <c:v>265.3764948186992</c:v>
                </c:pt>
                <c:pt idx="30">
                  <c:v>282.27611974737579</c:v>
                </c:pt>
                <c:pt idx="31">
                  <c:v>299.86127656616731</c:v>
                </c:pt>
                <c:pt idx="32">
                  <c:v>318.1571506907631</c:v>
                </c:pt>
                <c:pt idx="33">
                  <c:v>337.42206749248055</c:v>
                </c:pt>
                <c:pt idx="34">
                  <c:v>357.62051709042873</c:v>
                </c:pt>
                <c:pt idx="35">
                  <c:v>378.44243561536825</c:v>
                </c:pt>
                <c:pt idx="36">
                  <c:v>399.70733453728474</c:v>
                </c:pt>
                <c:pt idx="37">
                  <c:v>421.33620479875253</c:v>
                </c:pt>
                <c:pt idx="38">
                  <c:v>443.16650777399934</c:v>
                </c:pt>
                <c:pt idx="39">
                  <c:v>465.18989751681329</c:v>
                </c:pt>
                <c:pt idx="40">
                  <c:v>487.51237482973931</c:v>
                </c:pt>
                <c:pt idx="41">
                  <c:v>510.22607428311659</c:v>
                </c:pt>
                <c:pt idx="42">
                  <c:v>533.32083152260827</c:v>
                </c:pt>
                <c:pt idx="43">
                  <c:v>556.84883480013445</c:v>
                </c:pt>
                <c:pt idx="44">
                  <c:v>580.96073883371162</c:v>
                </c:pt>
                <c:pt idx="45">
                  <c:v>605.69152598067672</c:v>
                </c:pt>
                <c:pt idx="46">
                  <c:v>631.06882297057859</c:v>
                </c:pt>
                <c:pt idx="47">
                  <c:v>657.13781910282728</c:v>
                </c:pt>
                <c:pt idx="48">
                  <c:v>683.93494438953962</c:v>
                </c:pt>
                <c:pt idx="49">
                  <c:v>711.50977232637501</c:v>
                </c:pt>
                <c:pt idx="50">
                  <c:v>739.90244123539765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519-43CA-933D-01A25BB8B141}"/>
            </c:ext>
          </c:extLst>
        </c:ser>
        <c:ser>
          <c:idx val="3"/>
          <c:order val="3"/>
          <c:tx>
            <c:strRef>
              <c:f>prezentace!$B$155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prezentace!$D$155:$BL$155</c:f>
              <c:numCache>
                <c:formatCode>General</c:formatCode>
                <c:ptCount val="61"/>
                <c:pt idx="29" formatCode="0">
                  <c:v>265.3764948186992</c:v>
                </c:pt>
                <c:pt idx="30" formatCode="0">
                  <c:v>282.27611974737579</c:v>
                </c:pt>
                <c:pt idx="31" formatCode="0">
                  <c:v>299.86127656616731</c:v>
                </c:pt>
                <c:pt idx="32" formatCode="0">
                  <c:v>318.1571506907631</c:v>
                </c:pt>
                <c:pt idx="33" formatCode="0">
                  <c:v>337.42206749248055</c:v>
                </c:pt>
                <c:pt idx="34" formatCode="0">
                  <c:v>358.40102110777576</c:v>
                </c:pt>
                <c:pt idx="35" formatCode="0">
                  <c:v>380.66341209433949</c:v>
                </c:pt>
                <c:pt idx="36" formatCode="0">
                  <c:v>403.81690126699743</c:v>
                </c:pt>
                <c:pt idx="37" formatCode="0">
                  <c:v>427.62914087786538</c:v>
                </c:pt>
                <c:pt idx="38" formatCode="0">
                  <c:v>452.0881773382614</c:v>
                </c:pt>
                <c:pt idx="39" formatCode="0">
                  <c:v>477.33332597232652</c:v>
                </c:pt>
                <c:pt idx="40" formatCode="0">
                  <c:v>503.57467415420558</c:v>
                </c:pt>
                <c:pt idx="41" formatCode="0">
                  <c:v>530.96680777600648</c:v>
                </c:pt>
                <c:pt idx="42" formatCode="0">
                  <c:v>559.36153293292125</c:v>
                </c:pt>
                <c:pt idx="43" formatCode="0">
                  <c:v>588.76807112187191</c:v>
                </c:pt>
                <c:pt idx="44" formatCode="0">
                  <c:v>619.39755983146563</c:v>
                </c:pt>
                <c:pt idx="45" formatCode="0">
                  <c:v>651.41092299845695</c:v>
                </c:pt>
                <c:pt idx="46" formatCode="0">
                  <c:v>684.88301317838182</c:v>
                </c:pt>
                <c:pt idx="47" formatCode="0">
                  <c:v>719.85671264333598</c:v>
                </c:pt>
                <c:pt idx="48" formatCode="0">
                  <c:v>756.35953706745374</c:v>
                </c:pt>
                <c:pt idx="49" formatCode="0">
                  <c:v>794.45048192939623</c:v>
                </c:pt>
                <c:pt idx="50" formatCode="0">
                  <c:v>834.24047335614637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519-43CA-933D-01A25BB8B141}"/>
            </c:ext>
          </c:extLst>
        </c:ser>
        <c:ser>
          <c:idx val="4"/>
          <c:order val="4"/>
          <c:tx>
            <c:strRef>
              <c:f>prezentace!$B$156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1905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prezentace!$D$156:$BL$156</c:f>
              <c:numCache>
                <c:formatCode>General</c:formatCode>
                <c:ptCount val="61"/>
                <c:pt idx="0">
                  <c:v>452</c:v>
                </c:pt>
                <c:pt idx="1">
                  <c:v>452</c:v>
                </c:pt>
                <c:pt idx="2">
                  <c:v>452</c:v>
                </c:pt>
                <c:pt idx="3">
                  <c:v>452</c:v>
                </c:pt>
                <c:pt idx="4">
                  <c:v>452</c:v>
                </c:pt>
                <c:pt idx="5">
                  <c:v>452</c:v>
                </c:pt>
                <c:pt idx="6">
                  <c:v>452</c:v>
                </c:pt>
                <c:pt idx="7">
                  <c:v>452</c:v>
                </c:pt>
                <c:pt idx="8">
                  <c:v>452</c:v>
                </c:pt>
                <c:pt idx="9">
                  <c:v>452</c:v>
                </c:pt>
                <c:pt idx="10">
                  <c:v>452</c:v>
                </c:pt>
                <c:pt idx="11">
                  <c:v>452</c:v>
                </c:pt>
                <c:pt idx="12">
                  <c:v>452</c:v>
                </c:pt>
                <c:pt idx="13">
                  <c:v>452</c:v>
                </c:pt>
                <c:pt idx="14">
                  <c:v>452</c:v>
                </c:pt>
                <c:pt idx="15">
                  <c:v>452</c:v>
                </c:pt>
                <c:pt idx="16">
                  <c:v>452</c:v>
                </c:pt>
                <c:pt idx="17">
                  <c:v>452</c:v>
                </c:pt>
                <c:pt idx="18">
                  <c:v>452</c:v>
                </c:pt>
                <c:pt idx="19">
                  <c:v>452</c:v>
                </c:pt>
                <c:pt idx="20">
                  <c:v>452</c:v>
                </c:pt>
                <c:pt idx="21">
                  <c:v>452</c:v>
                </c:pt>
                <c:pt idx="22">
                  <c:v>452</c:v>
                </c:pt>
                <c:pt idx="23">
                  <c:v>452</c:v>
                </c:pt>
                <c:pt idx="24">
                  <c:v>452</c:v>
                </c:pt>
                <c:pt idx="25">
                  <c:v>452</c:v>
                </c:pt>
                <c:pt idx="26">
                  <c:v>452</c:v>
                </c:pt>
                <c:pt idx="27">
                  <c:v>452</c:v>
                </c:pt>
                <c:pt idx="28">
                  <c:v>452</c:v>
                </c:pt>
                <c:pt idx="29">
                  <c:v>452</c:v>
                </c:pt>
                <c:pt idx="30">
                  <c:v>452</c:v>
                </c:pt>
                <c:pt idx="31">
                  <c:v>452</c:v>
                </c:pt>
                <c:pt idx="32">
                  <c:v>452</c:v>
                </c:pt>
                <c:pt idx="33">
                  <c:v>452</c:v>
                </c:pt>
                <c:pt idx="34">
                  <c:v>452</c:v>
                </c:pt>
                <c:pt idx="35">
                  <c:v>452</c:v>
                </c:pt>
                <c:pt idx="36">
                  <c:v>452</c:v>
                </c:pt>
                <c:pt idx="37">
                  <c:v>452</c:v>
                </c:pt>
                <c:pt idx="38">
                  <c:v>452</c:v>
                </c:pt>
                <c:pt idx="39">
                  <c:v>452</c:v>
                </c:pt>
                <c:pt idx="40">
                  <c:v>452</c:v>
                </c:pt>
                <c:pt idx="41">
                  <c:v>452</c:v>
                </c:pt>
                <c:pt idx="42">
                  <c:v>452</c:v>
                </c:pt>
                <c:pt idx="43">
                  <c:v>452</c:v>
                </c:pt>
                <c:pt idx="44">
                  <c:v>452</c:v>
                </c:pt>
                <c:pt idx="45">
                  <c:v>452</c:v>
                </c:pt>
                <c:pt idx="46">
                  <c:v>452</c:v>
                </c:pt>
                <c:pt idx="47">
                  <c:v>452</c:v>
                </c:pt>
                <c:pt idx="48">
                  <c:v>452</c:v>
                </c:pt>
                <c:pt idx="49">
                  <c:v>452</c:v>
                </c:pt>
                <c:pt idx="50">
                  <c:v>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519-43CA-933D-01A25BB8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prezentace!$B$163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prezentace!$D$163:$BL$163</c:f>
              <c:numCache>
                <c:formatCode>General</c:formatCode>
                <c:ptCount val="61"/>
                <c:pt idx="0">
                  <c:v>623</c:v>
                </c:pt>
                <c:pt idx="1">
                  <c:v>610</c:v>
                </c:pt>
                <c:pt idx="2">
                  <c:v>647</c:v>
                </c:pt>
                <c:pt idx="3">
                  <c:v>643</c:v>
                </c:pt>
                <c:pt idx="4">
                  <c:v>598</c:v>
                </c:pt>
                <c:pt idx="5">
                  <c:v>606</c:v>
                </c:pt>
                <c:pt idx="6">
                  <c:v>648</c:v>
                </c:pt>
                <c:pt idx="7">
                  <c:v>613</c:v>
                </c:pt>
                <c:pt idx="8">
                  <c:v>611</c:v>
                </c:pt>
                <c:pt idx="9">
                  <c:v>640</c:v>
                </c:pt>
                <c:pt idx="10">
                  <c:v>650</c:v>
                </c:pt>
                <c:pt idx="11">
                  <c:v>617</c:v>
                </c:pt>
                <c:pt idx="12">
                  <c:v>638</c:v>
                </c:pt>
                <c:pt idx="13">
                  <c:v>698</c:v>
                </c:pt>
                <c:pt idx="14">
                  <c:v>672</c:v>
                </c:pt>
                <c:pt idx="15">
                  <c:v>643</c:v>
                </c:pt>
                <c:pt idx="16">
                  <c:v>643</c:v>
                </c:pt>
                <c:pt idx="17">
                  <c:v>652</c:v>
                </c:pt>
                <c:pt idx="18">
                  <c:v>609</c:v>
                </c:pt>
                <c:pt idx="19">
                  <c:v>617</c:v>
                </c:pt>
                <c:pt idx="20">
                  <c:v>671</c:v>
                </c:pt>
                <c:pt idx="21">
                  <c:v>646</c:v>
                </c:pt>
                <c:pt idx="22">
                  <c:v>662</c:v>
                </c:pt>
                <c:pt idx="23">
                  <c:v>548</c:v>
                </c:pt>
                <c:pt idx="24">
                  <c:v>529</c:v>
                </c:pt>
                <c:pt idx="25">
                  <c:v>559</c:v>
                </c:pt>
                <c:pt idx="26">
                  <c:v>580</c:v>
                </c:pt>
                <c:pt idx="27">
                  <c:v>677</c:v>
                </c:pt>
                <c:pt idx="28">
                  <c:v>703</c:v>
                </c:pt>
                <c:pt idx="29">
                  <c:v>734</c:v>
                </c:pt>
                <c:pt idx="30">
                  <c:v>708</c:v>
                </c:pt>
                <c:pt idx="31">
                  <c:v>633</c:v>
                </c:pt>
                <c:pt idx="32">
                  <c:v>701</c:v>
                </c:pt>
                <c:pt idx="33">
                  <c:v>736</c:v>
                </c:pt>
                <c:pt idx="34">
                  <c:v>883</c:v>
                </c:pt>
                <c:pt idx="35">
                  <c:v>922</c:v>
                </c:pt>
                <c:pt idx="36">
                  <c:v>941</c:v>
                </c:pt>
                <c:pt idx="37">
                  <c:v>966</c:v>
                </c:pt>
                <c:pt idx="38">
                  <c:v>970</c:v>
                </c:pt>
                <c:pt idx="39">
                  <c:v>876</c:v>
                </c:pt>
                <c:pt idx="40">
                  <c:v>911</c:v>
                </c:pt>
                <c:pt idx="41">
                  <c:v>955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DB-4A30-AB31-B1E550C900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prezentace!$B$158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prezentace!$D$158:$BL$158</c:f>
              <c:numCache>
                <c:formatCode>General</c:formatCode>
                <c:ptCount val="61"/>
                <c:pt idx="29">
                  <c:v>787.86016453066532</c:v>
                </c:pt>
                <c:pt idx="30">
                  <c:v>838.15842758637382</c:v>
                </c:pt>
                <c:pt idx="31">
                  <c:v>890.51287378937525</c:v>
                </c:pt>
                <c:pt idx="32">
                  <c:v>944.94995146782878</c:v>
                </c:pt>
                <c:pt idx="33">
                  <c:v>1002.2349856692971</c:v>
                </c:pt>
                <c:pt idx="34">
                  <c:v>1045.7465595196736</c:v>
                </c:pt>
                <c:pt idx="35">
                  <c:v>1077.0820856836158</c:v>
                </c:pt>
                <c:pt idx="36">
                  <c:v>1100.3010161054203</c:v>
                </c:pt>
                <c:pt idx="37">
                  <c:v>1118.3899326985299</c:v>
                </c:pt>
                <c:pt idx="38">
                  <c:v>1130.1977396371763</c:v>
                </c:pt>
                <c:pt idx="39">
                  <c:v>1134.641495418233</c:v>
                </c:pt>
                <c:pt idx="40">
                  <c:v>1131.2144337487857</c:v>
                </c:pt>
                <c:pt idx="41">
                  <c:v>1119.8367400542259</c:v>
                </c:pt>
                <c:pt idx="42">
                  <c:v>1102.7242183833755</c:v>
                </c:pt>
                <c:pt idx="43">
                  <c:v>1081.5650963261728</c:v>
                </c:pt>
                <c:pt idx="44">
                  <c:v>1057.3367431867796</c:v>
                </c:pt>
                <c:pt idx="45">
                  <c:v>1030.1404835586479</c:v>
                </c:pt>
                <c:pt idx="46">
                  <c:v>1000.2989667946733</c:v>
                </c:pt>
                <c:pt idx="47">
                  <c:v>968.34070184705274</c:v>
                </c:pt>
                <c:pt idx="48">
                  <c:v>934.91340098950877</c:v>
                </c:pt>
                <c:pt idx="49">
                  <c:v>900.74862661728207</c:v>
                </c:pt>
                <c:pt idx="50">
                  <c:v>866.18448703653246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DB-4A30-AB31-B1E550C9001A}"/>
            </c:ext>
          </c:extLst>
        </c:ser>
        <c:ser>
          <c:idx val="1"/>
          <c:order val="1"/>
          <c:tx>
            <c:strRef>
              <c:f>prezentace!$B$159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prezentace!$D$159:$BL$159</c:f>
              <c:numCache>
                <c:formatCode>General</c:formatCode>
                <c:ptCount val="61"/>
                <c:pt idx="29">
                  <c:v>787.86016453066532</c:v>
                </c:pt>
                <c:pt idx="30">
                  <c:v>838.15842758637382</c:v>
                </c:pt>
                <c:pt idx="31">
                  <c:v>890.51287378937525</c:v>
                </c:pt>
                <c:pt idx="32">
                  <c:v>944.94995146782878</c:v>
                </c:pt>
                <c:pt idx="33">
                  <c:v>1002.2349856692971</c:v>
                </c:pt>
                <c:pt idx="34">
                  <c:v>1055.1723982893384</c:v>
                </c:pt>
                <c:pt idx="35">
                  <c:v>1103.8996247063992</c:v>
                </c:pt>
                <c:pt idx="36">
                  <c:v>1149.8865896718848</c:v>
                </c:pt>
                <c:pt idx="37">
                  <c:v>1194.2924414497472</c:v>
                </c:pt>
                <c:pt idx="38">
                  <c:v>1235.8135647068577</c:v>
                </c:pt>
                <c:pt idx="39">
                  <c:v>1273.5335222311228</c:v>
                </c:pt>
                <c:pt idx="40">
                  <c:v>1307.1032063552414</c:v>
                </c:pt>
                <c:pt idx="41">
                  <c:v>1336.4252093311591</c:v>
                </c:pt>
                <c:pt idx="42">
                  <c:v>1362.6184093267341</c:v>
                </c:pt>
                <c:pt idx="43">
                  <c:v>1386.4371356516667</c:v>
                </c:pt>
                <c:pt idx="44">
                  <c:v>1408.2596347282861</c:v>
                </c:pt>
                <c:pt idx="45">
                  <c:v>1427.7426428874587</c:v>
                </c:pt>
                <c:pt idx="46">
                  <c:v>1444.857251268973</c:v>
                </c:pt>
                <c:pt idx="47">
                  <c:v>1459.9046664085918</c:v>
                </c:pt>
                <c:pt idx="48">
                  <c:v>1473.2588859683178</c:v>
                </c:pt>
                <c:pt idx="49">
                  <c:v>1485.2868572083612</c:v>
                </c:pt>
                <c:pt idx="50">
                  <c:v>1496.0297541829393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DB-4A30-AB31-B1E550C9001A}"/>
            </c:ext>
          </c:extLst>
        </c:ser>
        <c:ser>
          <c:idx val="2"/>
          <c:order val="2"/>
          <c:tx>
            <c:strRef>
              <c:f>prezentace!$B$160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prezentace!$D$160:$BL$160</c:f>
              <c:numCache>
                <c:formatCode>General</c:formatCode>
                <c:ptCount val="61"/>
                <c:pt idx="29">
                  <c:v>787.86016453066532</c:v>
                </c:pt>
                <c:pt idx="30">
                  <c:v>838.15842758637382</c:v>
                </c:pt>
                <c:pt idx="31">
                  <c:v>890.51287378937525</c:v>
                </c:pt>
                <c:pt idx="32">
                  <c:v>944.94995146782878</c:v>
                </c:pt>
                <c:pt idx="33">
                  <c:v>1002.2349856692971</c:v>
                </c:pt>
                <c:pt idx="34">
                  <c:v>1062.2715077960579</c:v>
                </c:pt>
                <c:pt idx="35">
                  <c:v>1124.1139517594333</c:v>
                </c:pt>
                <c:pt idx="36">
                  <c:v>1187.2663998605194</c:v>
                </c:pt>
                <c:pt idx="37">
                  <c:v>1251.5050462154024</c:v>
                </c:pt>
                <c:pt idx="38">
                  <c:v>1316.3587855522546</c:v>
                </c:pt>
                <c:pt idx="39">
                  <c:v>1381.8211958921663</c:v>
                </c:pt>
                <c:pt idx="40">
                  <c:v>1448.187962427314</c:v>
                </c:pt>
                <c:pt idx="41">
                  <c:v>1515.7150992863701</c:v>
                </c:pt>
                <c:pt idx="42">
                  <c:v>1584.3633668319801</c:v>
                </c:pt>
                <c:pt idx="43">
                  <c:v>1654.2888919453726</c:v>
                </c:pt>
                <c:pt idx="44">
                  <c:v>1725.9553074830758</c:v>
                </c:pt>
                <c:pt idx="45">
                  <c:v>1799.4833175859471</c:v>
                </c:pt>
                <c:pt idx="46">
                  <c:v>1874.9341339025955</c:v>
                </c:pt>
                <c:pt idx="47">
                  <c:v>1952.4362647118023</c:v>
                </c:pt>
                <c:pt idx="48">
                  <c:v>2032.0999111949141</c:v>
                </c:pt>
                <c:pt idx="49">
                  <c:v>2114.0624123397806</c:v>
                </c:pt>
                <c:pt idx="50">
                  <c:v>2198.4516343409578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3DB-4A30-AB31-B1E550C9001A}"/>
            </c:ext>
          </c:extLst>
        </c:ser>
        <c:ser>
          <c:idx val="3"/>
          <c:order val="3"/>
          <c:tx>
            <c:strRef>
              <c:f>prezentace!$B$161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prezentace!$D$161:$BL$161</c:f>
              <c:numCache>
                <c:formatCode>General</c:formatCode>
                <c:ptCount val="61"/>
                <c:pt idx="29" formatCode="0">
                  <c:v>787.86016453066532</c:v>
                </c:pt>
                <c:pt idx="30" formatCode="0">
                  <c:v>838.15842758637382</c:v>
                </c:pt>
                <c:pt idx="31" formatCode="0">
                  <c:v>890.51287378937525</c:v>
                </c:pt>
                <c:pt idx="32" formatCode="0">
                  <c:v>944.94995146782878</c:v>
                </c:pt>
                <c:pt idx="33" formatCode="0">
                  <c:v>1002.2349856692971</c:v>
                </c:pt>
                <c:pt idx="34" formatCode="0">
                  <c:v>1064.5930665495298</c:v>
                </c:pt>
                <c:pt idx="35" formatCode="0">
                  <c:v>1130.7159792095199</c:v>
                </c:pt>
                <c:pt idx="36" formatCode="0">
                  <c:v>1199.4771648831158</c:v>
                </c:pt>
                <c:pt idx="37" formatCode="0">
                  <c:v>1270.1961629015489</c:v>
                </c:pt>
                <c:pt idx="38" formatCode="0">
                  <c:v>1342.851592793309</c:v>
                </c:pt>
                <c:pt idx="39" formatCode="0">
                  <c:v>1417.875423056877</c:v>
                </c:pt>
                <c:pt idx="40" formatCode="0">
                  <c:v>1495.8718326038343</c:v>
                </c:pt>
                <c:pt idx="41" formatCode="0">
                  <c:v>1577.2813994098842</c:v>
                </c:pt>
                <c:pt idx="42" formatCode="0">
                  <c:v>1661.6555404639621</c:v>
                </c:pt>
                <c:pt idx="43" formatCode="0">
                  <c:v>1749.0252723404381</c:v>
                </c:pt>
                <c:pt idx="44" formatCode="0">
                  <c:v>1840.0341601927782</c:v>
                </c:pt>
                <c:pt idx="45" formatCode="0">
                  <c:v>1935.1766632569875</c:v>
                </c:pt>
                <c:pt idx="46" formatCode="0">
                  <c:v>2034.6547805886532</c:v>
                </c:pt>
                <c:pt idx="47" formatCode="0">
                  <c:v>2138.5904072670592</c:v>
                </c:pt>
                <c:pt idx="48" formatCode="0">
                  <c:v>2247.067470887785</c:v>
                </c:pt>
                <c:pt idx="49" formatCode="0">
                  <c:v>2360.2510811408997</c:v>
                </c:pt>
                <c:pt idx="50" formatCode="0">
                  <c:v>2478.4794886363534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3DB-4A30-AB31-B1E550C9001A}"/>
            </c:ext>
          </c:extLst>
        </c:ser>
        <c:ser>
          <c:idx val="4"/>
          <c:order val="4"/>
          <c:tx>
            <c:strRef>
              <c:f>prezentace!$B$162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prezentace!$D$162:$BL$162</c:f>
              <c:numCache>
                <c:formatCode>General</c:formatCode>
                <c:ptCount val="61"/>
                <c:pt idx="0">
                  <c:v>1188</c:v>
                </c:pt>
                <c:pt idx="1">
                  <c:v>1188</c:v>
                </c:pt>
                <c:pt idx="2">
                  <c:v>1188</c:v>
                </c:pt>
                <c:pt idx="3">
                  <c:v>1188</c:v>
                </c:pt>
                <c:pt idx="4">
                  <c:v>1188</c:v>
                </c:pt>
                <c:pt idx="5">
                  <c:v>1188</c:v>
                </c:pt>
                <c:pt idx="6">
                  <c:v>1188</c:v>
                </c:pt>
                <c:pt idx="7">
                  <c:v>1188</c:v>
                </c:pt>
                <c:pt idx="8">
                  <c:v>1188</c:v>
                </c:pt>
                <c:pt idx="9">
                  <c:v>1188</c:v>
                </c:pt>
                <c:pt idx="10">
                  <c:v>1188</c:v>
                </c:pt>
                <c:pt idx="11">
                  <c:v>1188</c:v>
                </c:pt>
                <c:pt idx="12">
                  <c:v>1188</c:v>
                </c:pt>
                <c:pt idx="13">
                  <c:v>1188</c:v>
                </c:pt>
                <c:pt idx="14">
                  <c:v>1188</c:v>
                </c:pt>
                <c:pt idx="15">
                  <c:v>1188</c:v>
                </c:pt>
                <c:pt idx="16">
                  <c:v>1188</c:v>
                </c:pt>
                <c:pt idx="17">
                  <c:v>1188</c:v>
                </c:pt>
                <c:pt idx="18">
                  <c:v>1188</c:v>
                </c:pt>
                <c:pt idx="19">
                  <c:v>1188</c:v>
                </c:pt>
                <c:pt idx="20">
                  <c:v>1188</c:v>
                </c:pt>
                <c:pt idx="21">
                  <c:v>1188</c:v>
                </c:pt>
                <c:pt idx="22">
                  <c:v>1188</c:v>
                </c:pt>
                <c:pt idx="23">
                  <c:v>1188</c:v>
                </c:pt>
                <c:pt idx="24">
                  <c:v>1188</c:v>
                </c:pt>
                <c:pt idx="25">
                  <c:v>1188</c:v>
                </c:pt>
                <c:pt idx="26">
                  <c:v>1188</c:v>
                </c:pt>
                <c:pt idx="27">
                  <c:v>1188</c:v>
                </c:pt>
                <c:pt idx="28">
                  <c:v>1188</c:v>
                </c:pt>
                <c:pt idx="29">
                  <c:v>1188</c:v>
                </c:pt>
                <c:pt idx="30">
                  <c:v>1188</c:v>
                </c:pt>
                <c:pt idx="31">
                  <c:v>1188</c:v>
                </c:pt>
                <c:pt idx="32">
                  <c:v>1188</c:v>
                </c:pt>
                <c:pt idx="33">
                  <c:v>1188</c:v>
                </c:pt>
                <c:pt idx="34">
                  <c:v>1188</c:v>
                </c:pt>
                <c:pt idx="35">
                  <c:v>1188</c:v>
                </c:pt>
                <c:pt idx="36">
                  <c:v>1188</c:v>
                </c:pt>
                <c:pt idx="37">
                  <c:v>1188</c:v>
                </c:pt>
                <c:pt idx="38">
                  <c:v>1188</c:v>
                </c:pt>
                <c:pt idx="39">
                  <c:v>1188</c:v>
                </c:pt>
                <c:pt idx="40">
                  <c:v>1188</c:v>
                </c:pt>
                <c:pt idx="41">
                  <c:v>1188</c:v>
                </c:pt>
                <c:pt idx="42">
                  <c:v>1188</c:v>
                </c:pt>
                <c:pt idx="43">
                  <c:v>1188</c:v>
                </c:pt>
                <c:pt idx="44">
                  <c:v>1188</c:v>
                </c:pt>
                <c:pt idx="45">
                  <c:v>1188</c:v>
                </c:pt>
                <c:pt idx="46">
                  <c:v>1188</c:v>
                </c:pt>
                <c:pt idx="47">
                  <c:v>1188</c:v>
                </c:pt>
                <c:pt idx="48">
                  <c:v>1188</c:v>
                </c:pt>
                <c:pt idx="49">
                  <c:v>1188</c:v>
                </c:pt>
                <c:pt idx="50">
                  <c:v>1188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3DB-4A30-AB31-B1E550C900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prezentace!$B$169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prezentace!$D$169:$BL$169</c:f>
              <c:numCache>
                <c:formatCode>General</c:formatCode>
                <c:ptCount val="61"/>
                <c:pt idx="0">
                  <c:v>223</c:v>
                </c:pt>
                <c:pt idx="1">
                  <c:v>231</c:v>
                </c:pt>
                <c:pt idx="2">
                  <c:v>234</c:v>
                </c:pt>
                <c:pt idx="3">
                  <c:v>226</c:v>
                </c:pt>
                <c:pt idx="4">
                  <c:v>209</c:v>
                </c:pt>
                <c:pt idx="5">
                  <c:v>216</c:v>
                </c:pt>
                <c:pt idx="6">
                  <c:v>234</c:v>
                </c:pt>
                <c:pt idx="7">
                  <c:v>222</c:v>
                </c:pt>
                <c:pt idx="8">
                  <c:v>232</c:v>
                </c:pt>
                <c:pt idx="9">
                  <c:v>240</c:v>
                </c:pt>
                <c:pt idx="10">
                  <c:v>248</c:v>
                </c:pt>
                <c:pt idx="11">
                  <c:v>239</c:v>
                </c:pt>
                <c:pt idx="12">
                  <c:v>237</c:v>
                </c:pt>
                <c:pt idx="13">
                  <c:v>261</c:v>
                </c:pt>
                <c:pt idx="14">
                  <c:v>289</c:v>
                </c:pt>
                <c:pt idx="15">
                  <c:v>298</c:v>
                </c:pt>
                <c:pt idx="16">
                  <c:v>299</c:v>
                </c:pt>
                <c:pt idx="17">
                  <c:v>290</c:v>
                </c:pt>
                <c:pt idx="18">
                  <c:v>274</c:v>
                </c:pt>
                <c:pt idx="19">
                  <c:v>293</c:v>
                </c:pt>
                <c:pt idx="20">
                  <c:v>309</c:v>
                </c:pt>
                <c:pt idx="21">
                  <c:v>306</c:v>
                </c:pt>
                <c:pt idx="22">
                  <c:v>311</c:v>
                </c:pt>
                <c:pt idx="23">
                  <c:v>287</c:v>
                </c:pt>
                <c:pt idx="24">
                  <c:v>298</c:v>
                </c:pt>
                <c:pt idx="25">
                  <c:v>306</c:v>
                </c:pt>
                <c:pt idx="26">
                  <c:v>334</c:v>
                </c:pt>
                <c:pt idx="27">
                  <c:v>384</c:v>
                </c:pt>
                <c:pt idx="28">
                  <c:v>398</c:v>
                </c:pt>
                <c:pt idx="29">
                  <c:v>394</c:v>
                </c:pt>
                <c:pt idx="30">
                  <c:v>401</c:v>
                </c:pt>
                <c:pt idx="31">
                  <c:v>378</c:v>
                </c:pt>
                <c:pt idx="32">
                  <c:v>394</c:v>
                </c:pt>
                <c:pt idx="33">
                  <c:v>403</c:v>
                </c:pt>
                <c:pt idx="34">
                  <c:v>444</c:v>
                </c:pt>
                <c:pt idx="35">
                  <c:v>462</c:v>
                </c:pt>
                <c:pt idx="36">
                  <c:v>441</c:v>
                </c:pt>
                <c:pt idx="37">
                  <c:v>442</c:v>
                </c:pt>
                <c:pt idx="38">
                  <c:v>445</c:v>
                </c:pt>
                <c:pt idx="39">
                  <c:v>420</c:v>
                </c:pt>
                <c:pt idx="40">
                  <c:v>434</c:v>
                </c:pt>
                <c:pt idx="41">
                  <c:v>454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AA-4865-9C38-DCAC71231A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prezentace!$B$164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prezentace!$D$164:$BL$164</c:f>
              <c:numCache>
                <c:formatCode>General</c:formatCode>
                <c:ptCount val="61"/>
                <c:pt idx="29">
                  <c:v>426.36326029694499</c:v>
                </c:pt>
                <c:pt idx="30">
                  <c:v>453.55778269175556</c:v>
                </c:pt>
                <c:pt idx="31">
                  <c:v>481.86085249874986</c:v>
                </c:pt>
                <c:pt idx="32">
                  <c:v>511.29644612857487</c:v>
                </c:pt>
                <c:pt idx="33">
                  <c:v>542.27905185344275</c:v>
                </c:pt>
                <c:pt idx="34">
                  <c:v>565.81814786438804</c:v>
                </c:pt>
                <c:pt idx="35">
                  <c:v>582.77639118806758</c:v>
                </c:pt>
                <c:pt idx="36">
                  <c:v>595.34019110370218</c:v>
                </c:pt>
                <c:pt idx="37">
                  <c:v>605.12165111815523</c:v>
                </c:pt>
                <c:pt idx="38">
                  <c:v>611.49837513704983</c:v>
                </c:pt>
                <c:pt idx="39">
                  <c:v>613.88078519616101</c:v>
                </c:pt>
                <c:pt idx="40">
                  <c:v>611.9981335221247</c:v>
                </c:pt>
                <c:pt idx="41">
                  <c:v>605.81026360016324</c:v>
                </c:pt>
                <c:pt idx="42">
                  <c:v>596.5197085851737</c:v>
                </c:pt>
                <c:pt idx="43">
                  <c:v>585.04325874662993</c:v>
                </c:pt>
                <c:pt idx="44">
                  <c:v>571.90690025082733</c:v>
                </c:pt>
                <c:pt idx="45">
                  <c:v>557.16166954012408</c:v>
                </c:pt>
                <c:pt idx="46">
                  <c:v>540.98772728027211</c:v>
                </c:pt>
                <c:pt idx="47">
                  <c:v>523.67260017239107</c:v>
                </c:pt>
                <c:pt idx="48">
                  <c:v>505.56638948029729</c:v>
                </c:pt>
                <c:pt idx="49">
                  <c:v>487.06612173121505</c:v>
                </c:pt>
                <c:pt idx="50">
                  <c:v>468.35266294029452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AA-4865-9C38-DCAC71231AFA}"/>
            </c:ext>
          </c:extLst>
        </c:ser>
        <c:ser>
          <c:idx val="1"/>
          <c:order val="1"/>
          <c:tx>
            <c:strRef>
              <c:f>prezentace!$B$165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 cmpd="sng" algn="ctr">
              <a:solidFill>
                <a:srgbClr val="FF9933"/>
              </a:solidFill>
              <a:prstDash val="solid"/>
              <a:round/>
              <a:headEnd type="none" w="med" len="med"/>
              <a:tailEnd type="none" w="med" len="med"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prezentace!$D$165:$BL$165</c:f>
              <c:numCache>
                <c:formatCode>General</c:formatCode>
                <c:ptCount val="61"/>
                <c:pt idx="29">
                  <c:v>426.36326029694499</c:v>
                </c:pt>
                <c:pt idx="30">
                  <c:v>453.55778269175556</c:v>
                </c:pt>
                <c:pt idx="31">
                  <c:v>481.86085249874986</c:v>
                </c:pt>
                <c:pt idx="32">
                  <c:v>511.29644612857487</c:v>
                </c:pt>
                <c:pt idx="33">
                  <c:v>542.27905185344275</c:v>
                </c:pt>
                <c:pt idx="34">
                  <c:v>570.91554652670163</c:v>
                </c:pt>
                <c:pt idx="35">
                  <c:v>597.28238788949011</c:v>
                </c:pt>
                <c:pt idx="36">
                  <c:v>622.16600864569648</c:v>
                </c:pt>
                <c:pt idx="37">
                  <c:v>646.19069834485572</c:v>
                </c:pt>
                <c:pt idx="38">
                  <c:v>668.65011404491293</c:v>
                </c:pt>
                <c:pt idx="39">
                  <c:v>689.04468101904422</c:v>
                </c:pt>
                <c:pt idx="40">
                  <c:v>707.18904576869124</c:v>
                </c:pt>
                <c:pt idx="41">
                  <c:v>723.03363901482544</c:v>
                </c:pt>
                <c:pt idx="42">
                  <c:v>737.18623334000063</c:v>
                </c:pt>
                <c:pt idx="43">
                  <c:v>750.05628270735315</c:v>
                </c:pt>
                <c:pt idx="44">
                  <c:v>761.84539711255684</c:v>
                </c:pt>
                <c:pt idx="45">
                  <c:v>772.36430647587679</c:v>
                </c:pt>
                <c:pt idx="46">
                  <c:v>781.60203640387874</c:v>
                </c:pt>
                <c:pt idx="47">
                  <c:v>789.72289720599758</c:v>
                </c:pt>
                <c:pt idx="48">
                  <c:v>796.92894555372277</c:v>
                </c:pt>
                <c:pt idx="49">
                  <c:v>803.42049455946585</c:v>
                </c:pt>
                <c:pt idx="50">
                  <c:v>809.21808056689395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AA-4865-9C38-DCAC71231AFA}"/>
            </c:ext>
          </c:extLst>
        </c:ser>
        <c:ser>
          <c:idx val="2"/>
          <c:order val="2"/>
          <c:tx>
            <c:strRef>
              <c:f>prezentace!$B$166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prezentace!$D$166:$BL$166</c:f>
              <c:numCache>
                <c:formatCode>General</c:formatCode>
                <c:ptCount val="61"/>
                <c:pt idx="29">
                  <c:v>426.36326029694499</c:v>
                </c:pt>
                <c:pt idx="30">
                  <c:v>453.55778269175556</c:v>
                </c:pt>
                <c:pt idx="31">
                  <c:v>481.86085249874986</c:v>
                </c:pt>
                <c:pt idx="32">
                  <c:v>511.29644612857487</c:v>
                </c:pt>
                <c:pt idx="33">
                  <c:v>542.27905185344275</c:v>
                </c:pt>
                <c:pt idx="34">
                  <c:v>574.75467344022684</c:v>
                </c:pt>
                <c:pt idx="35">
                  <c:v>608.21660917937959</c:v>
                </c:pt>
                <c:pt idx="36">
                  <c:v>642.38850139936608</c:v>
                </c:pt>
                <c:pt idx="37">
                  <c:v>677.1470823242646</c:v>
                </c:pt>
                <c:pt idx="38">
                  <c:v>712.23511683898641</c:v>
                </c:pt>
                <c:pt idx="39">
                  <c:v>747.64545886548649</c:v>
                </c:pt>
                <c:pt idx="40">
                  <c:v>783.54192560081879</c:v>
                </c:pt>
                <c:pt idx="41">
                  <c:v>820.06656653034258</c:v>
                </c:pt>
                <c:pt idx="42">
                  <c:v>857.19995893424993</c:v>
                </c:pt>
                <c:pt idx="43">
                  <c:v>895.02635575611248</c:v>
                </c:pt>
                <c:pt idx="44">
                  <c:v>933.79338715757763</c:v>
                </c:pt>
                <c:pt idx="45">
                  <c:v>973.56300510874371</c:v>
                </c:pt>
                <c:pt idx="46">
                  <c:v>1014.3724963197628</c:v>
                </c:pt>
                <c:pt idx="47">
                  <c:v>1056.2925352852324</c:v>
                </c:pt>
                <c:pt idx="48">
                  <c:v>1099.3823499382238</c:v>
                </c:pt>
                <c:pt idx="49">
                  <c:v>1143.7182306072887</c:v>
                </c:pt>
                <c:pt idx="50">
                  <c:v>1189.3676339644637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EAA-4865-9C38-DCAC71231AFA}"/>
            </c:ext>
          </c:extLst>
        </c:ser>
        <c:ser>
          <c:idx val="3"/>
          <c:order val="3"/>
          <c:tx>
            <c:strRef>
              <c:f>prezentace!$B$167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prezentace!$D$167:$BL$167</c:f>
              <c:numCache>
                <c:formatCode>General</c:formatCode>
                <c:ptCount val="61"/>
                <c:pt idx="29" formatCode="0">
                  <c:v>426.36326029694499</c:v>
                </c:pt>
                <c:pt idx="30" formatCode="0">
                  <c:v>453.55778269175556</c:v>
                </c:pt>
                <c:pt idx="31" formatCode="0">
                  <c:v>481.86085249874986</c:v>
                </c:pt>
                <c:pt idx="32" formatCode="0">
                  <c:v>511.29644612857487</c:v>
                </c:pt>
                <c:pt idx="33" formatCode="0">
                  <c:v>542.27905185344275</c:v>
                </c:pt>
                <c:pt idx="34" formatCode="0">
                  <c:v>576.01014902957343</c:v>
                </c:pt>
                <c:pt idx="35" formatCode="0">
                  <c:v>611.78774218151943</c:v>
                </c:pt>
                <c:pt idx="36" formatCode="0">
                  <c:v>648.99453009602064</c:v>
                </c:pt>
                <c:pt idx="37" formatCode="0">
                  <c:v>687.26040221787184</c:v>
                </c:pt>
                <c:pt idx="38" formatCode="0">
                  <c:v>726.57096693393009</c:v>
                </c:pt>
                <c:pt idx="39" formatCode="0">
                  <c:v>767.15631867855188</c:v>
                </c:pt>
                <c:pt idx="40" formatCode="0">
                  <c:v>809.34732551478498</c:v>
                </c:pt>
                <c:pt idx="41" formatCode="0">
                  <c:v>853.38608543445594</c:v>
                </c:pt>
                <c:pt idx="42" formatCode="0">
                  <c:v>899.0315641106755</c:v>
                </c:pt>
                <c:pt idx="43" formatCode="0">
                  <c:v>946.29981886444273</c:v>
                </c:pt>
                <c:pt idx="44" formatCode="0">
                  <c:v>995.53577940226057</c:v>
                </c:pt>
                <c:pt idx="45" formatCode="0">
                  <c:v>1047.0036903434107</c:v>
                </c:pt>
                <c:pt idx="46" formatCode="0">
                  <c:v>1100.8169114885702</c:v>
                </c:pt>
                <c:pt idx="47" formatCode="0">
                  <c:v>1157.0424912994254</c:v>
                </c:pt>
                <c:pt idx="48" formatCode="0">
                  <c:v>1215.725401007875</c:v>
                </c:pt>
                <c:pt idx="49" formatCode="0">
                  <c:v>1276.9569998321722</c:v>
                </c:pt>
                <c:pt idx="50" formatCode="0">
                  <c:v>1340.9185520163151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EAA-4865-9C38-DCAC71231AFA}"/>
            </c:ext>
          </c:extLst>
        </c:ser>
        <c:ser>
          <c:idx val="4"/>
          <c:order val="4"/>
          <c:tx>
            <c:strRef>
              <c:f>prezentace!$B$168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1905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prezentace!$D$168:$BL$168</c:f>
              <c:numCache>
                <c:formatCode>General</c:formatCode>
                <c:ptCount val="61"/>
                <c:pt idx="0">
                  <c:v>565</c:v>
                </c:pt>
                <c:pt idx="1">
                  <c:v>565</c:v>
                </c:pt>
                <c:pt idx="2">
                  <c:v>565</c:v>
                </c:pt>
                <c:pt idx="3">
                  <c:v>565</c:v>
                </c:pt>
                <c:pt idx="4">
                  <c:v>565</c:v>
                </c:pt>
                <c:pt idx="5">
                  <c:v>565</c:v>
                </c:pt>
                <c:pt idx="6">
                  <c:v>565</c:v>
                </c:pt>
                <c:pt idx="7">
                  <c:v>565</c:v>
                </c:pt>
                <c:pt idx="8">
                  <c:v>565</c:v>
                </c:pt>
                <c:pt idx="9">
                  <c:v>565</c:v>
                </c:pt>
                <c:pt idx="10">
                  <c:v>565</c:v>
                </c:pt>
                <c:pt idx="11">
                  <c:v>565</c:v>
                </c:pt>
                <c:pt idx="12">
                  <c:v>565</c:v>
                </c:pt>
                <c:pt idx="13">
                  <c:v>565</c:v>
                </c:pt>
                <c:pt idx="14">
                  <c:v>565</c:v>
                </c:pt>
                <c:pt idx="15">
                  <c:v>565</c:v>
                </c:pt>
                <c:pt idx="16">
                  <c:v>565</c:v>
                </c:pt>
                <c:pt idx="17">
                  <c:v>565</c:v>
                </c:pt>
                <c:pt idx="18">
                  <c:v>565</c:v>
                </c:pt>
                <c:pt idx="19">
                  <c:v>565</c:v>
                </c:pt>
                <c:pt idx="20">
                  <c:v>565</c:v>
                </c:pt>
                <c:pt idx="21">
                  <c:v>565</c:v>
                </c:pt>
                <c:pt idx="22">
                  <c:v>565</c:v>
                </c:pt>
                <c:pt idx="23">
                  <c:v>565</c:v>
                </c:pt>
                <c:pt idx="24">
                  <c:v>565</c:v>
                </c:pt>
                <c:pt idx="25">
                  <c:v>565</c:v>
                </c:pt>
                <c:pt idx="26">
                  <c:v>565</c:v>
                </c:pt>
                <c:pt idx="27">
                  <c:v>565</c:v>
                </c:pt>
                <c:pt idx="28">
                  <c:v>565</c:v>
                </c:pt>
                <c:pt idx="29">
                  <c:v>565</c:v>
                </c:pt>
                <c:pt idx="30">
                  <c:v>565</c:v>
                </c:pt>
                <c:pt idx="31">
                  <c:v>565</c:v>
                </c:pt>
                <c:pt idx="32">
                  <c:v>565</c:v>
                </c:pt>
                <c:pt idx="33">
                  <c:v>565</c:v>
                </c:pt>
                <c:pt idx="34">
                  <c:v>565</c:v>
                </c:pt>
                <c:pt idx="35">
                  <c:v>565</c:v>
                </c:pt>
                <c:pt idx="36">
                  <c:v>565</c:v>
                </c:pt>
                <c:pt idx="37">
                  <c:v>565</c:v>
                </c:pt>
                <c:pt idx="38">
                  <c:v>565</c:v>
                </c:pt>
                <c:pt idx="39">
                  <c:v>565</c:v>
                </c:pt>
                <c:pt idx="40">
                  <c:v>565</c:v>
                </c:pt>
                <c:pt idx="41">
                  <c:v>565</c:v>
                </c:pt>
                <c:pt idx="42">
                  <c:v>565</c:v>
                </c:pt>
                <c:pt idx="43">
                  <c:v>565</c:v>
                </c:pt>
                <c:pt idx="44">
                  <c:v>565</c:v>
                </c:pt>
                <c:pt idx="45">
                  <c:v>565</c:v>
                </c:pt>
                <c:pt idx="46">
                  <c:v>565</c:v>
                </c:pt>
                <c:pt idx="47">
                  <c:v>565</c:v>
                </c:pt>
                <c:pt idx="48">
                  <c:v>565</c:v>
                </c:pt>
                <c:pt idx="49">
                  <c:v>565</c:v>
                </c:pt>
                <c:pt idx="50">
                  <c:v>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EAA-4865-9C38-DCAC71231A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prezentace!$B$175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prezentace!$D$175:$BL$175</c:f>
              <c:numCache>
                <c:formatCode>General</c:formatCode>
                <c:ptCount val="61"/>
                <c:pt idx="0">
                  <c:v>322</c:v>
                </c:pt>
                <c:pt idx="1">
                  <c:v>312</c:v>
                </c:pt>
                <c:pt idx="2">
                  <c:v>310</c:v>
                </c:pt>
                <c:pt idx="3">
                  <c:v>318</c:v>
                </c:pt>
                <c:pt idx="4">
                  <c:v>305</c:v>
                </c:pt>
                <c:pt idx="5">
                  <c:v>304</c:v>
                </c:pt>
                <c:pt idx="6">
                  <c:v>349</c:v>
                </c:pt>
                <c:pt idx="7">
                  <c:v>337</c:v>
                </c:pt>
                <c:pt idx="8">
                  <c:v>350</c:v>
                </c:pt>
                <c:pt idx="9">
                  <c:v>351</c:v>
                </c:pt>
                <c:pt idx="10">
                  <c:v>361</c:v>
                </c:pt>
                <c:pt idx="11">
                  <c:v>353</c:v>
                </c:pt>
                <c:pt idx="12">
                  <c:v>370</c:v>
                </c:pt>
                <c:pt idx="13">
                  <c:v>379</c:v>
                </c:pt>
                <c:pt idx="14">
                  <c:v>384</c:v>
                </c:pt>
                <c:pt idx="15">
                  <c:v>368</c:v>
                </c:pt>
                <c:pt idx="16">
                  <c:v>358</c:v>
                </c:pt>
                <c:pt idx="17">
                  <c:v>356</c:v>
                </c:pt>
                <c:pt idx="18">
                  <c:v>341</c:v>
                </c:pt>
                <c:pt idx="19">
                  <c:v>352</c:v>
                </c:pt>
                <c:pt idx="20">
                  <c:v>378</c:v>
                </c:pt>
                <c:pt idx="21">
                  <c:v>388</c:v>
                </c:pt>
                <c:pt idx="22">
                  <c:v>372</c:v>
                </c:pt>
                <c:pt idx="23">
                  <c:v>329</c:v>
                </c:pt>
                <c:pt idx="24">
                  <c:v>346</c:v>
                </c:pt>
                <c:pt idx="25">
                  <c:v>369</c:v>
                </c:pt>
                <c:pt idx="26">
                  <c:v>387</c:v>
                </c:pt>
                <c:pt idx="27">
                  <c:v>431</c:v>
                </c:pt>
                <c:pt idx="28">
                  <c:v>441</c:v>
                </c:pt>
                <c:pt idx="29">
                  <c:v>447</c:v>
                </c:pt>
                <c:pt idx="30">
                  <c:v>464</c:v>
                </c:pt>
                <c:pt idx="31">
                  <c:v>452</c:v>
                </c:pt>
                <c:pt idx="32">
                  <c:v>475</c:v>
                </c:pt>
                <c:pt idx="33">
                  <c:v>499</c:v>
                </c:pt>
                <c:pt idx="34">
                  <c:v>527</c:v>
                </c:pt>
                <c:pt idx="35">
                  <c:v>506</c:v>
                </c:pt>
                <c:pt idx="36">
                  <c:v>470</c:v>
                </c:pt>
                <c:pt idx="37">
                  <c:v>489</c:v>
                </c:pt>
                <c:pt idx="38">
                  <c:v>497</c:v>
                </c:pt>
                <c:pt idx="39">
                  <c:v>488</c:v>
                </c:pt>
                <c:pt idx="40">
                  <c:v>490</c:v>
                </c:pt>
                <c:pt idx="41">
                  <c:v>499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73-4639-95BD-E3FF131BD9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prezentace!$B$170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prezentace!$D$170:$BL$170</c:f>
              <c:numCache>
                <c:formatCode>General</c:formatCode>
                <c:ptCount val="61"/>
                <c:pt idx="29">
                  <c:v>493.73774364566731</c:v>
                </c:pt>
                <c:pt idx="30">
                  <c:v>525.23508376327027</c:v>
                </c:pt>
                <c:pt idx="31">
                  <c:v>558.01706049836923</c:v>
                </c:pt>
                <c:pt idx="32">
                  <c:v>592.10932823055464</c:v>
                </c:pt>
                <c:pt idx="33">
                  <c:v>627.99180326015721</c:v>
                </c:pt>
                <c:pt idx="34">
                  <c:v>655.2523027927457</c:v>
                </c:pt>
                <c:pt idx="35">
                  <c:v>674.89019712147865</c:v>
                </c:pt>
                <c:pt idx="36">
                  <c:v>689.43967277191871</c:v>
                </c:pt>
                <c:pt idx="37">
                  <c:v>700.76848287160544</c:v>
                </c:pt>
                <c:pt idx="38">
                  <c:v>708.15576195674862</c:v>
                </c:pt>
                <c:pt idx="39">
                  <c:v>710.9195365162559</c:v>
                </c:pt>
                <c:pt idx="40">
                  <c:v>708.74551100025258</c:v>
                </c:pt>
                <c:pt idx="41">
                  <c:v>701.58652005351587</c:v>
                </c:pt>
                <c:pt idx="42">
                  <c:v>690.83437675881373</c:v>
                </c:pt>
                <c:pt idx="43">
                  <c:v>677.55004947520217</c:v>
                </c:pt>
                <c:pt idx="44">
                  <c:v>662.34328206322709</c:v>
                </c:pt>
                <c:pt idx="45">
                  <c:v>645.27400519857611</c:v>
                </c:pt>
                <c:pt idx="46">
                  <c:v>626.54963565258572</c:v>
                </c:pt>
                <c:pt idx="47">
                  <c:v>606.5028044308051</c:v>
                </c:pt>
                <c:pt idx="48">
                  <c:v>585.53902771713308</c:v>
                </c:pt>
                <c:pt idx="49">
                  <c:v>564.11782392672069</c:v>
                </c:pt>
                <c:pt idx="50">
                  <c:v>542.44909994475688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73-4639-95BD-E3FF131BD983}"/>
            </c:ext>
          </c:extLst>
        </c:ser>
        <c:ser>
          <c:idx val="1"/>
          <c:order val="1"/>
          <c:tx>
            <c:strRef>
              <c:f>prezentace!$B$171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prezentace!$D$171:$BL$171</c:f>
              <c:numCache>
                <c:formatCode>General</c:formatCode>
                <c:ptCount val="61"/>
                <c:pt idx="29">
                  <c:v>493.73774364566731</c:v>
                </c:pt>
                <c:pt idx="30">
                  <c:v>525.23508376327027</c:v>
                </c:pt>
                <c:pt idx="31">
                  <c:v>558.01706049836923</c:v>
                </c:pt>
                <c:pt idx="32">
                  <c:v>592.10932823055464</c:v>
                </c:pt>
                <c:pt idx="33">
                  <c:v>627.99180326015721</c:v>
                </c:pt>
                <c:pt idx="34">
                  <c:v>661.15597372823618</c:v>
                </c:pt>
                <c:pt idx="35">
                  <c:v>691.6899244727872</c:v>
                </c:pt>
                <c:pt idx="36">
                  <c:v>720.50633613845741</c:v>
                </c:pt>
                <c:pt idx="37">
                  <c:v>748.32880512291922</c:v>
                </c:pt>
                <c:pt idx="38">
                  <c:v>774.33956137481778</c:v>
                </c:pt>
                <c:pt idx="39">
                  <c:v>797.96087960370414</c:v>
                </c:pt>
                <c:pt idx="40">
                  <c:v>818.9773363197869</c:v>
                </c:pt>
                <c:pt idx="41">
                  <c:v>837.33084238111405</c:v>
                </c:pt>
                <c:pt idx="42">
                  <c:v>853.72471476976807</c:v>
                </c:pt>
                <c:pt idx="43">
                  <c:v>868.63283981844086</c:v>
                </c:pt>
                <c:pt idx="44">
                  <c:v>882.28935988188232</c:v>
                </c:pt>
                <c:pt idx="45">
                  <c:v>894.47586230265904</c:v>
                </c:pt>
                <c:pt idx="46">
                  <c:v>905.1786183973561</c:v>
                </c:pt>
                <c:pt idx="47">
                  <c:v>914.58761740087789</c:v>
                </c:pt>
                <c:pt idx="48">
                  <c:v>922.93691912121824</c:v>
                </c:pt>
                <c:pt idx="49">
                  <c:v>930.45811172212541</c:v>
                </c:pt>
                <c:pt idx="50">
                  <c:v>937.17535803626515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73-4639-95BD-E3FF131BD983}"/>
            </c:ext>
          </c:extLst>
        </c:ser>
        <c:ser>
          <c:idx val="2"/>
          <c:order val="2"/>
          <c:tx>
            <c:strRef>
              <c:f>prezentace!$B$172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prezentace!$D$172:$BL$172</c:f>
              <c:numCache>
                <c:formatCode>General</c:formatCode>
                <c:ptCount val="61"/>
                <c:pt idx="29">
                  <c:v>493.73774364566731</c:v>
                </c:pt>
                <c:pt idx="30">
                  <c:v>525.23508376327027</c:v>
                </c:pt>
                <c:pt idx="31">
                  <c:v>558.01706049836923</c:v>
                </c:pt>
                <c:pt idx="32">
                  <c:v>592.10932823055464</c:v>
                </c:pt>
                <c:pt idx="33">
                  <c:v>627.99180326015721</c:v>
                </c:pt>
                <c:pt idx="34">
                  <c:v>665.6023479435014</c:v>
                </c:pt>
                <c:pt idx="35">
                  <c:v>704.35309728344839</c:v>
                </c:pt>
                <c:pt idx="36">
                  <c:v>743.92576712497203</c:v>
                </c:pt>
                <c:pt idx="37">
                  <c:v>784.17808073625929</c:v>
                </c:pt>
                <c:pt idx="38">
                  <c:v>824.81265433729641</c:v>
                </c:pt>
                <c:pt idx="39">
                  <c:v>865.82201442163421</c:v>
                </c:pt>
                <c:pt idx="40">
                  <c:v>907.39503423304177</c:v>
                </c:pt>
                <c:pt idx="41">
                  <c:v>949.69544486872826</c:v>
                </c:pt>
                <c:pt idx="42">
                  <c:v>992.70035850864213</c:v>
                </c:pt>
                <c:pt idx="43">
                  <c:v>1036.5073937659076</c:v>
                </c:pt>
                <c:pt idx="44">
                  <c:v>1081.4040264117971</c:v>
                </c:pt>
                <c:pt idx="45">
                  <c:v>1127.4627340527386</c:v>
                </c:pt>
                <c:pt idx="46">
                  <c:v>1174.7257865885294</c:v>
                </c:pt>
                <c:pt idx="47">
                  <c:v>1223.2747797262259</c:v>
                </c:pt>
                <c:pt idx="48">
                  <c:v>1273.1783900610862</c:v>
                </c:pt>
                <c:pt idx="49">
                  <c:v>1324.5245337379338</c:v>
                </c:pt>
                <c:pt idx="50">
                  <c:v>1377.3917071337689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73-4639-95BD-E3FF131BD983}"/>
            </c:ext>
          </c:extLst>
        </c:ser>
        <c:ser>
          <c:idx val="3"/>
          <c:order val="3"/>
          <c:tx>
            <c:strRef>
              <c:f>prezentace!$B$173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prezentace!$D$173:$BL$173</c:f>
              <c:numCache>
                <c:formatCode>General</c:formatCode>
                <c:ptCount val="61"/>
                <c:pt idx="29" formatCode="0">
                  <c:v>493.73774364566731</c:v>
                </c:pt>
                <c:pt idx="30" formatCode="0">
                  <c:v>525.23508376327027</c:v>
                </c:pt>
                <c:pt idx="31" formatCode="0">
                  <c:v>558.01706049836923</c:v>
                </c:pt>
                <c:pt idx="32" formatCode="0">
                  <c:v>592.10932823055464</c:v>
                </c:pt>
                <c:pt idx="33" formatCode="0">
                  <c:v>627.99180326015721</c:v>
                </c:pt>
                <c:pt idx="34" formatCode="0">
                  <c:v>667.05640622657052</c:v>
                </c:pt>
                <c:pt idx="35" formatCode="0">
                  <c:v>708.4889082033859</c:v>
                </c:pt>
                <c:pt idx="36" formatCode="0">
                  <c:v>751.57613130283312</c:v>
                </c:pt>
                <c:pt idx="37" formatCode="0">
                  <c:v>795.88988770301421</c:v>
                </c:pt>
                <c:pt idx="38" formatCode="0">
                  <c:v>841.41412785618331</c:v>
                </c:pt>
                <c:pt idx="39" formatCode="0">
                  <c:v>888.41610817111518</c:v>
                </c:pt>
                <c:pt idx="40" formatCode="0">
                  <c:v>937.27812752807608</c:v>
                </c:pt>
                <c:pt idx="41" formatCode="0">
                  <c:v>988.27973845641577</c:v>
                </c:pt>
                <c:pt idx="42" formatCode="0">
                  <c:v>1041.141441573579</c:v>
                </c:pt>
                <c:pt idx="43" formatCode="0">
                  <c:v>1095.8819905745368</c:v>
                </c:pt>
                <c:pt idx="44" formatCode="0">
                  <c:v>1152.9015522815339</c:v>
                </c:pt>
                <c:pt idx="45" formatCode="0">
                  <c:v>1212.506857157623</c:v>
                </c:pt>
                <c:pt idx="46" formatCode="0">
                  <c:v>1274.8282947644745</c:v>
                </c:pt>
                <c:pt idx="47" formatCode="0">
                  <c:v>1339.9432720942505</c:v>
                </c:pt>
                <c:pt idx="48" formatCode="0">
                  <c:v>1407.9039645499211</c:v>
                </c:pt>
                <c:pt idx="49" formatCode="0">
                  <c:v>1478.8157295634123</c:v>
                </c:pt>
                <c:pt idx="50" formatCode="0">
                  <c:v>1552.8888650128035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D73-4639-95BD-E3FF131BD983}"/>
            </c:ext>
          </c:extLst>
        </c:ser>
        <c:ser>
          <c:idx val="4"/>
          <c:order val="4"/>
          <c:tx>
            <c:strRef>
              <c:f>prezentace!$B$174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prezentace!$D$174:$BL$174</c:f>
              <c:numCache>
                <c:formatCode>General</c:formatCode>
                <c:ptCount val="61"/>
                <c:pt idx="0">
                  <c:v>686</c:v>
                </c:pt>
                <c:pt idx="1">
                  <c:v>686</c:v>
                </c:pt>
                <c:pt idx="2">
                  <c:v>686</c:v>
                </c:pt>
                <c:pt idx="3">
                  <c:v>686</c:v>
                </c:pt>
                <c:pt idx="4">
                  <c:v>686</c:v>
                </c:pt>
                <c:pt idx="5">
                  <c:v>686</c:v>
                </c:pt>
                <c:pt idx="6">
                  <c:v>686</c:v>
                </c:pt>
                <c:pt idx="7">
                  <c:v>686</c:v>
                </c:pt>
                <c:pt idx="8">
                  <c:v>686</c:v>
                </c:pt>
                <c:pt idx="9">
                  <c:v>686</c:v>
                </c:pt>
                <c:pt idx="10">
                  <c:v>686</c:v>
                </c:pt>
                <c:pt idx="11">
                  <c:v>686</c:v>
                </c:pt>
                <c:pt idx="12">
                  <c:v>686</c:v>
                </c:pt>
                <c:pt idx="13">
                  <c:v>686</c:v>
                </c:pt>
                <c:pt idx="14">
                  <c:v>686</c:v>
                </c:pt>
                <c:pt idx="15">
                  <c:v>686</c:v>
                </c:pt>
                <c:pt idx="16">
                  <c:v>686</c:v>
                </c:pt>
                <c:pt idx="17">
                  <c:v>686</c:v>
                </c:pt>
                <c:pt idx="18">
                  <c:v>686</c:v>
                </c:pt>
                <c:pt idx="19">
                  <c:v>686</c:v>
                </c:pt>
                <c:pt idx="20">
                  <c:v>686</c:v>
                </c:pt>
                <c:pt idx="21">
                  <c:v>686</c:v>
                </c:pt>
                <c:pt idx="22">
                  <c:v>686</c:v>
                </c:pt>
                <c:pt idx="23">
                  <c:v>686</c:v>
                </c:pt>
                <c:pt idx="24">
                  <c:v>686</c:v>
                </c:pt>
                <c:pt idx="25">
                  <c:v>686</c:v>
                </c:pt>
                <c:pt idx="26">
                  <c:v>686</c:v>
                </c:pt>
                <c:pt idx="27">
                  <c:v>686</c:v>
                </c:pt>
                <c:pt idx="28">
                  <c:v>686</c:v>
                </c:pt>
                <c:pt idx="29">
                  <c:v>686</c:v>
                </c:pt>
                <c:pt idx="30">
                  <c:v>686</c:v>
                </c:pt>
                <c:pt idx="31">
                  <c:v>686</c:v>
                </c:pt>
                <c:pt idx="32">
                  <c:v>686</c:v>
                </c:pt>
                <c:pt idx="33">
                  <c:v>686</c:v>
                </c:pt>
                <c:pt idx="34">
                  <c:v>686</c:v>
                </c:pt>
                <c:pt idx="35">
                  <c:v>686</c:v>
                </c:pt>
                <c:pt idx="36">
                  <c:v>686</c:v>
                </c:pt>
                <c:pt idx="37">
                  <c:v>686</c:v>
                </c:pt>
                <c:pt idx="38">
                  <c:v>686</c:v>
                </c:pt>
                <c:pt idx="39">
                  <c:v>686</c:v>
                </c:pt>
                <c:pt idx="40">
                  <c:v>686</c:v>
                </c:pt>
                <c:pt idx="41">
                  <c:v>686</c:v>
                </c:pt>
                <c:pt idx="42">
                  <c:v>686</c:v>
                </c:pt>
                <c:pt idx="43">
                  <c:v>686</c:v>
                </c:pt>
                <c:pt idx="44">
                  <c:v>686</c:v>
                </c:pt>
                <c:pt idx="45">
                  <c:v>686</c:v>
                </c:pt>
                <c:pt idx="46">
                  <c:v>686</c:v>
                </c:pt>
                <c:pt idx="47">
                  <c:v>686</c:v>
                </c:pt>
                <c:pt idx="48">
                  <c:v>686</c:v>
                </c:pt>
                <c:pt idx="49">
                  <c:v>686</c:v>
                </c:pt>
                <c:pt idx="50">
                  <c:v>686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D73-4639-95BD-E3FF131BD9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prezentace!$B$181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prezentace!$D$181:$BL$181</c:f>
              <c:numCache>
                <c:formatCode>General</c:formatCode>
                <c:ptCount val="61"/>
                <c:pt idx="0">
                  <c:v>585</c:v>
                </c:pt>
                <c:pt idx="1">
                  <c:v>596</c:v>
                </c:pt>
                <c:pt idx="2">
                  <c:v>599</c:v>
                </c:pt>
                <c:pt idx="3">
                  <c:v>583</c:v>
                </c:pt>
                <c:pt idx="4">
                  <c:v>565</c:v>
                </c:pt>
                <c:pt idx="5">
                  <c:v>583</c:v>
                </c:pt>
                <c:pt idx="6">
                  <c:v>646</c:v>
                </c:pt>
                <c:pt idx="7">
                  <c:v>627</c:v>
                </c:pt>
                <c:pt idx="8">
                  <c:v>632</c:v>
                </c:pt>
                <c:pt idx="9">
                  <c:v>674</c:v>
                </c:pt>
                <c:pt idx="10">
                  <c:v>657</c:v>
                </c:pt>
                <c:pt idx="11">
                  <c:v>645</c:v>
                </c:pt>
                <c:pt idx="12">
                  <c:v>655</c:v>
                </c:pt>
                <c:pt idx="13">
                  <c:v>687</c:v>
                </c:pt>
                <c:pt idx="14">
                  <c:v>733</c:v>
                </c:pt>
                <c:pt idx="15">
                  <c:v>730</c:v>
                </c:pt>
                <c:pt idx="16">
                  <c:v>734</c:v>
                </c:pt>
                <c:pt idx="17">
                  <c:v>735</c:v>
                </c:pt>
                <c:pt idx="18">
                  <c:v>712</c:v>
                </c:pt>
                <c:pt idx="19">
                  <c:v>711</c:v>
                </c:pt>
                <c:pt idx="20">
                  <c:v>780</c:v>
                </c:pt>
                <c:pt idx="21">
                  <c:v>816</c:v>
                </c:pt>
                <c:pt idx="22">
                  <c:v>764</c:v>
                </c:pt>
                <c:pt idx="23">
                  <c:v>674</c:v>
                </c:pt>
                <c:pt idx="24">
                  <c:v>666</c:v>
                </c:pt>
                <c:pt idx="25">
                  <c:v>695</c:v>
                </c:pt>
                <c:pt idx="26">
                  <c:v>770</c:v>
                </c:pt>
                <c:pt idx="27">
                  <c:v>920</c:v>
                </c:pt>
                <c:pt idx="28">
                  <c:v>987</c:v>
                </c:pt>
                <c:pt idx="29">
                  <c:v>1004</c:v>
                </c:pt>
                <c:pt idx="30">
                  <c:v>997</c:v>
                </c:pt>
                <c:pt idx="31">
                  <c:v>871</c:v>
                </c:pt>
                <c:pt idx="32">
                  <c:v>899</c:v>
                </c:pt>
                <c:pt idx="33">
                  <c:v>959</c:v>
                </c:pt>
                <c:pt idx="34">
                  <c:v>1139</c:v>
                </c:pt>
                <c:pt idx="35">
                  <c:v>1148</c:v>
                </c:pt>
                <c:pt idx="36">
                  <c:v>1146</c:v>
                </c:pt>
                <c:pt idx="37">
                  <c:v>1104</c:v>
                </c:pt>
                <c:pt idx="38">
                  <c:v>1025</c:v>
                </c:pt>
                <c:pt idx="39">
                  <c:v>875</c:v>
                </c:pt>
                <c:pt idx="40">
                  <c:v>909</c:v>
                </c:pt>
                <c:pt idx="41">
                  <c:v>1006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F2-453B-8740-CBCA866747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prezentace!$B$176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prezentace!$D$176:$BL$176</c:f>
              <c:numCache>
                <c:formatCode>General</c:formatCode>
                <c:ptCount val="61"/>
                <c:pt idx="29">
                  <c:v>1045.4703951984857</c:v>
                </c:pt>
                <c:pt idx="30">
                  <c:v>1112.2074668677471</c:v>
                </c:pt>
                <c:pt idx="31">
                  <c:v>1181.6718035595763</c:v>
                </c:pt>
                <c:pt idx="32">
                  <c:v>1253.9013565311031</c:v>
                </c:pt>
                <c:pt idx="33">
                  <c:v>1329.9117872673889</c:v>
                </c:pt>
                <c:pt idx="34">
                  <c:v>1387.6482062132909</c:v>
                </c:pt>
                <c:pt idx="35">
                  <c:v>1429.2298049843032</c:v>
                </c:pt>
                <c:pt idx="36">
                  <c:v>1460.0402919456303</c:v>
                </c:pt>
                <c:pt idx="37">
                  <c:v>1484.0415640890301</c:v>
                </c:pt>
                <c:pt idx="38">
                  <c:v>1499.7063054896962</c:v>
                </c:pt>
                <c:pt idx="39">
                  <c:v>1505.5964383956011</c:v>
                </c:pt>
                <c:pt idx="40">
                  <c:v>1501.0405299888155</c:v>
                </c:pt>
                <c:pt idx="41">
                  <c:v>1485.9335654499832</c:v>
                </c:pt>
                <c:pt idx="42">
                  <c:v>1463.2168693132144</c:v>
                </c:pt>
                <c:pt idx="43">
                  <c:v>1435.1316157428143</c:v>
                </c:pt>
                <c:pt idx="44">
                  <c:v>1402.9738824006058</c:v>
                </c:pt>
                <c:pt idx="45">
                  <c:v>1366.8770026501074</c:v>
                </c:pt>
                <c:pt idx="46">
                  <c:v>1327.2707647886787</c:v>
                </c:pt>
                <c:pt idx="47">
                  <c:v>1284.856934505538</c:v>
                </c:pt>
                <c:pt idx="48">
                  <c:v>1240.4948858082753</c:v>
                </c:pt>
                <c:pt idx="49">
                  <c:v>1195.1557171499953</c:v>
                </c:pt>
                <c:pt idx="50">
                  <c:v>1149.2874672257344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F2-453B-8740-CBCA8667475F}"/>
            </c:ext>
          </c:extLst>
        </c:ser>
        <c:ser>
          <c:idx val="1"/>
          <c:order val="1"/>
          <c:tx>
            <c:strRef>
              <c:f>prezentace!$B$177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prezentace!$D$177:$BL$177</c:f>
              <c:numCache>
                <c:formatCode>General</c:formatCode>
                <c:ptCount val="61"/>
                <c:pt idx="29">
                  <c:v>1045.4703951984857</c:v>
                </c:pt>
                <c:pt idx="30">
                  <c:v>1112.2074668677471</c:v>
                </c:pt>
                <c:pt idx="31">
                  <c:v>1181.6718035595763</c:v>
                </c:pt>
                <c:pt idx="32">
                  <c:v>1253.9013565311031</c:v>
                </c:pt>
                <c:pt idx="33">
                  <c:v>1329.9117872673889</c:v>
                </c:pt>
                <c:pt idx="34">
                  <c:v>1400.1550067360556</c:v>
                </c:pt>
                <c:pt idx="35">
                  <c:v>1464.8140034067965</c:v>
                </c:pt>
                <c:pt idx="36">
                  <c:v>1525.8366589857078</c:v>
                </c:pt>
                <c:pt idx="37">
                  <c:v>1584.7602467338183</c:v>
                </c:pt>
                <c:pt idx="38">
                  <c:v>1639.8546451039201</c:v>
                </c:pt>
                <c:pt idx="39">
                  <c:v>1689.9026927977541</c:v>
                </c:pt>
                <c:pt idx="40">
                  <c:v>1734.4421880705236</c:v>
                </c:pt>
                <c:pt idx="41">
                  <c:v>1773.3448023365163</c:v>
                </c:pt>
                <c:pt idx="42">
                  <c:v>1808.0959301721946</c:v>
                </c:pt>
                <c:pt idx="43">
                  <c:v>1839.6969126860918</c:v>
                </c:pt>
                <c:pt idx="44">
                  <c:v>1868.6487620640614</c:v>
                </c:pt>
                <c:pt idx="45">
                  <c:v>1894.4949399158836</c:v>
                </c:pt>
                <c:pt idx="46">
                  <c:v>1917.1984646658793</c:v>
                </c:pt>
                <c:pt idx="47">
                  <c:v>1937.1594160225768</c:v>
                </c:pt>
                <c:pt idx="48">
                  <c:v>1954.8739794481987</c:v>
                </c:pt>
                <c:pt idx="49">
                  <c:v>1970.8295968222064</c:v>
                </c:pt>
                <c:pt idx="50">
                  <c:v>1985.0803893248251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DF2-453B-8740-CBCA8667475F}"/>
            </c:ext>
          </c:extLst>
        </c:ser>
        <c:ser>
          <c:idx val="2"/>
          <c:order val="2"/>
          <c:tx>
            <c:strRef>
              <c:f>prezentace!$B$178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prezentace!$D$178:$BL$178</c:f>
              <c:numCache>
                <c:formatCode>General</c:formatCode>
                <c:ptCount val="61"/>
                <c:pt idx="29">
                  <c:v>1045.4703951984857</c:v>
                </c:pt>
                <c:pt idx="30">
                  <c:v>1112.2074668677471</c:v>
                </c:pt>
                <c:pt idx="31">
                  <c:v>1181.6718035595763</c:v>
                </c:pt>
                <c:pt idx="32">
                  <c:v>1253.9013565311031</c:v>
                </c:pt>
                <c:pt idx="33">
                  <c:v>1329.9117872673889</c:v>
                </c:pt>
                <c:pt idx="34">
                  <c:v>1409.5745553470024</c:v>
                </c:pt>
                <c:pt idx="35">
                  <c:v>1491.6363978049408</c:v>
                </c:pt>
                <c:pt idx="36">
                  <c:v>1575.4368857198144</c:v>
                </c:pt>
                <c:pt idx="37">
                  <c:v>1660.6783987020217</c:v>
                </c:pt>
                <c:pt idx="38">
                  <c:v>1746.7351158074839</c:v>
                </c:pt>
                <c:pt idx="39">
                  <c:v>1833.5974307472759</c:v>
                </c:pt>
                <c:pt idx="40">
                  <c:v>1921.6588336323878</c:v>
                </c:pt>
                <c:pt idx="41">
                  <c:v>2011.2600837224741</c:v>
                </c:pt>
                <c:pt idx="42">
                  <c:v>2102.3496464897748</c:v>
                </c:pt>
                <c:pt idx="43">
                  <c:v>2195.1346281245114</c:v>
                </c:pt>
                <c:pt idx="44">
                  <c:v>2290.2292908708714</c:v>
                </c:pt>
                <c:pt idx="45">
                  <c:v>2387.7928106999625</c:v>
                </c:pt>
                <c:pt idx="46">
                  <c:v>2487.9076432589413</c:v>
                </c:pt>
                <c:pt idx="47">
                  <c:v>2590.7446496624607</c:v>
                </c:pt>
                <c:pt idx="48">
                  <c:v>2696.4499431745794</c:v>
                </c:pt>
                <c:pt idx="49">
                  <c:v>2805.2063503076088</c:v>
                </c:pt>
                <c:pt idx="50">
                  <c:v>2917.1830321242928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DF2-453B-8740-CBCA8667475F}"/>
            </c:ext>
          </c:extLst>
        </c:ser>
        <c:ser>
          <c:idx val="3"/>
          <c:order val="3"/>
          <c:tx>
            <c:strRef>
              <c:f>prezentace!$B$179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prezentace!$D$179:$BL$179</c:f>
              <c:numCache>
                <c:formatCode>General</c:formatCode>
                <c:ptCount val="61"/>
                <c:pt idx="29" formatCode="0">
                  <c:v>1045.4703951984857</c:v>
                </c:pt>
                <c:pt idx="30" formatCode="0">
                  <c:v>1112.2074668677471</c:v>
                </c:pt>
                <c:pt idx="31" formatCode="0">
                  <c:v>1181.6718035595763</c:v>
                </c:pt>
                <c:pt idx="32" formatCode="0">
                  <c:v>1253.9013565311031</c:v>
                </c:pt>
                <c:pt idx="33" formatCode="0">
                  <c:v>1329.9117872673889</c:v>
                </c:pt>
                <c:pt idx="34" formatCode="0">
                  <c:v>1412.6549466990161</c:v>
                </c:pt>
                <c:pt idx="35" formatCode="0">
                  <c:v>1500.396629591924</c:v>
                </c:pt>
                <c:pt idx="36" formatCode="0">
                  <c:v>1591.6396622501979</c:v>
                </c:pt>
                <c:pt idx="37" formatCode="0">
                  <c:v>1685.4805387118668</c:v>
                </c:pt>
                <c:pt idx="38" formatCode="0">
                  <c:v>1781.8900541256469</c:v>
                </c:pt>
                <c:pt idx="39" formatCode="0">
                  <c:v>1881.4403347469474</c:v>
                </c:pt>
                <c:pt idx="40" formatCode="0">
                  <c:v>1984.934264879339</c:v>
                </c:pt>
                <c:pt idx="41" formatCode="0">
                  <c:v>2092.9575651822647</c:v>
                </c:pt>
                <c:pt idx="42" formatCode="0">
                  <c:v>2204.9154866420126</c:v>
                </c:pt>
                <c:pt idx="43" formatCode="0">
                  <c:v>2320.8489724409187</c:v>
                </c:pt>
                <c:pt idx="44" formatCode="0">
                  <c:v>2441.6110286221187</c:v>
                </c:pt>
                <c:pt idx="45" formatCode="0">
                  <c:v>2567.8568032391204</c:v>
                </c:pt>
                <c:pt idx="46" formatCode="0">
                  <c:v>2699.8555388895334</c:v>
                </c:pt>
                <c:pt idx="47" formatCode="0">
                  <c:v>2837.7693071976655</c:v>
                </c:pt>
                <c:pt idx="48" formatCode="0">
                  <c:v>2981.7093457246456</c:v>
                </c:pt>
                <c:pt idx="49" formatCode="0">
                  <c:v>3131.8953439119769</c:v>
                </c:pt>
                <c:pt idx="50" formatCode="0">
                  <c:v>3288.7756241898614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DF2-453B-8740-CBCA8667475F}"/>
            </c:ext>
          </c:extLst>
        </c:ser>
        <c:ser>
          <c:idx val="4"/>
          <c:order val="4"/>
          <c:tx>
            <c:strRef>
              <c:f>prezentace!$B$180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prezentace!$D$180:$BL$180</c:f>
              <c:numCache>
                <c:formatCode>General</c:formatCode>
                <c:ptCount val="61"/>
                <c:pt idx="0">
                  <c:v>876</c:v>
                </c:pt>
                <c:pt idx="1">
                  <c:v>876</c:v>
                </c:pt>
                <c:pt idx="2">
                  <c:v>876</c:v>
                </c:pt>
                <c:pt idx="3">
                  <c:v>876</c:v>
                </c:pt>
                <c:pt idx="4">
                  <c:v>876</c:v>
                </c:pt>
                <c:pt idx="5">
                  <c:v>876</c:v>
                </c:pt>
                <c:pt idx="6">
                  <c:v>876</c:v>
                </c:pt>
                <c:pt idx="7">
                  <c:v>876</c:v>
                </c:pt>
                <c:pt idx="8">
                  <c:v>876</c:v>
                </c:pt>
                <c:pt idx="9">
                  <c:v>876</c:v>
                </c:pt>
                <c:pt idx="10">
                  <c:v>876</c:v>
                </c:pt>
                <c:pt idx="11">
                  <c:v>876</c:v>
                </c:pt>
                <c:pt idx="12">
                  <c:v>876</c:v>
                </c:pt>
                <c:pt idx="13">
                  <c:v>876</c:v>
                </c:pt>
                <c:pt idx="14">
                  <c:v>876</c:v>
                </c:pt>
                <c:pt idx="15">
                  <c:v>876</c:v>
                </c:pt>
                <c:pt idx="16">
                  <c:v>876</c:v>
                </c:pt>
                <c:pt idx="17">
                  <c:v>876</c:v>
                </c:pt>
                <c:pt idx="18">
                  <c:v>876</c:v>
                </c:pt>
                <c:pt idx="19">
                  <c:v>876</c:v>
                </c:pt>
                <c:pt idx="20">
                  <c:v>876</c:v>
                </c:pt>
                <c:pt idx="21">
                  <c:v>876</c:v>
                </c:pt>
                <c:pt idx="22">
                  <c:v>876</c:v>
                </c:pt>
                <c:pt idx="23">
                  <c:v>876</c:v>
                </c:pt>
                <c:pt idx="24">
                  <c:v>876</c:v>
                </c:pt>
                <c:pt idx="25">
                  <c:v>876</c:v>
                </c:pt>
                <c:pt idx="26">
                  <c:v>876</c:v>
                </c:pt>
                <c:pt idx="27">
                  <c:v>876</c:v>
                </c:pt>
                <c:pt idx="28">
                  <c:v>876</c:v>
                </c:pt>
                <c:pt idx="29">
                  <c:v>876</c:v>
                </c:pt>
                <c:pt idx="30">
                  <c:v>876</c:v>
                </c:pt>
                <c:pt idx="31">
                  <c:v>876</c:v>
                </c:pt>
                <c:pt idx="32">
                  <c:v>876</c:v>
                </c:pt>
                <c:pt idx="33">
                  <c:v>876</c:v>
                </c:pt>
                <c:pt idx="34">
                  <c:v>876</c:v>
                </c:pt>
                <c:pt idx="35">
                  <c:v>876</c:v>
                </c:pt>
                <c:pt idx="36">
                  <c:v>876</c:v>
                </c:pt>
                <c:pt idx="37">
                  <c:v>876</c:v>
                </c:pt>
                <c:pt idx="38">
                  <c:v>876</c:v>
                </c:pt>
                <c:pt idx="39">
                  <c:v>876</c:v>
                </c:pt>
                <c:pt idx="40">
                  <c:v>876</c:v>
                </c:pt>
                <c:pt idx="41">
                  <c:v>876</c:v>
                </c:pt>
                <c:pt idx="42">
                  <c:v>876</c:v>
                </c:pt>
                <c:pt idx="43">
                  <c:v>876</c:v>
                </c:pt>
                <c:pt idx="44">
                  <c:v>876</c:v>
                </c:pt>
                <c:pt idx="45">
                  <c:v>876</c:v>
                </c:pt>
                <c:pt idx="46">
                  <c:v>876</c:v>
                </c:pt>
                <c:pt idx="47">
                  <c:v>876</c:v>
                </c:pt>
                <c:pt idx="48">
                  <c:v>876</c:v>
                </c:pt>
                <c:pt idx="49">
                  <c:v>876</c:v>
                </c:pt>
                <c:pt idx="50">
                  <c:v>876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DF2-453B-8740-CBCA866747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prezentace!$B$7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prezentace!$D$7:$BL$7</c:f>
              <c:numCache>
                <c:formatCode>General</c:formatCode>
                <c:ptCount val="61"/>
                <c:pt idx="0">
                  <c:v>450</c:v>
                </c:pt>
                <c:pt idx="1">
                  <c:v>895</c:v>
                </c:pt>
                <c:pt idx="2">
                  <c:v>1372</c:v>
                </c:pt>
                <c:pt idx="3">
                  <c:v>1855</c:v>
                </c:pt>
                <c:pt idx="4">
                  <c:v>2134</c:v>
                </c:pt>
                <c:pt idx="5">
                  <c:v>2434</c:v>
                </c:pt>
                <c:pt idx="6">
                  <c:v>2942</c:v>
                </c:pt>
                <c:pt idx="7">
                  <c:v>3404</c:v>
                </c:pt>
                <c:pt idx="8">
                  <c:v>3935</c:v>
                </c:pt>
                <c:pt idx="9">
                  <c:v>4422</c:v>
                </c:pt>
                <c:pt idx="10">
                  <c:v>4873</c:v>
                </c:pt>
                <c:pt idx="11">
                  <c:v>5231</c:v>
                </c:pt>
                <c:pt idx="12">
                  <c:v>5571</c:v>
                </c:pt>
                <c:pt idx="13">
                  <c:v>6114</c:v>
                </c:pt>
                <c:pt idx="14">
                  <c:v>6684</c:v>
                </c:pt>
                <c:pt idx="15">
                  <c:v>7159</c:v>
                </c:pt>
                <c:pt idx="16">
                  <c:v>7653</c:v>
                </c:pt>
                <c:pt idx="17">
                  <c:v>8176</c:v>
                </c:pt>
                <c:pt idx="18">
                  <c:v>8510</c:v>
                </c:pt>
                <c:pt idx="19">
                  <c:v>8883</c:v>
                </c:pt>
                <c:pt idx="20">
                  <c:v>9438</c:v>
                </c:pt>
                <c:pt idx="21">
                  <c:v>10068</c:v>
                </c:pt>
                <c:pt idx="22">
                  <c:v>10686</c:v>
                </c:pt>
                <c:pt idx="23">
                  <c:v>11056</c:v>
                </c:pt>
                <c:pt idx="24">
                  <c:v>11523</c:v>
                </c:pt>
                <c:pt idx="25">
                  <c:v>12043</c:v>
                </c:pt>
                <c:pt idx="26">
                  <c:v>12601</c:v>
                </c:pt>
                <c:pt idx="27">
                  <c:v>13458</c:v>
                </c:pt>
                <c:pt idx="28">
                  <c:v>14379</c:v>
                </c:pt>
                <c:pt idx="29">
                  <c:v>15169</c:v>
                </c:pt>
                <c:pt idx="30">
                  <c:v>15929</c:v>
                </c:pt>
                <c:pt idx="31">
                  <c:v>16491</c:v>
                </c:pt>
                <c:pt idx="32">
                  <c:v>17176</c:v>
                </c:pt>
                <c:pt idx="33">
                  <c:v>17822</c:v>
                </c:pt>
                <c:pt idx="34">
                  <c:v>18799</c:v>
                </c:pt>
                <c:pt idx="35">
                  <c:v>19797</c:v>
                </c:pt>
                <c:pt idx="36">
                  <c:v>20690</c:v>
                </c:pt>
                <c:pt idx="37">
                  <c:v>21569</c:v>
                </c:pt>
                <c:pt idx="38">
                  <c:v>22337</c:v>
                </c:pt>
                <c:pt idx="39">
                  <c:v>22900</c:v>
                </c:pt>
                <c:pt idx="40">
                  <c:v>23413</c:v>
                </c:pt>
                <c:pt idx="41">
                  <c:v>23981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9E-43BA-8A67-6FCDE6A1D9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prezentace!$B$2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prezentace!$D$2:$BL$2</c:f>
              <c:numCache>
                <c:formatCode>General</c:formatCode>
                <c:ptCount val="61"/>
                <c:pt idx="29" formatCode="#,##0">
                  <c:v>15136.181850368283</c:v>
                </c:pt>
                <c:pt idx="30" formatCode="#,##0">
                  <c:v>16095.298757656845</c:v>
                </c:pt>
                <c:pt idx="31" formatCode="#,##0">
                  <c:v>17101.125724180893</c:v>
                </c:pt>
                <c:pt idx="32" formatCode="#,##0">
                  <c:v>18158.044144534404</c:v>
                </c:pt>
                <c:pt idx="33" formatCode="#,##0">
                  <c:v>19268.840662382572</c:v>
                </c:pt>
                <c:pt idx="34" formatCode="#,##0">
                  <c:v>20296.195098487362</c:v>
                </c:pt>
                <c:pt idx="35" formatCode="#,##0">
                  <c:v>21256.275273560354</c:v>
                </c:pt>
                <c:pt idx="36" formatCode="#,##0">
                  <c:v>22179.096735314419</c:v>
                </c:pt>
                <c:pt idx="37" formatCode="#,##0">
                  <c:v>23084.957391146218</c:v>
                </c:pt>
                <c:pt idx="38" formatCode="#,##0">
                  <c:v>23963.859670765974</c:v>
                </c:pt>
                <c:pt idx="39" formatCode="#,##0">
                  <c:v>24802.971959771829</c:v>
                </c:pt>
                <c:pt idx="40" formatCode="#,##0">
                  <c:v>25593.321956434556</c:v>
                </c:pt>
                <c:pt idx="41" formatCode="#,##0">
                  <c:v>26328.705282393308</c:v>
                </c:pt>
                <c:pt idx="42" formatCode="#,##0">
                  <c:v>27022.679819504061</c:v>
                </c:pt>
                <c:pt idx="43" formatCode="#,##0">
                  <c:v>27684.027727436631</c:v>
                </c:pt>
                <c:pt idx="44" formatCode="#,##0">
                  <c:v>28313.426501482158</c:v>
                </c:pt>
                <c:pt idx="45" formatCode="#,##0">
                  <c:v>28906.26727343335</c:v>
                </c:pt>
                <c:pt idx="46" formatCode="#,##0">
                  <c:v>29461.973335970215</c:v>
                </c:pt>
                <c:pt idx="47" formatCode="#,##0">
                  <c:v>29982.962818441083</c:v>
                </c:pt>
                <c:pt idx="48" formatCode="#,##0">
                  <c:v>30472.94720261397</c:v>
                </c:pt>
                <c:pt idx="49" formatCode="#,##0">
                  <c:v>30936.221215845839</c:v>
                </c:pt>
                <c:pt idx="50" formatCode="#,##0">
                  <c:v>31373.619595904947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9E-43BA-8A67-6FCDE6A1D9CD}"/>
            </c:ext>
          </c:extLst>
        </c:ser>
        <c:ser>
          <c:idx val="1"/>
          <c:order val="1"/>
          <c:tx>
            <c:strRef>
              <c:f>prezentace!$B$3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prezentace!$D$3:$BL$3</c:f>
              <c:numCache>
                <c:formatCode>General</c:formatCode>
                <c:ptCount val="61"/>
                <c:pt idx="29" formatCode="0">
                  <c:v>15136.181850368283</c:v>
                </c:pt>
                <c:pt idx="30" formatCode="0">
                  <c:v>16095.298757656845</c:v>
                </c:pt>
                <c:pt idx="31" formatCode="0">
                  <c:v>17101.125724180893</c:v>
                </c:pt>
                <c:pt idx="32" formatCode="0">
                  <c:v>18158.044144534404</c:v>
                </c:pt>
                <c:pt idx="33" formatCode="0">
                  <c:v>19268.840662382572</c:v>
                </c:pt>
                <c:pt idx="34" formatCode="0">
                  <c:v>20375.02015558608</c:v>
                </c:pt>
                <c:pt idx="35" formatCode="0">
                  <c:v>21483.566496053034</c:v>
                </c:pt>
                <c:pt idx="36" formatCode="0">
                  <c:v>22606.501304347577</c:v>
                </c:pt>
                <c:pt idx="37" formatCode="0">
                  <c:v>23752.00457563802</c:v>
                </c:pt>
                <c:pt idx="38" formatCode="0">
                  <c:v>24911.722479761731</c:v>
                </c:pt>
                <c:pt idx="39" formatCode="0">
                  <c:v>26076.877371054303</c:v>
                </c:pt>
                <c:pt idx="40" formatCode="0">
                  <c:v>27242.038900204177</c:v>
                </c:pt>
                <c:pt idx="41" formatCode="0">
                  <c:v>28403.763902150164</c:v>
                </c:pt>
                <c:pt idx="42" formatCode="0">
                  <c:v>29569.5340991337</c:v>
                </c:pt>
                <c:pt idx="43" formatCode="0">
                  <c:v>30742.79090279563</c:v>
                </c:pt>
                <c:pt idx="44" formatCode="0">
                  <c:v>31921.576581276506</c:v>
                </c:pt>
                <c:pt idx="45" formatCode="0">
                  <c:v>33100.42757681993</c:v>
                </c:pt>
                <c:pt idx="46" formatCode="0">
                  <c:v>34277.818357049851</c:v>
                </c:pt>
                <c:pt idx="47" formatCode="0">
                  <c:v>35455.075327854414</c:v>
                </c:pt>
                <c:pt idx="48" formatCode="0">
                  <c:v>36634.084304668373</c:v>
                </c:pt>
                <c:pt idx="49" formatCode="0">
                  <c:v>37816.538145817918</c:v>
                </c:pt>
                <c:pt idx="50" formatCode="0">
                  <c:v>39001.047922810991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9E-43BA-8A67-6FCDE6A1D9CD}"/>
            </c:ext>
          </c:extLst>
        </c:ser>
        <c:ser>
          <c:idx val="2"/>
          <c:order val="2"/>
          <c:tx>
            <c:strRef>
              <c:f>prezentace!$B$4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prezentace!$D$4:$BL$4</c:f>
              <c:numCache>
                <c:formatCode>General</c:formatCode>
                <c:ptCount val="61"/>
                <c:pt idx="29" formatCode="0">
                  <c:v>15136.181850368283</c:v>
                </c:pt>
                <c:pt idx="30" formatCode="0">
                  <c:v>16095.298757656845</c:v>
                </c:pt>
                <c:pt idx="31" formatCode="0">
                  <c:v>17101.125724180893</c:v>
                </c:pt>
                <c:pt idx="32" formatCode="0">
                  <c:v>18158.044144534404</c:v>
                </c:pt>
                <c:pt idx="33" formatCode="0">
                  <c:v>19268.840662382572</c:v>
                </c:pt>
                <c:pt idx="34" formatCode="0">
                  <c:v>20434.387573795921</c:v>
                </c:pt>
                <c:pt idx="35" formatCode="0">
                  <c:v>21654.890528587101</c:v>
                </c:pt>
                <c:pt idx="36" formatCode="0">
                  <c:v>22928.694403820438</c:v>
                </c:pt>
                <c:pt idx="37" formatCode="0">
                  <c:v>24254.799503674334</c:v>
                </c:pt>
                <c:pt idx="38" formatCode="0">
                  <c:v>25634.011836992038</c:v>
                </c:pt>
                <c:pt idx="39" formatCode="0">
                  <c:v>27067.471428875688</c:v>
                </c:pt>
                <c:pt idx="40" formatCode="0">
                  <c:v>28557.479486986656</c:v>
                </c:pt>
                <c:pt idx="41" formatCode="0">
                  <c:v>30106.713945333759</c:v>
                </c:pt>
                <c:pt idx="42" formatCode="0">
                  <c:v>31716.574816891381</c:v>
                </c:pt>
                <c:pt idx="43" formatCode="0">
                  <c:v>33388.681137450243</c:v>
                </c:pt>
                <c:pt idx="44" formatCode="0">
                  <c:v>35124.959771799317</c:v>
                </c:pt>
                <c:pt idx="45" formatCode="0">
                  <c:v>36927.645643473123</c:v>
                </c:pt>
                <c:pt idx="46" formatCode="0">
                  <c:v>38799.530543386427</c:v>
                </c:pt>
                <c:pt idx="47" formatCode="0">
                  <c:v>40743.464760082221</c:v>
                </c:pt>
                <c:pt idx="48" formatCode="0">
                  <c:v>42762.068335145035</c:v>
                </c:pt>
                <c:pt idx="49" formatCode="0">
                  <c:v>44858.245139060236</c:v>
                </c:pt>
                <c:pt idx="50" formatCode="0">
                  <c:v>47034.456765639072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9E-43BA-8A67-6FCDE6A1D9CD}"/>
            </c:ext>
          </c:extLst>
        </c:ser>
        <c:ser>
          <c:idx val="3"/>
          <c:order val="3"/>
          <c:tx>
            <c:strRef>
              <c:f>prezentace!$B$5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prezentace!$D$5:$BL$5</c:f>
              <c:numCache>
                <c:formatCode>General</c:formatCode>
                <c:ptCount val="61"/>
                <c:pt idx="29" formatCode="0">
                  <c:v>15136.181850368283</c:v>
                </c:pt>
                <c:pt idx="30" formatCode="0">
                  <c:v>16095.298757656845</c:v>
                </c:pt>
                <c:pt idx="31" formatCode="0">
                  <c:v>17101.125724180893</c:v>
                </c:pt>
                <c:pt idx="32" formatCode="0">
                  <c:v>18158.044144534404</c:v>
                </c:pt>
                <c:pt idx="33" formatCode="0">
                  <c:v>19268.840662382572</c:v>
                </c:pt>
                <c:pt idx="34" formatCode="0">
                  <c:v>20453.801973487265</c:v>
                </c:pt>
                <c:pt idx="35" formatCode="0">
                  <c:v>21710.84615327447</c:v>
                </c:pt>
                <c:pt idx="36" formatCode="0">
                  <c:v>23033.945054738579</c:v>
                </c:pt>
                <c:pt idx="37" formatCode="0">
                  <c:v>24419.060445280222</c:v>
                </c:pt>
                <c:pt idx="38" formatCode="0">
                  <c:v>25871.477743825813</c:v>
                </c:pt>
                <c:pt idx="39" formatCode="0">
                  <c:v>27396.813921200188</c:v>
                </c:pt>
                <c:pt idx="40" formatCode="0">
                  <c:v>29000.837725933903</c:v>
                </c:pt>
                <c:pt idx="41" formatCode="0">
                  <c:v>30688.985894007659</c:v>
                </c:pt>
                <c:pt idx="42" formatCode="0">
                  <c:v>32460.647445737704</c:v>
                </c:pt>
                <c:pt idx="43" formatCode="0">
                  <c:v>34317.688973972174</c:v>
                </c:pt>
                <c:pt idx="44" formatCode="0">
                  <c:v>36264.86425944337</c:v>
                </c:pt>
                <c:pt idx="45" formatCode="0">
                  <c:v>38309.143801559236</c:v>
                </c:pt>
                <c:pt idx="46" formatCode="0">
                  <c:v>40456.132306752166</c:v>
                </c:pt>
                <c:pt idx="47" formatCode="0">
                  <c:v>42710.152550002167</c:v>
                </c:pt>
                <c:pt idx="48" formatCode="0">
                  <c:v>45075.197222669813</c:v>
                </c:pt>
                <c:pt idx="49" formatCode="0">
                  <c:v>47556.134136134875</c:v>
                </c:pt>
                <c:pt idx="50" formatCode="0">
                  <c:v>50158.990222527129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9E-43BA-8A67-6FCDE6A1D9CD}"/>
            </c:ext>
          </c:extLst>
        </c:ser>
        <c:ser>
          <c:idx val="4"/>
          <c:order val="4"/>
          <c:tx>
            <c:strRef>
              <c:f>prezentace!$B$6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69092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prezentace!$D$6:$BL$6</c:f>
            </c:numRef>
          </c:val>
          <c:smooth val="0"/>
          <c:extLst>
            <c:ext xmlns:c16="http://schemas.microsoft.com/office/drawing/2014/chart" uri="{C3380CC4-5D6E-409C-BE32-E72D297353CC}">
              <c16:uniqueId val="{00000005-BD9E-43BA-8A67-6FCDE6A1D9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prezentace!$B$13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prezentace!$D$13:$BL$13</c:f>
              <c:numCache>
                <c:formatCode>General</c:formatCode>
                <c:ptCount val="61"/>
                <c:pt idx="0">
                  <c:v>35</c:v>
                </c:pt>
                <c:pt idx="1">
                  <c:v>77</c:v>
                </c:pt>
                <c:pt idx="2">
                  <c:v>136</c:v>
                </c:pt>
                <c:pt idx="3">
                  <c:v>177</c:v>
                </c:pt>
                <c:pt idx="4">
                  <c:v>215</c:v>
                </c:pt>
                <c:pt idx="5">
                  <c:v>257</c:v>
                </c:pt>
                <c:pt idx="6">
                  <c:v>308</c:v>
                </c:pt>
                <c:pt idx="7">
                  <c:v>368</c:v>
                </c:pt>
                <c:pt idx="8">
                  <c:v>420</c:v>
                </c:pt>
                <c:pt idx="9">
                  <c:v>482</c:v>
                </c:pt>
                <c:pt idx="10">
                  <c:v>530</c:v>
                </c:pt>
                <c:pt idx="11">
                  <c:v>568</c:v>
                </c:pt>
                <c:pt idx="12">
                  <c:v>599</c:v>
                </c:pt>
                <c:pt idx="13">
                  <c:v>663</c:v>
                </c:pt>
                <c:pt idx="14">
                  <c:v>718</c:v>
                </c:pt>
                <c:pt idx="15">
                  <c:v>763</c:v>
                </c:pt>
                <c:pt idx="16">
                  <c:v>822</c:v>
                </c:pt>
                <c:pt idx="17">
                  <c:v>888</c:v>
                </c:pt>
                <c:pt idx="18">
                  <c:v>914</c:v>
                </c:pt>
                <c:pt idx="19">
                  <c:v>957</c:v>
                </c:pt>
                <c:pt idx="20">
                  <c:v>1017</c:v>
                </c:pt>
                <c:pt idx="21">
                  <c:v>1094</c:v>
                </c:pt>
                <c:pt idx="22">
                  <c:v>1163</c:v>
                </c:pt>
                <c:pt idx="23">
                  <c:v>1191</c:v>
                </c:pt>
                <c:pt idx="24">
                  <c:v>1240</c:v>
                </c:pt>
                <c:pt idx="25">
                  <c:v>1280</c:v>
                </c:pt>
                <c:pt idx="26">
                  <c:v>1335</c:v>
                </c:pt>
                <c:pt idx="27">
                  <c:v>1420</c:v>
                </c:pt>
                <c:pt idx="28">
                  <c:v>1506</c:v>
                </c:pt>
                <c:pt idx="29">
                  <c:v>1584</c:v>
                </c:pt>
                <c:pt idx="30">
                  <c:v>1660</c:v>
                </c:pt>
                <c:pt idx="31">
                  <c:v>1709</c:v>
                </c:pt>
                <c:pt idx="32">
                  <c:v>1775</c:v>
                </c:pt>
                <c:pt idx="33">
                  <c:v>1850</c:v>
                </c:pt>
                <c:pt idx="34">
                  <c:v>1949</c:v>
                </c:pt>
                <c:pt idx="35">
                  <c:v>2056</c:v>
                </c:pt>
                <c:pt idx="36">
                  <c:v>2141</c:v>
                </c:pt>
                <c:pt idx="37">
                  <c:v>2234</c:v>
                </c:pt>
                <c:pt idx="38">
                  <c:v>2316</c:v>
                </c:pt>
                <c:pt idx="39">
                  <c:v>2383</c:v>
                </c:pt>
                <c:pt idx="40">
                  <c:v>2430</c:v>
                </c:pt>
                <c:pt idx="41">
                  <c:v>2508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DA-498C-AB2B-AAA485D12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prezentace!$B$8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prezentace!$D$8:$BL$8</c:f>
              <c:numCache>
                <c:formatCode>General</c:formatCode>
                <c:ptCount val="61"/>
                <c:pt idx="29" formatCode="0">
                  <c:v>1597.5504963152646</c:v>
                </c:pt>
                <c:pt idx="30" formatCode="0">
                  <c:v>1703.2529966007637</c:v>
                </c:pt>
                <c:pt idx="31" formatCode="0">
                  <c:v>1814.1225055998541</c:v>
                </c:pt>
                <c:pt idx="32" formatCode="0">
                  <c:v>1930.6667649016113</c:v>
                </c:pt>
                <c:pt idx="33" formatCode="0">
                  <c:v>2053.1977982268172</c:v>
                </c:pt>
                <c:pt idx="34" formatCode="0">
                  <c:v>2166.6580171885234</c:v>
                </c:pt>
                <c:pt idx="35" formatCode="0">
                  <c:v>2272.8046354054682</c:v>
                </c:pt>
                <c:pt idx="36" formatCode="0">
                  <c:v>2374.8995736873176</c:v>
                </c:pt>
                <c:pt idx="37" formatCode="0">
                  <c:v>2475.1435373820832</c:v>
                </c:pt>
                <c:pt idx="38" formatCode="0">
                  <c:v>2572.4295606930118</c:v>
                </c:pt>
                <c:pt idx="39" formatCode="0">
                  <c:v>2665.3262699325605</c:v>
                </c:pt>
                <c:pt idx="40" formatCode="0">
                  <c:v>2752.8413607247503</c:v>
                </c:pt>
                <c:pt idx="41" formatCode="0">
                  <c:v>2834.2935698306865</c:v>
                </c:pt>
                <c:pt idx="42" formatCode="0">
                  <c:v>2911.1648682545456</c:v>
                </c:pt>
                <c:pt idx="43" formatCode="0">
                  <c:v>2984.4256065906366</c:v>
                </c:pt>
                <c:pt idx="44" formatCode="0">
                  <c:v>3054.1457529691743</c:v>
                </c:pt>
                <c:pt idx="45" formatCode="0">
                  <c:v>3119.8187540562521</c:v>
                </c:pt>
                <c:pt idx="46" formatCode="0">
                  <c:v>3181.3848850374825</c:v>
                </c:pt>
                <c:pt idx="47" formatCode="0">
                  <c:v>3239.1095470777009</c:v>
                </c:pt>
                <c:pt idx="48" formatCode="0">
                  <c:v>3293.3982838991515</c:v>
                </c:pt>
                <c:pt idx="49" formatCode="0">
                  <c:v>3344.724555934692</c:v>
                </c:pt>
                <c:pt idx="50" formatCode="0">
                  <c:v>3393.1818162183595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DA-498C-AB2B-AAA485D1277E}"/>
            </c:ext>
          </c:extLst>
        </c:ser>
        <c:ser>
          <c:idx val="1"/>
          <c:order val="1"/>
          <c:tx>
            <c:strRef>
              <c:f>prezentace!$B$9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prezentace!$D$9:$BL$9</c:f>
              <c:numCache>
                <c:formatCode>General</c:formatCode>
                <c:ptCount val="61"/>
                <c:pt idx="29" formatCode="0">
                  <c:v>1597.5504963152646</c:v>
                </c:pt>
                <c:pt idx="30" formatCode="0">
                  <c:v>1703.2529966007637</c:v>
                </c:pt>
                <c:pt idx="31" formatCode="0">
                  <c:v>1814.1225055998541</c:v>
                </c:pt>
                <c:pt idx="32" formatCode="0">
                  <c:v>1930.6667649016113</c:v>
                </c:pt>
                <c:pt idx="33" formatCode="0">
                  <c:v>2053.1977982268172</c:v>
                </c:pt>
                <c:pt idx="34" formatCode="0">
                  <c:v>2175.3005481058199</c:v>
                </c:pt>
                <c:pt idx="35" formatCode="0">
                  <c:v>2297.7333181263284</c:v>
                </c:pt>
                <c:pt idx="36" formatCode="0">
                  <c:v>2421.7928114498995</c:v>
                </c:pt>
                <c:pt idx="37" formatCode="0">
                  <c:v>2548.3594017843361</c:v>
                </c:pt>
                <c:pt idx="38" formatCode="0">
                  <c:v>2676.5117880354164</c:v>
                </c:pt>
                <c:pt idx="39" formatCode="0">
                  <c:v>2805.2695259182065</c:v>
                </c:pt>
                <c:pt idx="40" formatCode="0">
                  <c:v>2934.0337475131773</c:v>
                </c:pt>
                <c:pt idx="41" formatCode="0">
                  <c:v>3062.4293559319412</c:v>
                </c:pt>
                <c:pt idx="42" formatCode="0">
                  <c:v>3191.273006098204</c:v>
                </c:pt>
                <c:pt idx="43" formatCode="0">
                  <c:v>3320.9474116684287</c:v>
                </c:pt>
                <c:pt idx="44" formatCode="0">
                  <c:v>3451.2333147865838</c:v>
                </c:pt>
                <c:pt idx="45" formatCode="0">
                  <c:v>3581.5288136556196</c:v>
                </c:pt>
                <c:pt idx="46" formatCode="0">
                  <c:v>3711.6675615257814</c:v>
                </c:pt>
                <c:pt idx="47" formatCode="0">
                  <c:v>3841.7933803179753</c:v>
                </c:pt>
                <c:pt idx="48" formatCode="0">
                  <c:v>3972.1101624778144</c:v>
                </c:pt>
                <c:pt idx="49" formatCode="0">
                  <c:v>4102.8047213997534</c:v>
                </c:pt>
                <c:pt idx="50" formatCode="0">
                  <c:v>4233.725227634357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DA-498C-AB2B-AAA485D1277E}"/>
            </c:ext>
          </c:extLst>
        </c:ser>
        <c:ser>
          <c:idx val="2"/>
          <c:order val="2"/>
          <c:tx>
            <c:strRef>
              <c:f>prezentace!$B$10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prezentace!$D$10:$BL$10</c:f>
              <c:numCache>
                <c:formatCode>General</c:formatCode>
                <c:ptCount val="61"/>
                <c:pt idx="29" formatCode="0">
                  <c:v>1597.5504963152646</c:v>
                </c:pt>
                <c:pt idx="30" formatCode="0">
                  <c:v>1703.2529966007637</c:v>
                </c:pt>
                <c:pt idx="31" formatCode="0">
                  <c:v>1814.1225055998541</c:v>
                </c:pt>
                <c:pt idx="32" formatCode="0">
                  <c:v>1930.6667649016113</c:v>
                </c:pt>
                <c:pt idx="33" formatCode="0">
                  <c:v>2053.1977982268172</c:v>
                </c:pt>
                <c:pt idx="34" formatCode="0">
                  <c:v>2181.8097060594382</c:v>
                </c:pt>
                <c:pt idx="35" formatCode="0">
                  <c:v>2316.5236668606185</c:v>
                </c:pt>
                <c:pt idx="36" formatCode="0">
                  <c:v>2457.1426310154329</c:v>
                </c:pt>
                <c:pt idx="37" formatCode="0">
                  <c:v>2603.5467465562033</c:v>
                </c:pt>
                <c:pt idx="38" formatCode="0">
                  <c:v>2755.8231139203435</c:v>
                </c:pt>
                <c:pt idx="39" formatCode="0">
                  <c:v>2914.0843366994714</c:v>
                </c:pt>
                <c:pt idx="40" formatCode="0">
                  <c:v>3078.5846448069742</c:v>
                </c:pt>
                <c:pt idx="41" formatCode="0">
                  <c:v>3249.6250251738629</c:v>
                </c:pt>
                <c:pt idx="42" formatCode="0">
                  <c:v>3427.3589136129626</c:v>
                </c:pt>
                <c:pt idx="43" formatCode="0">
                  <c:v>3611.9706516690326</c:v>
                </c:pt>
                <c:pt idx="44" formatCode="0">
                  <c:v>3803.6699015579861</c:v>
                </c:pt>
                <c:pt idx="45" formatCode="0">
                  <c:v>4002.7010839588488</c:v>
                </c:pt>
                <c:pt idx="46" formatCode="0">
                  <c:v>4209.3731746837711</c:v>
                </c:pt>
                <c:pt idx="47" formatCode="0">
                  <c:v>4423.9994151429755</c:v>
                </c:pt>
                <c:pt idx="48" formatCode="0">
                  <c:v>4646.8668084724668</c:v>
                </c:pt>
                <c:pt idx="49" formatCode="0">
                  <c:v>4878.2974750410258</c:v>
                </c:pt>
                <c:pt idx="50" formatCode="0">
                  <c:v>5118.5641684433303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DA-498C-AB2B-AAA485D1277E}"/>
            </c:ext>
          </c:extLst>
        </c:ser>
        <c:ser>
          <c:idx val="3"/>
          <c:order val="3"/>
          <c:tx>
            <c:strRef>
              <c:f>prezentace!$B$11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prezentace!$D$11:$BL$11</c:f>
              <c:numCache>
                <c:formatCode>General</c:formatCode>
                <c:ptCount val="61"/>
                <c:pt idx="29" formatCode="0">
                  <c:v>1597.5504963152646</c:v>
                </c:pt>
                <c:pt idx="30" formatCode="0">
                  <c:v>1703.2529966007637</c:v>
                </c:pt>
                <c:pt idx="31" formatCode="0">
                  <c:v>1814.1225055998541</c:v>
                </c:pt>
                <c:pt idx="32" formatCode="0">
                  <c:v>1930.6667649016113</c:v>
                </c:pt>
                <c:pt idx="33" formatCode="0">
                  <c:v>2053.1977982268172</c:v>
                </c:pt>
                <c:pt idx="34" formatCode="0">
                  <c:v>2183.9383381943071</c:v>
                </c:pt>
                <c:pt idx="35" formatCode="0">
                  <c:v>2322.6607284005977</c:v>
                </c:pt>
                <c:pt idx="36" formatCode="0">
                  <c:v>2468.6903392313657</c:v>
                </c:pt>
                <c:pt idx="37" formatCode="0">
                  <c:v>2621.5762150655764</c:v>
                </c:pt>
                <c:pt idx="38" formatCode="0">
                  <c:v>2781.8979251097317</c:v>
                </c:pt>
                <c:pt idx="39" formatCode="0">
                  <c:v>2950.2609357293218</c:v>
                </c:pt>
                <c:pt idx="40" formatCode="0">
                  <c:v>3127.3017140057286</c:v>
                </c:pt>
                <c:pt idx="41" formatCode="0">
                  <c:v>3313.6257884868619</c:v>
                </c:pt>
                <c:pt idx="42" formatCode="0">
                  <c:v>3509.1678216844552</c:v>
                </c:pt>
                <c:pt idx="43" formatCode="0">
                  <c:v>3714.1403502305757</c:v>
                </c:pt>
                <c:pt idx="44" formatCode="0">
                  <c:v>3929.0646391091063</c:v>
                </c:pt>
                <c:pt idx="45" formatCode="0">
                  <c:v>4154.7058335601396</c:v>
                </c:pt>
                <c:pt idx="46" formatCode="0">
                  <c:v>4391.6829049083608</c:v>
                </c:pt>
                <c:pt idx="47" formatCode="0">
                  <c:v>4640.4722802365304</c:v>
                </c:pt>
                <c:pt idx="48" formatCode="0">
                  <c:v>4901.5133599614819</c:v>
                </c:pt>
                <c:pt idx="49" formatCode="0">
                  <c:v>5175.3455133172383</c:v>
                </c:pt>
                <c:pt idx="50" formatCode="0">
                  <c:v>5462.6343688674033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DA-498C-AB2B-AAA485D1277E}"/>
            </c:ext>
          </c:extLst>
        </c:ser>
        <c:ser>
          <c:idx val="4"/>
          <c:order val="4"/>
          <c:tx>
            <c:strRef>
              <c:f>prezentace!$B$12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69092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prezentace!$D$12:$BL$12</c:f>
            </c:numRef>
          </c:val>
          <c:smooth val="0"/>
          <c:extLst>
            <c:ext xmlns:c16="http://schemas.microsoft.com/office/drawing/2014/chart" uri="{C3380CC4-5D6E-409C-BE32-E72D297353CC}">
              <c16:uniqueId val="{00000005-3CDA-498C-AB2B-AAA485D12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prezentace!$B$19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prezentace!$D$19:$BL$19</c:f>
              <c:numCache>
                <c:formatCode>0</c:formatCode>
                <c:ptCount val="61"/>
                <c:pt idx="0">
                  <c:v>39</c:v>
                </c:pt>
                <c:pt idx="1">
                  <c:v>80</c:v>
                </c:pt>
                <c:pt idx="2">
                  <c:v>131</c:v>
                </c:pt>
                <c:pt idx="3">
                  <c:v>190</c:v>
                </c:pt>
                <c:pt idx="4">
                  <c:v>219</c:v>
                </c:pt>
                <c:pt idx="5">
                  <c:v>251</c:v>
                </c:pt>
                <c:pt idx="6">
                  <c:v>281</c:v>
                </c:pt>
                <c:pt idx="7">
                  <c:v>332</c:v>
                </c:pt>
                <c:pt idx="8">
                  <c:v>373</c:v>
                </c:pt>
                <c:pt idx="9">
                  <c:v>409</c:v>
                </c:pt>
                <c:pt idx="10">
                  <c:v>444</c:v>
                </c:pt>
                <c:pt idx="11">
                  <c:v>479</c:v>
                </c:pt>
                <c:pt idx="12">
                  <c:v>509</c:v>
                </c:pt>
                <c:pt idx="13">
                  <c:v>569</c:v>
                </c:pt>
                <c:pt idx="14">
                  <c:v>620</c:v>
                </c:pt>
                <c:pt idx="15">
                  <c:v>663</c:v>
                </c:pt>
                <c:pt idx="16">
                  <c:v>701</c:v>
                </c:pt>
                <c:pt idx="17">
                  <c:v>757</c:v>
                </c:pt>
                <c:pt idx="18">
                  <c:v>780</c:v>
                </c:pt>
                <c:pt idx="19">
                  <c:v>814</c:v>
                </c:pt>
                <c:pt idx="20">
                  <c:v>854</c:v>
                </c:pt>
                <c:pt idx="21">
                  <c:v>916</c:v>
                </c:pt>
                <c:pt idx="22">
                  <c:v>979</c:v>
                </c:pt>
                <c:pt idx="23">
                  <c:v>1023</c:v>
                </c:pt>
                <c:pt idx="24">
                  <c:v>1067</c:v>
                </c:pt>
                <c:pt idx="25">
                  <c:v>1113</c:v>
                </c:pt>
                <c:pt idx="26">
                  <c:v>1163</c:v>
                </c:pt>
                <c:pt idx="27">
                  <c:v>1234</c:v>
                </c:pt>
                <c:pt idx="28">
                  <c:v>1324</c:v>
                </c:pt>
                <c:pt idx="29">
                  <c:v>1388</c:v>
                </c:pt>
                <c:pt idx="30">
                  <c:v>1454</c:v>
                </c:pt>
                <c:pt idx="31">
                  <c:v>1511</c:v>
                </c:pt>
                <c:pt idx="32">
                  <c:v>1578</c:v>
                </c:pt>
                <c:pt idx="33">
                  <c:v>1643</c:v>
                </c:pt>
                <c:pt idx="34">
                  <c:v>1729</c:v>
                </c:pt>
                <c:pt idx="35">
                  <c:v>1806</c:v>
                </c:pt>
                <c:pt idx="36">
                  <c:v>1898</c:v>
                </c:pt>
                <c:pt idx="37">
                  <c:v>1979</c:v>
                </c:pt>
                <c:pt idx="38">
                  <c:v>2047</c:v>
                </c:pt>
                <c:pt idx="39">
                  <c:v>2111</c:v>
                </c:pt>
                <c:pt idx="40">
                  <c:v>2152</c:v>
                </c:pt>
                <c:pt idx="41">
                  <c:v>2192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8E-4D7F-971F-E5BF7F9B4E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prezentace!$B$14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prezentace!$D$14:$BL$14</c:f>
              <c:numCache>
                <c:formatCode>General</c:formatCode>
                <c:ptCount val="61"/>
                <c:pt idx="29" formatCode="0">
                  <c:v>1355.1197386306885</c:v>
                </c:pt>
                <c:pt idx="30" formatCode="0">
                  <c:v>1430.229954360158</c:v>
                </c:pt>
                <c:pt idx="31" formatCode="0">
                  <c:v>1508.9849697456461</c:v>
                </c:pt>
                <c:pt idx="32" formatCode="0">
                  <c:v>1591.710842349325</c:v>
                </c:pt>
                <c:pt idx="33" formatCode="0">
                  <c:v>1678.6224306353888</c:v>
                </c:pt>
                <c:pt idx="34" formatCode="0">
                  <c:v>1758.9136777317178</c:v>
                </c:pt>
                <c:pt idx="35" formatCode="0">
                  <c:v>1833.8675919043842</c:v>
                </c:pt>
                <c:pt idx="36" formatCode="0">
                  <c:v>1905.8663136780112</c:v>
                </c:pt>
                <c:pt idx="37" formatCode="0">
                  <c:v>1976.5242932506887</c:v>
                </c:pt>
                <c:pt idx="38" formatCode="0">
                  <c:v>2045.0621351938073</c:v>
                </c:pt>
                <c:pt idx="39" formatCode="0">
                  <c:v>2110.4867833644985</c:v>
                </c:pt>
                <c:pt idx="40" formatCode="0">
                  <c:v>2172.0979889433538</c:v>
                </c:pt>
                <c:pt idx="41" formatCode="0">
                  <c:v>2229.4081546270627</c:v>
                </c:pt>
                <c:pt idx="42" formatCode="0">
                  <c:v>2283.487401075754</c:v>
                </c:pt>
                <c:pt idx="43" formatCode="0">
                  <c:v>2335.0217714545852</c:v>
                </c:pt>
                <c:pt idx="44" formatCode="0">
                  <c:v>2384.0675426458956</c:v>
                </c:pt>
                <c:pt idx="45" formatCode="0">
                  <c:v>2430.2628383765177</c:v>
                </c:pt>
                <c:pt idx="46" formatCode="0">
                  <c:v>2473.5598673317572</c:v>
                </c:pt>
                <c:pt idx="47" formatCode="0">
                  <c:v>2514.1487494821731</c:v>
                </c:pt>
                <c:pt idx="48" formatCode="0">
                  <c:v>2552.3225321472123</c:v>
                </c:pt>
                <c:pt idx="49" formatCode="0">
                  <c:v>2588.4174429177865</c:v>
                </c:pt>
                <c:pt idx="50" formatCode="0">
                  <c:v>2622.4978518149155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8E-4D7F-971F-E5BF7F9B4EA0}"/>
            </c:ext>
          </c:extLst>
        </c:ser>
        <c:ser>
          <c:idx val="1"/>
          <c:order val="1"/>
          <c:tx>
            <c:strRef>
              <c:f>prezentace!$B$15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prezentace!$D$15:$BL$15</c:f>
              <c:numCache>
                <c:formatCode>General</c:formatCode>
                <c:ptCount val="61"/>
                <c:pt idx="29" formatCode="0">
                  <c:v>1355.1197386306885</c:v>
                </c:pt>
                <c:pt idx="30" formatCode="0">
                  <c:v>1430.229954360158</c:v>
                </c:pt>
                <c:pt idx="31" formatCode="0">
                  <c:v>1508.9849697456461</c:v>
                </c:pt>
                <c:pt idx="32" formatCode="0">
                  <c:v>1591.710842349325</c:v>
                </c:pt>
                <c:pt idx="33" formatCode="0">
                  <c:v>1678.6224306353888</c:v>
                </c:pt>
                <c:pt idx="34" formatCode="0">
                  <c:v>1765.1172180822525</c:v>
                </c:pt>
                <c:pt idx="35" formatCode="0">
                  <c:v>1851.7499250959008</c:v>
                </c:pt>
                <c:pt idx="36" formatCode="0">
                  <c:v>1939.481308144522</c:v>
                </c:pt>
                <c:pt idx="37" formatCode="0">
                  <c:v>2028.9664454564938</c:v>
                </c:pt>
                <c:pt idx="38" formatCode="0">
                  <c:v>2119.5515726487338</c:v>
                </c:pt>
                <c:pt idx="39" formatCode="0">
                  <c:v>2210.5582623923901</c:v>
                </c:pt>
                <c:pt idx="40" formatCode="0">
                  <c:v>2301.5615277146248</c:v>
                </c:pt>
                <c:pt idx="41" formatCode="0">
                  <c:v>2392.2887329018777</c:v>
                </c:pt>
                <c:pt idx="42" formatCode="0">
                  <c:v>2483.3311968521257</c:v>
                </c:pt>
                <c:pt idx="43" formatCode="0">
                  <c:v>2574.9560626638145</c:v>
                </c:pt>
                <c:pt idx="44" formatCode="0">
                  <c:v>2667.0124165773404</c:v>
                </c:pt>
                <c:pt idx="45" formatCode="0">
                  <c:v>2759.0722417836423</c:v>
                </c:pt>
                <c:pt idx="46" formatCode="0">
                  <c:v>2851.014850929464</c:v>
                </c:pt>
                <c:pt idx="47" formatCode="0">
                  <c:v>2942.9457347440284</c:v>
                </c:pt>
                <c:pt idx="48" formatCode="0">
                  <c:v>3035.0152764153645</c:v>
                </c:pt>
                <c:pt idx="49" formatCode="0">
                  <c:v>3127.3558777048465</c:v>
                </c:pt>
                <c:pt idx="50" formatCode="0">
                  <c:v>3219.8579175656932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8E-4D7F-971F-E5BF7F9B4EA0}"/>
            </c:ext>
          </c:extLst>
        </c:ser>
        <c:ser>
          <c:idx val="2"/>
          <c:order val="2"/>
          <c:tx>
            <c:strRef>
              <c:f>prezentace!$B$16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prezentace!$D$16:$BL$16</c:f>
              <c:numCache>
                <c:formatCode>General</c:formatCode>
                <c:ptCount val="61"/>
                <c:pt idx="29" formatCode="0">
                  <c:v>1355.1197386306885</c:v>
                </c:pt>
                <c:pt idx="30" formatCode="0">
                  <c:v>1430.229954360158</c:v>
                </c:pt>
                <c:pt idx="31" formatCode="0">
                  <c:v>1508.9849697456461</c:v>
                </c:pt>
                <c:pt idx="32" formatCode="0">
                  <c:v>1591.710842349325</c:v>
                </c:pt>
                <c:pt idx="33" formatCode="0">
                  <c:v>1678.6224306353888</c:v>
                </c:pt>
                <c:pt idx="34" formatCode="0">
                  <c:v>1769.789440189375</c:v>
                </c:pt>
                <c:pt idx="35" formatCode="0">
                  <c:v>1865.2289946533651</c:v>
                </c:pt>
                <c:pt idx="36" formatCode="0">
                  <c:v>1964.8215179834274</c:v>
                </c:pt>
                <c:pt idx="37" formatCode="0">
                  <c:v>2068.4953578793211</c:v>
                </c:pt>
                <c:pt idx="38" formatCode="0">
                  <c:v>2176.3148194764326</c:v>
                </c:pt>
                <c:pt idx="39" formatCode="0">
                  <c:v>2288.3781193136397</c:v>
                </c:pt>
                <c:pt idx="40" formatCode="0">
                  <c:v>2404.8650454000881</c:v>
                </c:pt>
                <c:pt idx="41" formatCode="0">
                  <c:v>2525.9812957162294</c:v>
                </c:pt>
                <c:pt idx="42" formatCode="0">
                  <c:v>2651.8370955241471</c:v>
                </c:pt>
                <c:pt idx="43" formatCode="0">
                  <c:v>2782.5551816203692</c:v>
                </c:pt>
                <c:pt idx="44" formatCode="0">
                  <c:v>2918.2882976041919</c:v>
                </c:pt>
                <c:pt idx="45" formatCode="0">
                  <c:v>3059.2127577639367</c:v>
                </c:pt>
                <c:pt idx="46" formatCode="0">
                  <c:v>3205.5463025715017</c:v>
                </c:pt>
                <c:pt idx="47" formatCode="0">
                  <c:v>3357.5127492792467</c:v>
                </c:pt>
                <c:pt idx="48" formatCode="0">
                  <c:v>3515.3184759571759</c:v>
                </c:pt>
                <c:pt idx="49" formatCode="0">
                  <c:v>3679.1894568377579</c:v>
                </c:pt>
                <c:pt idx="50" formatCode="0">
                  <c:v>3849.3174587175813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78E-4D7F-971F-E5BF7F9B4EA0}"/>
            </c:ext>
          </c:extLst>
        </c:ser>
        <c:ser>
          <c:idx val="3"/>
          <c:order val="3"/>
          <c:tx>
            <c:strRef>
              <c:f>prezentace!$B$17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prezentace!$D$17:$BL$17</c:f>
              <c:numCache>
                <c:formatCode>General</c:formatCode>
                <c:ptCount val="61"/>
                <c:pt idx="29" formatCode="0">
                  <c:v>1355.1197386306885</c:v>
                </c:pt>
                <c:pt idx="30" formatCode="0">
                  <c:v>1430.229954360158</c:v>
                </c:pt>
                <c:pt idx="31" formatCode="0">
                  <c:v>1508.9849697456461</c:v>
                </c:pt>
                <c:pt idx="32" formatCode="0">
                  <c:v>1591.710842349325</c:v>
                </c:pt>
                <c:pt idx="33" formatCode="0">
                  <c:v>1678.6224306353888</c:v>
                </c:pt>
                <c:pt idx="34" formatCode="0">
                  <c:v>1771.3173555033572</c:v>
                </c:pt>
                <c:pt idx="35" formatCode="0">
                  <c:v>1869.6313511218982</c:v>
                </c:pt>
                <c:pt idx="36" formatCode="0">
                  <c:v>1973.0993902340556</c:v>
                </c:pt>
                <c:pt idx="37" formatCode="0">
                  <c:v>2081.4092835005749</c:v>
                </c:pt>
                <c:pt idx="38" formatCode="0">
                  <c:v>2194.976948896604</c:v>
                </c:pt>
                <c:pt idx="39" formatCode="0">
                  <c:v>2314.2515664138837</c:v>
                </c:pt>
                <c:pt idx="40" formatCode="0">
                  <c:v>2439.6844146855756</c:v>
                </c:pt>
                <c:pt idx="41" formatCode="0">
                  <c:v>2571.696896298999</c:v>
                </c:pt>
                <c:pt idx="42" formatCode="0">
                  <c:v>2710.2397946594965</c:v>
                </c:pt>
                <c:pt idx="43" formatCode="0">
                  <c:v>2855.4546076646466</c:v>
                </c:pt>
                <c:pt idx="44" formatCode="0">
                  <c:v>3007.7154231732761</c:v>
                </c:pt>
                <c:pt idx="45" formatCode="0">
                  <c:v>3167.5702125121989</c:v>
                </c:pt>
                <c:pt idx="46" formatCode="0">
                  <c:v>3335.4570081001639</c:v>
                </c:pt>
                <c:pt idx="47" formatCode="0">
                  <c:v>3511.7143193083007</c:v>
                </c:pt>
                <c:pt idx="48" formatCode="0">
                  <c:v>3696.6552509035587</c:v>
                </c:pt>
                <c:pt idx="49" formatCode="0">
                  <c:v>3890.6590238915451</c:v>
                </c:pt>
                <c:pt idx="50" formatCode="0">
                  <c:v>4094.1966505778914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78E-4D7F-971F-E5BF7F9B4EA0}"/>
            </c:ext>
          </c:extLst>
        </c:ser>
        <c:ser>
          <c:idx val="4"/>
          <c:order val="4"/>
          <c:tx>
            <c:strRef>
              <c:f>prezentace!$B$18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69092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prezentace!$D$18:$BL$18</c:f>
            </c:numRef>
          </c:val>
          <c:smooth val="0"/>
          <c:extLst>
            <c:ext xmlns:c16="http://schemas.microsoft.com/office/drawing/2014/chart" uri="{C3380CC4-5D6E-409C-BE32-E72D297353CC}">
              <c16:uniqueId val="{00000005-378E-4D7F-971F-E5BF7F9B4E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prezentace!$B$25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prezentace!$D$25:$BL$25</c:f>
              <c:numCache>
                <c:formatCode>0</c:formatCode>
                <c:ptCount val="61"/>
                <c:pt idx="0">
                  <c:v>32</c:v>
                </c:pt>
                <c:pt idx="1">
                  <c:v>60</c:v>
                </c:pt>
                <c:pt idx="2">
                  <c:v>86</c:v>
                </c:pt>
                <c:pt idx="3">
                  <c:v>113</c:v>
                </c:pt>
                <c:pt idx="4">
                  <c:v>124</c:v>
                </c:pt>
                <c:pt idx="5">
                  <c:v>142</c:v>
                </c:pt>
                <c:pt idx="6">
                  <c:v>181</c:v>
                </c:pt>
                <c:pt idx="7">
                  <c:v>206</c:v>
                </c:pt>
                <c:pt idx="8">
                  <c:v>235</c:v>
                </c:pt>
                <c:pt idx="9">
                  <c:v>252</c:v>
                </c:pt>
                <c:pt idx="10">
                  <c:v>272</c:v>
                </c:pt>
                <c:pt idx="11">
                  <c:v>293</c:v>
                </c:pt>
                <c:pt idx="12">
                  <c:v>307</c:v>
                </c:pt>
                <c:pt idx="13">
                  <c:v>336</c:v>
                </c:pt>
                <c:pt idx="14">
                  <c:v>354</c:v>
                </c:pt>
                <c:pt idx="15">
                  <c:v>374</c:v>
                </c:pt>
                <c:pt idx="16">
                  <c:v>394</c:v>
                </c:pt>
                <c:pt idx="17">
                  <c:v>414</c:v>
                </c:pt>
                <c:pt idx="18">
                  <c:v>435</c:v>
                </c:pt>
                <c:pt idx="19">
                  <c:v>454</c:v>
                </c:pt>
                <c:pt idx="20">
                  <c:v>478</c:v>
                </c:pt>
                <c:pt idx="21">
                  <c:v>507</c:v>
                </c:pt>
                <c:pt idx="22">
                  <c:v>551</c:v>
                </c:pt>
                <c:pt idx="23">
                  <c:v>576</c:v>
                </c:pt>
                <c:pt idx="24">
                  <c:v>591</c:v>
                </c:pt>
                <c:pt idx="25">
                  <c:v>631</c:v>
                </c:pt>
                <c:pt idx="26">
                  <c:v>658</c:v>
                </c:pt>
                <c:pt idx="27">
                  <c:v>712</c:v>
                </c:pt>
                <c:pt idx="28">
                  <c:v>763</c:v>
                </c:pt>
                <c:pt idx="29">
                  <c:v>809</c:v>
                </c:pt>
                <c:pt idx="30">
                  <c:v>857</c:v>
                </c:pt>
                <c:pt idx="31">
                  <c:v>880</c:v>
                </c:pt>
                <c:pt idx="32">
                  <c:v>912</c:v>
                </c:pt>
                <c:pt idx="33">
                  <c:v>952</c:v>
                </c:pt>
                <c:pt idx="34">
                  <c:v>1000</c:v>
                </c:pt>
                <c:pt idx="35">
                  <c:v>1062</c:v>
                </c:pt>
                <c:pt idx="36">
                  <c:v>1131</c:v>
                </c:pt>
                <c:pt idx="37">
                  <c:v>1161</c:v>
                </c:pt>
                <c:pt idx="38">
                  <c:v>1221</c:v>
                </c:pt>
                <c:pt idx="39">
                  <c:v>1254</c:v>
                </c:pt>
                <c:pt idx="40">
                  <c:v>1273</c:v>
                </c:pt>
                <c:pt idx="41">
                  <c:v>1317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EB-4594-B2F4-DEC6C8FBA3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prezentace!$B$20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prezentace!$D$20:$BL$20</c:f>
              <c:numCache>
                <c:formatCode>General</c:formatCode>
                <c:ptCount val="61"/>
                <c:pt idx="29" formatCode="0">
                  <c:v>808.73511433854151</c:v>
                </c:pt>
                <c:pt idx="30" formatCode="0">
                  <c:v>858.45259501960584</c:v>
                </c:pt>
                <c:pt idx="31" formatCode="0">
                  <c:v>910.58073980975234</c:v>
                </c:pt>
                <c:pt idx="32" formatCode="0">
                  <c:v>965.33287534969315</c:v>
                </c:pt>
                <c:pt idx="33" formatCode="0">
                  <c:v>1022.8507285936473</c:v>
                </c:pt>
                <c:pt idx="34" formatCode="0">
                  <c:v>1075.9738202349899</c:v>
                </c:pt>
                <c:pt idx="35" formatCode="0">
                  <c:v>1125.5538812212637</c:v>
                </c:pt>
                <c:pt idx="36" formatCode="0">
                  <c:v>1173.1723407270401</c:v>
                </c:pt>
                <c:pt idx="37" formatCode="0">
                  <c:v>1219.9014934716029</c:v>
                </c:pt>
                <c:pt idx="38" formatCode="0">
                  <c:v>1265.2259542695256</c:v>
                </c:pt>
                <c:pt idx="39" formatCode="0">
                  <c:v>1308.4901232973984</c:v>
                </c:pt>
                <c:pt idx="40" formatCode="0">
                  <c:v>1349.2308369933826</c:v>
                </c:pt>
                <c:pt idx="41" formatCode="0">
                  <c:v>1387.1250893334229</c:v>
                </c:pt>
                <c:pt idx="42" formatCode="0">
                  <c:v>1422.8824498137635</c:v>
                </c:pt>
                <c:pt idx="43" formatCode="0">
                  <c:v>1456.9567792312878</c:v>
                </c:pt>
                <c:pt idx="44" formatCode="0">
                  <c:v>1489.3858007868118</c:v>
                </c:pt>
                <c:pt idx="45" formatCode="0">
                  <c:v>1519.9298399803652</c:v>
                </c:pt>
                <c:pt idx="46" formatCode="0">
                  <c:v>1548.5568772901811</c:v>
                </c:pt>
                <c:pt idx="47" formatCode="0">
                  <c:v>1575.3928684311031</c:v>
                </c:pt>
                <c:pt idx="48" formatCode="0">
                  <c:v>1600.6321402126591</c:v>
                </c:pt>
                <c:pt idx="49" formatCode="0">
                  <c:v>1624.4972360410961</c:v>
                </c:pt>
                <c:pt idx="50" formatCode="0">
                  <c:v>1647.0306176530594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EB-4594-B2F4-DEC6C8FBA33B}"/>
            </c:ext>
          </c:extLst>
        </c:ser>
        <c:ser>
          <c:idx val="1"/>
          <c:order val="1"/>
          <c:tx>
            <c:strRef>
              <c:f>prezentace!$B$21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prezentace!$D$21:$BL$21</c:f>
              <c:numCache>
                <c:formatCode>General</c:formatCode>
                <c:ptCount val="61"/>
                <c:pt idx="29" formatCode="0">
                  <c:v>808.73511433854151</c:v>
                </c:pt>
                <c:pt idx="30" formatCode="0">
                  <c:v>858.45259501960584</c:v>
                </c:pt>
                <c:pt idx="31" formatCode="0">
                  <c:v>910.58073980975234</c:v>
                </c:pt>
                <c:pt idx="32" formatCode="0">
                  <c:v>965.33287534969315</c:v>
                </c:pt>
                <c:pt idx="33" formatCode="0">
                  <c:v>1022.8507285936473</c:v>
                </c:pt>
                <c:pt idx="34" formatCode="0">
                  <c:v>1080.0845960624265</c:v>
                </c:pt>
                <c:pt idx="35" formatCode="0">
                  <c:v>1137.4028052881613</c:v>
                </c:pt>
                <c:pt idx="36" formatCode="0">
                  <c:v>1195.4441383162166</c:v>
                </c:pt>
                <c:pt idx="37" formatCode="0">
                  <c:v>1254.6443321965999</c:v>
                </c:pt>
                <c:pt idx="38" formatCode="0">
                  <c:v>1314.5707070273565</c:v>
                </c:pt>
                <c:pt idx="39" formatCode="0">
                  <c:v>1374.7755073858284</c:v>
                </c:pt>
                <c:pt idx="40" formatCode="0">
                  <c:v>1434.977463024828</c:v>
                </c:pt>
                <c:pt idx="41" formatCode="0">
                  <c:v>1494.9956700892128</c:v>
                </c:pt>
                <c:pt idx="42" formatCode="0">
                  <c:v>1555.2223315369984</c:v>
                </c:pt>
                <c:pt idx="43" formatCode="0">
                  <c:v>1615.8339307296485</c:v>
                </c:pt>
                <c:pt idx="44" formatCode="0">
                  <c:v>1676.7309254530728</c:v>
                </c:pt>
                <c:pt idx="45" formatCode="0">
                  <c:v>1737.6299770301125</c:v>
                </c:pt>
                <c:pt idx="46" formatCode="0">
                  <c:v>1798.4510204447026</c:v>
                </c:pt>
                <c:pt idx="47" formatCode="0">
                  <c:v>1859.2641198842998</c:v>
                </c:pt>
                <c:pt idx="48" formatCode="0">
                  <c:v>1920.1692139298282</c:v>
                </c:pt>
                <c:pt idx="49" formatCode="0">
                  <c:v>1981.2539181032062</c:v>
                </c:pt>
                <c:pt idx="50" formatCode="0">
                  <c:v>2042.4455464920009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EB-4594-B2F4-DEC6C8FBA33B}"/>
            </c:ext>
          </c:extLst>
        </c:ser>
        <c:ser>
          <c:idx val="2"/>
          <c:order val="2"/>
          <c:tx>
            <c:strRef>
              <c:f>prezentace!$B$22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prezentace!$D$22:$BL$22</c:f>
              <c:numCache>
                <c:formatCode>General</c:formatCode>
                <c:ptCount val="61"/>
                <c:pt idx="29" formatCode="0">
                  <c:v>808.73511433854151</c:v>
                </c:pt>
                <c:pt idx="30" formatCode="0">
                  <c:v>858.45259501960584</c:v>
                </c:pt>
                <c:pt idx="31" formatCode="0">
                  <c:v>910.58073980975234</c:v>
                </c:pt>
                <c:pt idx="32" formatCode="0">
                  <c:v>965.33287534969315</c:v>
                </c:pt>
                <c:pt idx="33" formatCode="0">
                  <c:v>1022.8507285936473</c:v>
                </c:pt>
                <c:pt idx="34" formatCode="0">
                  <c:v>1083.180643901741</c:v>
                </c:pt>
                <c:pt idx="35" formatCode="0">
                  <c:v>1146.3341051772413</c:v>
                </c:pt>
                <c:pt idx="36" formatCode="0">
                  <c:v>1212.2334330554368</c:v>
                </c:pt>
                <c:pt idx="37" formatCode="0">
                  <c:v>1280.8321713641426</c:v>
                </c:pt>
                <c:pt idx="38" formatCode="0">
                  <c:v>1352.1730590771567</c:v>
                </c:pt>
                <c:pt idx="39" formatCode="0">
                  <c:v>1426.322418334868</c:v>
                </c:pt>
                <c:pt idx="40" formatCode="0">
                  <c:v>1503.3991935703025</c:v>
                </c:pt>
                <c:pt idx="41" formatCode="0">
                  <c:v>1583.5389533188704</c:v>
                </c:pt>
                <c:pt idx="42" formatCode="0">
                  <c:v>1666.8147447767817</c:v>
                </c:pt>
                <c:pt idx="43" formatCode="0">
                  <c:v>1753.3072168220031</c:v>
                </c:pt>
                <c:pt idx="44" formatCode="0">
                  <c:v>1843.1177452723985</c:v>
                </c:pt>
                <c:pt idx="45" formatCode="0">
                  <c:v>1936.3632268424749</c:v>
                </c:pt>
                <c:pt idx="46" formatCode="0">
                  <c:v>2033.1876594338016</c:v>
                </c:pt>
                <c:pt idx="47" formatCode="0">
                  <c:v>2133.7392825212428</c:v>
                </c:pt>
                <c:pt idx="48" formatCode="0">
                  <c:v>2238.1548788501159</c:v>
                </c:pt>
                <c:pt idx="49" formatCode="0">
                  <c:v>2346.5838168392779</c:v>
                </c:pt>
                <c:pt idx="50" formatCode="0">
                  <c:v>2459.1528848120934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BEB-4594-B2F4-DEC6C8FBA33B}"/>
            </c:ext>
          </c:extLst>
        </c:ser>
        <c:ser>
          <c:idx val="3"/>
          <c:order val="3"/>
          <c:tx>
            <c:strRef>
              <c:f>prezentace!$B$23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prezentace!$D$23:$BL$23</c:f>
              <c:numCache>
                <c:formatCode>General</c:formatCode>
                <c:ptCount val="61"/>
                <c:pt idx="29" formatCode="0">
                  <c:v>808.73511433854151</c:v>
                </c:pt>
                <c:pt idx="30" formatCode="0">
                  <c:v>858.45259501960584</c:v>
                </c:pt>
                <c:pt idx="31" formatCode="0">
                  <c:v>910.58073980975234</c:v>
                </c:pt>
                <c:pt idx="32" formatCode="0">
                  <c:v>965.33287534969315</c:v>
                </c:pt>
                <c:pt idx="33" formatCode="0">
                  <c:v>1022.8507285936473</c:v>
                </c:pt>
                <c:pt idx="34" formatCode="0">
                  <c:v>1084.1931169387783</c:v>
                </c:pt>
                <c:pt idx="35" formatCode="0">
                  <c:v>1149.2511286626041</c:v>
                </c:pt>
                <c:pt idx="36" formatCode="0">
                  <c:v>1217.7179825086864</c:v>
                </c:pt>
                <c:pt idx="37" formatCode="0">
                  <c:v>1289.3876257300321</c:v>
                </c:pt>
                <c:pt idx="38" formatCode="0">
                  <c:v>1364.5356597905211</c:v>
                </c:pt>
                <c:pt idx="39" formatCode="0">
                  <c:v>1443.460772591804</c:v>
                </c:pt>
                <c:pt idx="40" formatCode="0">
                  <c:v>1526.4616069126225</c:v>
                </c:pt>
                <c:pt idx="41" formatCode="0">
                  <c:v>1613.8164618371277</c:v>
                </c:pt>
                <c:pt idx="42" formatCode="0">
                  <c:v>1705.4925588592341</c:v>
                </c:pt>
                <c:pt idx="43" formatCode="0">
                  <c:v>1801.5828736664569</c:v>
                </c:pt>
                <c:pt idx="44" formatCode="0">
                  <c:v>1902.3352904360006</c:v>
                </c:pt>
                <c:pt idx="45" formatCode="0">
                  <c:v>2008.1128337338882</c:v>
                </c:pt>
                <c:pt idx="46" formatCode="0">
                  <c:v>2119.2053197274226</c:v>
                </c:pt>
                <c:pt idx="47" formatCode="0">
                  <c:v>2235.8368146977482</c:v>
                </c:pt>
                <c:pt idx="48" formatCode="0">
                  <c:v>2358.2146341225462</c:v>
                </c:pt>
                <c:pt idx="49" formatCode="0">
                  <c:v>2486.5895035515177</c:v>
                </c:pt>
                <c:pt idx="50" formatCode="0">
                  <c:v>2621.2730569170631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EB-4594-B2F4-DEC6C8FBA33B}"/>
            </c:ext>
          </c:extLst>
        </c:ser>
        <c:ser>
          <c:idx val="4"/>
          <c:order val="4"/>
          <c:tx>
            <c:strRef>
              <c:f>prezentace!$B$24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69092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prezentace!$D$24:$BL$24</c:f>
            </c:numRef>
          </c:val>
          <c:smooth val="0"/>
          <c:extLst>
            <c:ext xmlns:c16="http://schemas.microsoft.com/office/drawing/2014/chart" uri="{C3380CC4-5D6E-409C-BE32-E72D297353CC}">
              <c16:uniqueId val="{00000005-ABEB-4594-B2F4-DEC6C8FBA3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prezentace!$B$103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prezentace!$D$103:$BL$103</c:f>
              <c:numCache>
                <c:formatCode>#,##0</c:formatCode>
                <c:ptCount val="61"/>
                <c:pt idx="0">
                  <c:v>525</c:v>
                </c:pt>
                <c:pt idx="1">
                  <c:v>514</c:v>
                </c:pt>
                <c:pt idx="2">
                  <c:v>515</c:v>
                </c:pt>
                <c:pt idx="3">
                  <c:v>482</c:v>
                </c:pt>
                <c:pt idx="4">
                  <c:v>465</c:v>
                </c:pt>
                <c:pt idx="5">
                  <c:v>474</c:v>
                </c:pt>
                <c:pt idx="6">
                  <c:v>511</c:v>
                </c:pt>
                <c:pt idx="7">
                  <c:v>528</c:v>
                </c:pt>
                <c:pt idx="8">
                  <c:v>521</c:v>
                </c:pt>
                <c:pt idx="9">
                  <c:v>540</c:v>
                </c:pt>
                <c:pt idx="10">
                  <c:v>539</c:v>
                </c:pt>
                <c:pt idx="11">
                  <c:v>514</c:v>
                </c:pt>
                <c:pt idx="12">
                  <c:v>514</c:v>
                </c:pt>
                <c:pt idx="13">
                  <c:v>570</c:v>
                </c:pt>
                <c:pt idx="14">
                  <c:v>562</c:v>
                </c:pt>
                <c:pt idx="15">
                  <c:v>552</c:v>
                </c:pt>
                <c:pt idx="16">
                  <c:v>569</c:v>
                </c:pt>
                <c:pt idx="17">
                  <c:v>588</c:v>
                </c:pt>
                <c:pt idx="18">
                  <c:v>553</c:v>
                </c:pt>
                <c:pt idx="19">
                  <c:v>541</c:v>
                </c:pt>
                <c:pt idx="20">
                  <c:v>579</c:v>
                </c:pt>
                <c:pt idx="21">
                  <c:v>585</c:v>
                </c:pt>
                <c:pt idx="22">
                  <c:v>586</c:v>
                </c:pt>
                <c:pt idx="23">
                  <c:v>422</c:v>
                </c:pt>
                <c:pt idx="24">
                  <c:v>443</c:v>
                </c:pt>
                <c:pt idx="25">
                  <c:v>448</c:v>
                </c:pt>
                <c:pt idx="26">
                  <c:v>504</c:v>
                </c:pt>
                <c:pt idx="27">
                  <c:v>633</c:v>
                </c:pt>
                <c:pt idx="28">
                  <c:v>661</c:v>
                </c:pt>
                <c:pt idx="29">
                  <c:v>672</c:v>
                </c:pt>
                <c:pt idx="30">
                  <c:v>680</c:v>
                </c:pt>
                <c:pt idx="31">
                  <c:v>571</c:v>
                </c:pt>
                <c:pt idx="32">
                  <c:v>604</c:v>
                </c:pt>
                <c:pt idx="33">
                  <c:v>648</c:v>
                </c:pt>
                <c:pt idx="34">
                  <c:v>800</c:v>
                </c:pt>
                <c:pt idx="35">
                  <c:v>837</c:v>
                </c:pt>
                <c:pt idx="36">
                  <c:v>839</c:v>
                </c:pt>
                <c:pt idx="37">
                  <c:v>855</c:v>
                </c:pt>
                <c:pt idx="38">
                  <c:v>851</c:v>
                </c:pt>
                <c:pt idx="39">
                  <c:v>800</c:v>
                </c:pt>
                <c:pt idx="40">
                  <c:v>798</c:v>
                </c:pt>
                <c:pt idx="41">
                  <c:v>839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E1-452F-A5BA-22F0547660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prezentace!$B$98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prezentace!$D$98:$BL$98</c:f>
              <c:numCache>
                <c:formatCode>General</c:formatCode>
                <c:ptCount val="61"/>
                <c:pt idx="29">
                  <c:v>712.82520589589126</c:v>
                </c:pt>
                <c:pt idx="30">
                  <c:v>758.27400247903438</c:v>
                </c:pt>
                <c:pt idx="31">
                  <c:v>805.57332452039907</c:v>
                </c:pt>
                <c:pt idx="32">
                  <c:v>854.76977389103899</c:v>
                </c:pt>
                <c:pt idx="33">
                  <c:v>906.55653828236939</c:v>
                </c:pt>
                <c:pt idx="34">
                  <c:v>945.90559233539409</c:v>
                </c:pt>
                <c:pt idx="35">
                  <c:v>974.25796938002532</c:v>
                </c:pt>
                <c:pt idx="36">
                  <c:v>995.26203556480039</c:v>
                </c:pt>
                <c:pt idx="37">
                  <c:v>1011.6102357713673</c:v>
                </c:pt>
                <c:pt idx="38">
                  <c:v>1022.2623655978283</c:v>
                </c:pt>
                <c:pt idx="39">
                  <c:v>1026.2303474530524</c:v>
                </c:pt>
                <c:pt idx="40">
                  <c:v>1023.0638835814743</c:v>
                </c:pt>
                <c:pt idx="41">
                  <c:v>1012.6978849461354</c:v>
                </c:pt>
                <c:pt idx="42">
                  <c:v>997.14513703544583</c:v>
                </c:pt>
                <c:pt idx="43">
                  <c:v>977.94054015067888</c:v>
                </c:pt>
                <c:pt idx="44">
                  <c:v>955.96149851492464</c:v>
                </c:pt>
                <c:pt idx="45">
                  <c:v>931.29077814965854</c:v>
                </c:pt>
                <c:pt idx="46">
                  <c:v>904.23332985792808</c:v>
                </c:pt>
                <c:pt idx="47">
                  <c:v>875.27088372953676</c:v>
                </c:pt>
                <c:pt idx="48">
                  <c:v>844.98848225871916</c:v>
                </c:pt>
                <c:pt idx="49">
                  <c:v>814.05066515993292</c:v>
                </c:pt>
                <c:pt idx="50">
                  <c:v>782.75839678470186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E1-452F-A5BA-22F0547660D2}"/>
            </c:ext>
          </c:extLst>
        </c:ser>
        <c:ser>
          <c:idx val="1"/>
          <c:order val="1"/>
          <c:tx>
            <c:strRef>
              <c:f>prezentace!$B$99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prezentace!$D$99:$BL$99</c:f>
              <c:numCache>
                <c:formatCode>General</c:formatCode>
                <c:ptCount val="61"/>
                <c:pt idx="29">
                  <c:v>712.82520589589126</c:v>
                </c:pt>
                <c:pt idx="30">
                  <c:v>758.27400247903438</c:v>
                </c:pt>
                <c:pt idx="31">
                  <c:v>805.57332452039907</c:v>
                </c:pt>
                <c:pt idx="32">
                  <c:v>854.76977389103899</c:v>
                </c:pt>
                <c:pt idx="33">
                  <c:v>906.55653828236939</c:v>
                </c:pt>
                <c:pt idx="34">
                  <c:v>954.42540394079651</c:v>
                </c:pt>
                <c:pt idx="35">
                  <c:v>998.50560269545076</c:v>
                </c:pt>
                <c:pt idx="36">
                  <c:v>1040.1058536245732</c:v>
                </c:pt>
                <c:pt idx="37">
                  <c:v>1080.267865030009</c:v>
                </c:pt>
                <c:pt idx="38">
                  <c:v>1117.8101342854952</c:v>
                </c:pt>
                <c:pt idx="39">
                  <c:v>1151.8949881539945</c:v>
                </c:pt>
                <c:pt idx="40">
                  <c:v>1182.214947672886</c:v>
                </c:pt>
                <c:pt idx="41">
                  <c:v>1208.6892597311389</c:v>
                </c:pt>
                <c:pt idx="42">
                  <c:v>1232.3355760163236</c:v>
                </c:pt>
                <c:pt idx="43">
                  <c:v>1253.8392853230805</c:v>
                </c:pt>
                <c:pt idx="44">
                  <c:v>1273.535374207338</c:v>
                </c:pt>
                <c:pt idx="45">
                  <c:v>1291.1050420006018</c:v>
                </c:pt>
                <c:pt idx="46">
                  <c:v>1306.5330900974604</c:v>
                </c:pt>
                <c:pt idx="47">
                  <c:v>1320.0951061632509</c:v>
                </c:pt>
                <c:pt idx="48">
                  <c:v>1332.1286752203587</c:v>
                </c:pt>
                <c:pt idx="49">
                  <c:v>1342.969864410534</c:v>
                </c:pt>
                <c:pt idx="50">
                  <c:v>1352.651830741484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E1-452F-A5BA-22F0547660D2}"/>
            </c:ext>
          </c:extLst>
        </c:ser>
        <c:ser>
          <c:idx val="2"/>
          <c:order val="2"/>
          <c:tx>
            <c:strRef>
              <c:f>prezentace!$B$100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prezentace!$D$100:$BL$100</c:f>
              <c:numCache>
                <c:formatCode>General</c:formatCode>
                <c:ptCount val="61"/>
                <c:pt idx="29">
                  <c:v>712.82520589589126</c:v>
                </c:pt>
                <c:pt idx="30">
                  <c:v>758.27400247903438</c:v>
                </c:pt>
                <c:pt idx="31">
                  <c:v>805.57332452039907</c:v>
                </c:pt>
                <c:pt idx="32">
                  <c:v>854.76977389103899</c:v>
                </c:pt>
                <c:pt idx="33">
                  <c:v>906.55653828236939</c:v>
                </c:pt>
                <c:pt idx="34">
                  <c:v>960.84213533641775</c:v>
                </c:pt>
                <c:pt idx="35">
                  <c:v>1016.7828003025726</c:v>
                </c:pt>
                <c:pt idx="36">
                  <c:v>1073.9111145584027</c:v>
                </c:pt>
                <c:pt idx="37">
                  <c:v>1132.019539152873</c:v>
                </c:pt>
                <c:pt idx="38">
                  <c:v>1190.6764661919676</c:v>
                </c:pt>
                <c:pt idx="39">
                  <c:v>1249.8674730678126</c:v>
                </c:pt>
                <c:pt idx="40">
                  <c:v>1309.8690053755104</c:v>
                </c:pt>
                <c:pt idx="41">
                  <c:v>1370.920914186928</c:v>
                </c:pt>
                <c:pt idx="42">
                  <c:v>1432.9919493656307</c:v>
                </c:pt>
                <c:pt idx="43">
                  <c:v>1496.2228108813272</c:v>
                </c:pt>
                <c:pt idx="44">
                  <c:v>1561.025298331359</c:v>
                </c:pt>
                <c:pt idx="45">
                  <c:v>1627.5007157071263</c:v>
                </c:pt>
                <c:pt idx="46">
                  <c:v>1695.7142075592319</c:v>
                </c:pt>
                <c:pt idx="47">
                  <c:v>1765.7846947656701</c:v>
                </c:pt>
                <c:pt idx="48">
                  <c:v>1837.8109229592221</c:v>
                </c:pt>
                <c:pt idx="49">
                  <c:v>1911.9217663605245</c:v>
                </c:pt>
                <c:pt idx="50">
                  <c:v>1988.2288304979206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1E1-452F-A5BA-22F0547660D2}"/>
            </c:ext>
          </c:extLst>
        </c:ser>
        <c:ser>
          <c:idx val="3"/>
          <c:order val="3"/>
          <c:tx>
            <c:strRef>
              <c:f>prezentace!$B$101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prezentace!$D$101:$BL$101</c:f>
              <c:numCache>
                <c:formatCode>General</c:formatCode>
                <c:ptCount val="61"/>
                <c:pt idx="29" formatCode="0">
                  <c:v>712.82520589589126</c:v>
                </c:pt>
                <c:pt idx="30" formatCode="0">
                  <c:v>758.27400247903438</c:v>
                </c:pt>
                <c:pt idx="31" formatCode="0">
                  <c:v>805.57332452039907</c:v>
                </c:pt>
                <c:pt idx="32" formatCode="0">
                  <c:v>854.76977389103899</c:v>
                </c:pt>
                <c:pt idx="33" formatCode="0">
                  <c:v>906.55653828236939</c:v>
                </c:pt>
                <c:pt idx="34" formatCode="0">
                  <c:v>962.94054203462156</c:v>
                </c:pt>
                <c:pt idx="35" formatCode="0">
                  <c:v>1022.7521610483948</c:v>
                </c:pt>
                <c:pt idx="36" formatCode="0">
                  <c:v>1084.9541903789745</c:v>
                </c:pt>
                <c:pt idx="37" formatCode="0">
                  <c:v>1148.9265923699315</c:v>
                </c:pt>
                <c:pt idx="38" formatCode="0">
                  <c:v>1214.643403638242</c:v>
                </c:pt>
                <c:pt idx="39" formatCode="0">
                  <c:v>1282.4868365088423</c:v>
                </c:pt>
                <c:pt idx="40" formatCode="0">
                  <c:v>1353.0126948728694</c:v>
                </c:pt>
                <c:pt idx="41" formatCode="0">
                  <c:v>1426.6282120201915</c:v>
                </c:pt>
                <c:pt idx="42" formatCode="0">
                  <c:v>1502.9315714635468</c:v>
                </c:pt>
                <c:pt idx="43" formatCode="0">
                  <c:v>1581.9491282274266</c:v>
                </c:pt>
                <c:pt idx="44" formatCode="0">
                  <c:v>1664.2553046720056</c:v>
                </c:pt>
                <c:pt idx="45" formatCode="0">
                  <c:v>1750.2896319808756</c:v>
                </c:pt>
                <c:pt idx="46" formatCode="0">
                  <c:v>1840.244360829952</c:v>
                </c:pt>
                <c:pt idx="47" formatCode="0">
                  <c:v>1934.2323180071567</c:v>
                </c:pt>
                <c:pt idx="48" formatCode="0">
                  <c:v>2032.3283879079968</c:v>
                </c:pt>
                <c:pt idx="49" formatCode="0">
                  <c:v>2134.6866652149233</c:v>
                </c:pt>
                <c:pt idx="50" formatCode="0">
                  <c:v>2241.6089966746908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1E1-452F-A5BA-22F0547660D2}"/>
            </c:ext>
          </c:extLst>
        </c:ser>
        <c:ser>
          <c:idx val="4"/>
          <c:order val="4"/>
          <c:tx>
            <c:strRef>
              <c:f>prezentace!$B$102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prezentace!$D$102:$BL$102</c:f>
              <c:numCache>
                <c:formatCode>General</c:formatCode>
                <c:ptCount val="61"/>
                <c:pt idx="0">
                  <c:v>867</c:v>
                </c:pt>
                <c:pt idx="1">
                  <c:v>867</c:v>
                </c:pt>
                <c:pt idx="2">
                  <c:v>867</c:v>
                </c:pt>
                <c:pt idx="3">
                  <c:v>867</c:v>
                </c:pt>
                <c:pt idx="4">
                  <c:v>867</c:v>
                </c:pt>
                <c:pt idx="5">
                  <c:v>867</c:v>
                </c:pt>
                <c:pt idx="6">
                  <c:v>867</c:v>
                </c:pt>
                <c:pt idx="7">
                  <c:v>867</c:v>
                </c:pt>
                <c:pt idx="8">
                  <c:v>867</c:v>
                </c:pt>
                <c:pt idx="9">
                  <c:v>867</c:v>
                </c:pt>
                <c:pt idx="10">
                  <c:v>867</c:v>
                </c:pt>
                <c:pt idx="11">
                  <c:v>867</c:v>
                </c:pt>
                <c:pt idx="12">
                  <c:v>867</c:v>
                </c:pt>
                <c:pt idx="13">
                  <c:v>867</c:v>
                </c:pt>
                <c:pt idx="14">
                  <c:v>867</c:v>
                </c:pt>
                <c:pt idx="15">
                  <c:v>867</c:v>
                </c:pt>
                <c:pt idx="16">
                  <c:v>867</c:v>
                </c:pt>
                <c:pt idx="17">
                  <c:v>867</c:v>
                </c:pt>
                <c:pt idx="18">
                  <c:v>867</c:v>
                </c:pt>
                <c:pt idx="19">
                  <c:v>867</c:v>
                </c:pt>
                <c:pt idx="20">
                  <c:v>867</c:v>
                </c:pt>
                <c:pt idx="21">
                  <c:v>867</c:v>
                </c:pt>
                <c:pt idx="22">
                  <c:v>867</c:v>
                </c:pt>
                <c:pt idx="23">
                  <c:v>867</c:v>
                </c:pt>
                <c:pt idx="24">
                  <c:v>867</c:v>
                </c:pt>
                <c:pt idx="25">
                  <c:v>867</c:v>
                </c:pt>
                <c:pt idx="26">
                  <c:v>867</c:v>
                </c:pt>
                <c:pt idx="27">
                  <c:v>867</c:v>
                </c:pt>
                <c:pt idx="28">
                  <c:v>867</c:v>
                </c:pt>
                <c:pt idx="29">
                  <c:v>867</c:v>
                </c:pt>
                <c:pt idx="30">
                  <c:v>867</c:v>
                </c:pt>
                <c:pt idx="31">
                  <c:v>867</c:v>
                </c:pt>
                <c:pt idx="32">
                  <c:v>867</c:v>
                </c:pt>
                <c:pt idx="33">
                  <c:v>867</c:v>
                </c:pt>
                <c:pt idx="34">
                  <c:v>867</c:v>
                </c:pt>
                <c:pt idx="35">
                  <c:v>867</c:v>
                </c:pt>
                <c:pt idx="36">
                  <c:v>867</c:v>
                </c:pt>
                <c:pt idx="37">
                  <c:v>867</c:v>
                </c:pt>
                <c:pt idx="38">
                  <c:v>867</c:v>
                </c:pt>
                <c:pt idx="39">
                  <c:v>867</c:v>
                </c:pt>
                <c:pt idx="40">
                  <c:v>867</c:v>
                </c:pt>
                <c:pt idx="41">
                  <c:v>867</c:v>
                </c:pt>
                <c:pt idx="42">
                  <c:v>867</c:v>
                </c:pt>
                <c:pt idx="43">
                  <c:v>867</c:v>
                </c:pt>
                <c:pt idx="44">
                  <c:v>867</c:v>
                </c:pt>
                <c:pt idx="45">
                  <c:v>867</c:v>
                </c:pt>
                <c:pt idx="46">
                  <c:v>867</c:v>
                </c:pt>
                <c:pt idx="47">
                  <c:v>867</c:v>
                </c:pt>
                <c:pt idx="48">
                  <c:v>867</c:v>
                </c:pt>
                <c:pt idx="49">
                  <c:v>867</c:v>
                </c:pt>
                <c:pt idx="50">
                  <c:v>867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1E1-452F-A5BA-22F0547660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prezentace!$B$31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prezentace!$D$31:$BL$31</c:f>
              <c:numCache>
                <c:formatCode>0</c:formatCode>
                <c:ptCount val="61"/>
                <c:pt idx="0">
                  <c:v>20</c:v>
                </c:pt>
                <c:pt idx="1">
                  <c:v>48</c:v>
                </c:pt>
                <c:pt idx="2">
                  <c:v>63</c:v>
                </c:pt>
                <c:pt idx="3">
                  <c:v>87</c:v>
                </c:pt>
                <c:pt idx="4">
                  <c:v>100</c:v>
                </c:pt>
                <c:pt idx="5">
                  <c:v>110</c:v>
                </c:pt>
                <c:pt idx="6">
                  <c:v>129</c:v>
                </c:pt>
                <c:pt idx="7">
                  <c:v>144</c:v>
                </c:pt>
                <c:pt idx="8">
                  <c:v>175</c:v>
                </c:pt>
                <c:pt idx="9">
                  <c:v>201</c:v>
                </c:pt>
                <c:pt idx="10">
                  <c:v>226</c:v>
                </c:pt>
                <c:pt idx="11">
                  <c:v>243</c:v>
                </c:pt>
                <c:pt idx="12">
                  <c:v>257</c:v>
                </c:pt>
                <c:pt idx="13">
                  <c:v>294</c:v>
                </c:pt>
                <c:pt idx="14">
                  <c:v>324</c:v>
                </c:pt>
                <c:pt idx="15">
                  <c:v>358</c:v>
                </c:pt>
                <c:pt idx="16">
                  <c:v>391</c:v>
                </c:pt>
                <c:pt idx="17">
                  <c:v>413</c:v>
                </c:pt>
                <c:pt idx="18">
                  <c:v>431</c:v>
                </c:pt>
                <c:pt idx="19">
                  <c:v>449</c:v>
                </c:pt>
                <c:pt idx="20">
                  <c:v>471</c:v>
                </c:pt>
                <c:pt idx="21">
                  <c:v>491</c:v>
                </c:pt>
                <c:pt idx="22">
                  <c:v>516</c:v>
                </c:pt>
                <c:pt idx="23">
                  <c:v>527</c:v>
                </c:pt>
                <c:pt idx="24">
                  <c:v>557</c:v>
                </c:pt>
                <c:pt idx="25">
                  <c:v>589</c:v>
                </c:pt>
                <c:pt idx="26">
                  <c:v>614</c:v>
                </c:pt>
                <c:pt idx="27">
                  <c:v>660</c:v>
                </c:pt>
                <c:pt idx="28">
                  <c:v>690</c:v>
                </c:pt>
                <c:pt idx="29">
                  <c:v>731</c:v>
                </c:pt>
                <c:pt idx="30">
                  <c:v>760</c:v>
                </c:pt>
                <c:pt idx="31">
                  <c:v>786</c:v>
                </c:pt>
                <c:pt idx="32">
                  <c:v>812</c:v>
                </c:pt>
                <c:pt idx="33">
                  <c:v>831</c:v>
                </c:pt>
                <c:pt idx="34">
                  <c:v>871</c:v>
                </c:pt>
                <c:pt idx="35">
                  <c:v>921</c:v>
                </c:pt>
                <c:pt idx="36">
                  <c:v>956</c:v>
                </c:pt>
                <c:pt idx="37">
                  <c:v>993</c:v>
                </c:pt>
                <c:pt idx="38">
                  <c:v>1022</c:v>
                </c:pt>
                <c:pt idx="39">
                  <c:v>1050</c:v>
                </c:pt>
                <c:pt idx="40">
                  <c:v>1069</c:v>
                </c:pt>
                <c:pt idx="41">
                  <c:v>1088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0F-4DE7-ADB5-E6DB0BC908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prezentace!$B$26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prezentace!$D$26:$BL$26</c:f>
              <c:numCache>
                <c:formatCode>General</c:formatCode>
                <c:ptCount val="61"/>
                <c:pt idx="29" formatCode="0">
                  <c:v>733.48840219088038</c:v>
                </c:pt>
                <c:pt idx="30" formatCode="0">
                  <c:v>782.95422673717792</c:v>
                </c:pt>
                <c:pt idx="31" formatCode="0">
                  <c:v>834.81511736068501</c:v>
                </c:pt>
                <c:pt idx="32" formatCode="0">
                  <c:v>889.27891632582669</c:v>
                </c:pt>
                <c:pt idx="33" formatCode="0">
                  <c:v>946.48576333085043</c:v>
                </c:pt>
                <c:pt idx="34" formatCode="0">
                  <c:v>999.29792889339194</c:v>
                </c:pt>
                <c:pt idx="35" formatCode="0">
                  <c:v>1048.5671905314043</c:v>
                </c:pt>
                <c:pt idx="36" formatCode="0">
                  <c:v>1095.8751240002496</c:v>
                </c:pt>
                <c:pt idx="37" formatCode="0">
                  <c:v>1142.2950217707673</c:v>
                </c:pt>
                <c:pt idx="38" formatCode="0">
                  <c:v>1187.3150196191746</c:v>
                </c:pt>
                <c:pt idx="39" formatCode="0">
                  <c:v>1230.2858860784611</c:v>
                </c:pt>
                <c:pt idx="40" formatCode="0">
                  <c:v>1270.7474187980902</c:v>
                </c:pt>
                <c:pt idx="41" formatCode="0">
                  <c:v>1308.3778023320281</c:v>
                </c:pt>
                <c:pt idx="42" formatCode="0">
                  <c:v>1343.8851778631736</c:v>
                </c:pt>
                <c:pt idx="43" formatCode="0">
                  <c:v>1377.7206688730444</c:v>
                </c:pt>
                <c:pt idx="44" formatCode="0">
                  <c:v>1409.9226393342376</c:v>
                </c:pt>
                <c:pt idx="45" formatCode="0">
                  <c:v>1440.2523833034888</c:v>
                </c:pt>
                <c:pt idx="46" formatCode="0">
                  <c:v>1468.6773646567403</c:v>
                </c:pt>
                <c:pt idx="47" formatCode="0">
                  <c:v>1495.3230956839097</c:v>
                </c:pt>
                <c:pt idx="48" formatCode="0">
                  <c:v>1520.3835378268623</c:v>
                </c:pt>
                <c:pt idx="49" formatCode="0">
                  <c:v>1544.0800821038811</c:v>
                </c:pt>
                <c:pt idx="50" formatCode="0">
                  <c:v>1566.4547171459869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0F-4DE7-ADB5-E6DB0BC9082B}"/>
            </c:ext>
          </c:extLst>
        </c:ser>
        <c:ser>
          <c:idx val="1"/>
          <c:order val="1"/>
          <c:tx>
            <c:strRef>
              <c:f>prezentace!$B$27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prezentace!$D$27:$BL$27</c:f>
              <c:numCache>
                <c:formatCode>General</c:formatCode>
                <c:ptCount val="61"/>
                <c:pt idx="29" formatCode="0">
                  <c:v>733.48840219088038</c:v>
                </c:pt>
                <c:pt idx="30" formatCode="0">
                  <c:v>782.95422673717792</c:v>
                </c:pt>
                <c:pt idx="31" formatCode="0">
                  <c:v>834.81511736068501</c:v>
                </c:pt>
                <c:pt idx="32" formatCode="0">
                  <c:v>889.27891632582669</c:v>
                </c:pt>
                <c:pt idx="33" formatCode="0">
                  <c:v>946.48576333085043</c:v>
                </c:pt>
                <c:pt idx="34" formatCode="0">
                  <c:v>1003.3957997926118</c:v>
                </c:pt>
                <c:pt idx="35" formatCode="0">
                  <c:v>1060.3775031072894</c:v>
                </c:pt>
                <c:pt idx="36" formatCode="0">
                  <c:v>1118.0714110697891</c:v>
                </c:pt>
                <c:pt idx="37" formatCode="0">
                  <c:v>1176.9147961466151</c:v>
                </c:pt>
                <c:pt idx="38" formatCode="0">
                  <c:v>1236.4772820237081</c:v>
                </c:pt>
                <c:pt idx="39" formatCode="0">
                  <c:v>1296.3156949613744</c:v>
                </c:pt>
                <c:pt idx="40" formatCode="0">
                  <c:v>1356.1502591009573</c:v>
                </c:pt>
                <c:pt idx="41" formatCode="0">
                  <c:v>1415.8002128814157</c:v>
                </c:pt>
                <c:pt idx="42" formatCode="0">
                  <c:v>1475.6571713670401</c:v>
                </c:pt>
                <c:pt idx="43" formatCode="0">
                  <c:v>1535.896115161288</c:v>
                </c:pt>
                <c:pt idx="44" formatCode="0">
                  <c:v>1596.4186255880265</c:v>
                </c:pt>
                <c:pt idx="45" formatCode="0">
                  <c:v>1656.942757995387</c:v>
                </c:pt>
                <c:pt idx="46" formatCode="0">
                  <c:v>1717.388537582498</c:v>
                </c:pt>
                <c:pt idx="47" formatCode="0">
                  <c:v>1777.8260915433909</c:v>
                </c:pt>
                <c:pt idx="48" formatCode="0">
                  <c:v>1838.3555501754022</c:v>
                </c:pt>
                <c:pt idx="49" formatCode="0">
                  <c:v>1899.064041850253</c:v>
                </c:pt>
                <c:pt idx="50" formatCode="0">
                  <c:v>1959.8790287002148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0F-4DE7-ADB5-E6DB0BC9082B}"/>
            </c:ext>
          </c:extLst>
        </c:ser>
        <c:ser>
          <c:idx val="2"/>
          <c:order val="2"/>
          <c:tx>
            <c:strRef>
              <c:f>prezentace!$B$28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prezentace!$D$28:$BL$28</c:f>
              <c:numCache>
                <c:formatCode>General</c:formatCode>
                <c:ptCount val="61"/>
                <c:pt idx="29" formatCode="0">
                  <c:v>733.48840219088038</c:v>
                </c:pt>
                <c:pt idx="30" formatCode="0">
                  <c:v>782.95422673717792</c:v>
                </c:pt>
                <c:pt idx="31" formatCode="0">
                  <c:v>834.81511736068501</c:v>
                </c:pt>
                <c:pt idx="32" formatCode="0">
                  <c:v>889.27891632582669</c:v>
                </c:pt>
                <c:pt idx="33" formatCode="0">
                  <c:v>946.48576333085043</c:v>
                </c:pt>
                <c:pt idx="34" formatCode="0">
                  <c:v>1006.4821282317938</c:v>
                </c:pt>
                <c:pt idx="35" formatCode="0">
                  <c:v>1069.2796998834417</c:v>
                </c:pt>
                <c:pt idx="36" formatCode="0">
                  <c:v>1134.803784548358</c:v>
                </c:pt>
                <c:pt idx="37" formatCode="0">
                  <c:v>1203.009874671257</c:v>
                </c:pt>
                <c:pt idx="38" formatCode="0">
                  <c:v>1273.9407989067658</c:v>
                </c:pt>
                <c:pt idx="39" formatCode="0">
                  <c:v>1347.6648519259411</c:v>
                </c:pt>
                <c:pt idx="40" formatCode="0">
                  <c:v>1424.3002666619695</c:v>
                </c:pt>
                <c:pt idx="41" formatCode="0">
                  <c:v>1503.9808884396241</c:v>
                </c:pt>
                <c:pt idx="42" formatCode="0">
                  <c:v>1586.7795464555895</c:v>
                </c:pt>
                <c:pt idx="43" formatCode="0">
                  <c:v>1672.7754348345788</c:v>
                </c:pt>
                <c:pt idx="44" formatCode="0">
                  <c:v>1762.0698932553369</c:v>
                </c:pt>
                <c:pt idx="45" formatCode="0">
                  <c:v>1854.7795606878919</c:v>
                </c:pt>
                <c:pt idx="46" formatCode="0">
                  <c:v>1951.0474763857853</c:v>
                </c:pt>
                <c:pt idx="47" formatCode="0">
                  <c:v>2051.0212859299436</c:v>
                </c:pt>
                <c:pt idx="48" formatCode="0">
                  <c:v>2154.8373889975787</c:v>
                </c:pt>
                <c:pt idx="49" formatCode="0">
                  <c:v>2262.6440278600212</c:v>
                </c:pt>
                <c:pt idx="50" formatCode="0">
                  <c:v>2374.5670895222293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A0F-4DE7-ADB5-E6DB0BC9082B}"/>
            </c:ext>
          </c:extLst>
        </c:ser>
        <c:ser>
          <c:idx val="3"/>
          <c:order val="3"/>
          <c:tx>
            <c:strRef>
              <c:f>prezentace!$B$29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prezentace!$D$29:$BL$29</c:f>
              <c:numCache>
                <c:formatCode>General</c:formatCode>
                <c:ptCount val="61"/>
                <c:pt idx="29" formatCode="0">
                  <c:v>733.48840219088038</c:v>
                </c:pt>
                <c:pt idx="30" formatCode="0">
                  <c:v>782.95422673717792</c:v>
                </c:pt>
                <c:pt idx="31" formatCode="0">
                  <c:v>834.81511736068501</c:v>
                </c:pt>
                <c:pt idx="32" formatCode="0">
                  <c:v>889.27891632582669</c:v>
                </c:pt>
                <c:pt idx="33" formatCode="0">
                  <c:v>946.48576333085043</c:v>
                </c:pt>
                <c:pt idx="34" formatCode="0">
                  <c:v>1007.4914228196981</c:v>
                </c:pt>
                <c:pt idx="35" formatCode="0">
                  <c:v>1072.1872176522515</c:v>
                </c:pt>
                <c:pt idx="36" formatCode="0">
                  <c:v>1140.2697393562016</c:v>
                </c:pt>
                <c:pt idx="37" formatCode="0">
                  <c:v>1211.5350244975618</c:v>
                </c:pt>
                <c:pt idx="38" formatCode="0">
                  <c:v>1286.2577977826243</c:v>
                </c:pt>
                <c:pt idx="39" formatCode="0">
                  <c:v>1364.7376378690058</c:v>
                </c:pt>
                <c:pt idx="40" formatCode="0">
                  <c:v>1447.2715512423742</c:v>
                </c:pt>
                <c:pt idx="41" formatCode="0">
                  <c:v>1534.1353029334568</c:v>
                </c:pt>
                <c:pt idx="42" formatCode="0">
                  <c:v>1625.2959266832113</c:v>
                </c:pt>
                <c:pt idx="43" formatCode="0">
                  <c:v>1720.8447195024821</c:v>
                </c:pt>
                <c:pt idx="44" formatCode="0">
                  <c:v>1821.0287783557926</c:v>
                </c:pt>
                <c:pt idx="45" formatCode="0">
                  <c:v>1926.2098321897986</c:v>
                </c:pt>
                <c:pt idx="46" formatCode="0">
                  <c:v>2036.6760023272363</c:v>
                </c:pt>
                <c:pt idx="47" formatCode="0">
                  <c:v>2152.6502169838977</c:v>
                </c:pt>
                <c:pt idx="48" formatCode="0">
                  <c:v>2274.3388532295467</c:v>
                </c:pt>
                <c:pt idx="49" formatCode="0">
                  <c:v>2401.9908546130746</c:v>
                </c:pt>
                <c:pt idx="50" formatCode="0">
                  <c:v>2535.9160277383016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A0F-4DE7-ADB5-E6DB0BC9082B}"/>
            </c:ext>
          </c:extLst>
        </c:ser>
        <c:ser>
          <c:idx val="4"/>
          <c:order val="4"/>
          <c:tx>
            <c:strRef>
              <c:f>prezentace!$B$30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69092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prezentace!$D$30:$BL$30</c:f>
            </c:numRef>
          </c:val>
          <c:smooth val="0"/>
          <c:extLst>
            <c:ext xmlns:c16="http://schemas.microsoft.com/office/drawing/2014/chart" uri="{C3380CC4-5D6E-409C-BE32-E72D297353CC}">
              <c16:uniqueId val="{00000005-2A0F-4DE7-ADB5-E6DB0BC908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prezentace!$B$37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prezentace!$D$37:$BL$37</c:f>
              <c:numCache>
                <c:formatCode>0</c:formatCode>
                <c:ptCount val="61"/>
                <c:pt idx="0">
                  <c:v>10</c:v>
                </c:pt>
                <c:pt idx="1">
                  <c:v>19</c:v>
                </c:pt>
                <c:pt idx="2">
                  <c:v>30</c:v>
                </c:pt>
                <c:pt idx="3">
                  <c:v>36</c:v>
                </c:pt>
                <c:pt idx="4">
                  <c:v>41</c:v>
                </c:pt>
                <c:pt idx="5">
                  <c:v>47</c:v>
                </c:pt>
                <c:pt idx="6">
                  <c:v>70</c:v>
                </c:pt>
                <c:pt idx="7">
                  <c:v>82</c:v>
                </c:pt>
                <c:pt idx="8">
                  <c:v>97</c:v>
                </c:pt>
                <c:pt idx="9">
                  <c:v>101</c:v>
                </c:pt>
                <c:pt idx="10">
                  <c:v>117</c:v>
                </c:pt>
                <c:pt idx="11">
                  <c:v>132</c:v>
                </c:pt>
                <c:pt idx="12">
                  <c:v>144</c:v>
                </c:pt>
                <c:pt idx="13">
                  <c:v>155</c:v>
                </c:pt>
                <c:pt idx="14">
                  <c:v>167</c:v>
                </c:pt>
                <c:pt idx="15">
                  <c:v>185</c:v>
                </c:pt>
                <c:pt idx="16">
                  <c:v>199</c:v>
                </c:pt>
                <c:pt idx="17">
                  <c:v>212</c:v>
                </c:pt>
                <c:pt idx="18">
                  <c:v>231</c:v>
                </c:pt>
                <c:pt idx="19">
                  <c:v>240</c:v>
                </c:pt>
                <c:pt idx="20">
                  <c:v>253</c:v>
                </c:pt>
                <c:pt idx="21">
                  <c:v>270</c:v>
                </c:pt>
                <c:pt idx="22">
                  <c:v>300</c:v>
                </c:pt>
                <c:pt idx="23">
                  <c:v>305</c:v>
                </c:pt>
                <c:pt idx="24">
                  <c:v>314</c:v>
                </c:pt>
                <c:pt idx="25">
                  <c:v>324</c:v>
                </c:pt>
                <c:pt idx="26">
                  <c:v>325</c:v>
                </c:pt>
                <c:pt idx="27">
                  <c:v>347</c:v>
                </c:pt>
                <c:pt idx="28">
                  <c:v>384</c:v>
                </c:pt>
                <c:pt idx="29">
                  <c:v>407</c:v>
                </c:pt>
                <c:pt idx="30">
                  <c:v>424</c:v>
                </c:pt>
                <c:pt idx="31">
                  <c:v>447</c:v>
                </c:pt>
                <c:pt idx="32">
                  <c:v>476</c:v>
                </c:pt>
                <c:pt idx="33">
                  <c:v>495</c:v>
                </c:pt>
                <c:pt idx="34">
                  <c:v>543</c:v>
                </c:pt>
                <c:pt idx="35">
                  <c:v>574</c:v>
                </c:pt>
                <c:pt idx="36">
                  <c:v>597</c:v>
                </c:pt>
                <c:pt idx="37">
                  <c:v>615</c:v>
                </c:pt>
                <c:pt idx="38">
                  <c:v>630</c:v>
                </c:pt>
                <c:pt idx="39">
                  <c:v>662</c:v>
                </c:pt>
                <c:pt idx="40">
                  <c:v>691</c:v>
                </c:pt>
                <c:pt idx="41">
                  <c:v>704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79-44B9-A788-E04DC19BEF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prezentace!$B$32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prezentace!$D$32:$BL$32</c:f>
              <c:numCache>
                <c:formatCode>General</c:formatCode>
                <c:ptCount val="61"/>
                <c:pt idx="29" formatCode="0">
                  <c:v>407.82479101809372</c:v>
                </c:pt>
                <c:pt idx="30" formatCode="0">
                  <c:v>431.58796927080067</c:v>
                </c:pt>
                <c:pt idx="31" formatCode="0">
                  <c:v>456.50943849951017</c:v>
                </c:pt>
                <c:pt idx="32" formatCode="0">
                  <c:v>482.69904673462582</c:v>
                </c:pt>
                <c:pt idx="33" formatCode="0">
                  <c:v>510.22609172958954</c:v>
                </c:pt>
                <c:pt idx="34" formatCode="0">
                  <c:v>535.69227969002998</c:v>
                </c:pt>
                <c:pt idx="35" formatCode="0">
                  <c:v>559.49690578301306</c:v>
                </c:pt>
                <c:pt idx="36" formatCode="0">
                  <c:v>582.38124325395847</c:v>
                </c:pt>
                <c:pt idx="37" formatCode="0">
                  <c:v>604.84630721278688</c:v>
                </c:pt>
                <c:pt idx="38" formatCode="0">
                  <c:v>626.64412880945531</c:v>
                </c:pt>
                <c:pt idx="39" formatCode="0">
                  <c:v>647.45589453934508</c:v>
                </c:pt>
                <c:pt idx="40" formatCode="0">
                  <c:v>667.05912451068525</c:v>
                </c:pt>
                <c:pt idx="41" formatCode="0">
                  <c:v>685.30022898312927</c:v>
                </c:pt>
                <c:pt idx="42" formatCode="0">
                  <c:v>702.51448379000146</c:v>
                </c:pt>
                <c:pt idx="43" formatCode="0">
                  <c:v>718.91960589437201</c:v>
                </c:pt>
                <c:pt idx="44" formatCode="0">
                  <c:v>734.53213661398513</c:v>
                </c:pt>
                <c:pt idx="45" formatCode="0">
                  <c:v>749.23795803142741</c:v>
                </c:pt>
                <c:pt idx="46" formatCode="0">
                  <c:v>763.02298099584482</c:v>
                </c:pt>
                <c:pt idx="47" formatCode="0">
                  <c:v>775.94706028778046</c:v>
                </c:pt>
                <c:pt idx="48" formatCode="0">
                  <c:v>788.10197030054906</c:v>
                </c:pt>
                <c:pt idx="49" formatCode="0">
                  <c:v>799.59412525704192</c:v>
                </c:pt>
                <c:pt idx="50" formatCode="0">
                  <c:v>810.44428256251092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79-44B9-A788-E04DC19BEF01}"/>
            </c:ext>
          </c:extLst>
        </c:ser>
        <c:ser>
          <c:idx val="1"/>
          <c:order val="1"/>
          <c:tx>
            <c:strRef>
              <c:f>prezentace!$B$33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prezentace!$D$33:$BL$33</c:f>
              <c:numCache>
                <c:formatCode>General</c:formatCode>
                <c:ptCount val="61"/>
                <c:pt idx="29" formatCode="0">
                  <c:v>407.82479101809372</c:v>
                </c:pt>
                <c:pt idx="30" formatCode="0">
                  <c:v>431.58796927080067</c:v>
                </c:pt>
                <c:pt idx="31" formatCode="0">
                  <c:v>456.50943849951017</c:v>
                </c:pt>
                <c:pt idx="32" formatCode="0">
                  <c:v>482.69904673462582</c:v>
                </c:pt>
                <c:pt idx="33" formatCode="0">
                  <c:v>510.22609172958954</c:v>
                </c:pt>
                <c:pt idx="34" formatCode="0">
                  <c:v>537.64293537490266</c:v>
                </c:pt>
                <c:pt idx="35" formatCode="0">
                  <c:v>565.12201897043349</c:v>
                </c:pt>
                <c:pt idx="36" formatCode="0">
                  <c:v>592.95972552012176</c:v>
                </c:pt>
                <c:pt idx="37" formatCode="0">
                  <c:v>621.35762423922438</c:v>
                </c:pt>
                <c:pt idx="38" formatCode="0">
                  <c:v>650.10870643694193</c:v>
                </c:pt>
                <c:pt idx="39" formatCode="0">
                  <c:v>678.99481599791432</c:v>
                </c:pt>
                <c:pt idx="40" formatCode="0">
                  <c:v>707.88138926800639</c:v>
                </c:pt>
                <c:pt idx="41" formatCode="0">
                  <c:v>736.6833452763193</c:v>
                </c:pt>
                <c:pt idx="42" formatCode="0">
                  <c:v>765.5856413727754</c:v>
                </c:pt>
                <c:pt idx="43" formatCode="0">
                  <c:v>794.67372139082568</c:v>
                </c:pt>
                <c:pt idx="44" formatCode="0">
                  <c:v>823.8988982913329</c:v>
                </c:pt>
                <c:pt idx="45" formatCode="0">
                  <c:v>853.1258182092904</c:v>
                </c:pt>
                <c:pt idx="46" formatCode="0">
                  <c:v>882.31677696749148</c:v>
                </c:pt>
                <c:pt idx="47" formatCode="0">
                  <c:v>911.50451501897624</c:v>
                </c:pt>
                <c:pt idx="48" formatCode="0">
                  <c:v>940.73555055701331</c:v>
                </c:pt>
                <c:pt idx="49" formatCode="0">
                  <c:v>970.051838841576</c:v>
                </c:pt>
                <c:pt idx="50" formatCode="0">
                  <c:v>999.41903224130385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79-44B9-A788-E04DC19BEF01}"/>
            </c:ext>
          </c:extLst>
        </c:ser>
        <c:ser>
          <c:idx val="2"/>
          <c:order val="2"/>
          <c:tx>
            <c:strRef>
              <c:f>prezentace!$B$34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prezentace!$D$34:$BL$34</c:f>
              <c:numCache>
                <c:formatCode>General</c:formatCode>
                <c:ptCount val="61"/>
                <c:pt idx="29" formatCode="0">
                  <c:v>407.82479101809372</c:v>
                </c:pt>
                <c:pt idx="30" formatCode="0">
                  <c:v>431.58796927080067</c:v>
                </c:pt>
                <c:pt idx="31" formatCode="0">
                  <c:v>456.50943849951017</c:v>
                </c:pt>
                <c:pt idx="32" formatCode="0">
                  <c:v>482.69904673462582</c:v>
                </c:pt>
                <c:pt idx="33" formatCode="0">
                  <c:v>510.22609172958954</c:v>
                </c:pt>
                <c:pt idx="34" formatCode="0">
                  <c:v>539.11207978265361</c:v>
                </c:pt>
                <c:pt idx="35" formatCode="0">
                  <c:v>569.36202879647874</c:v>
                </c:pt>
                <c:pt idx="36" formatCode="0">
                  <c:v>600.93416956766953</c:v>
                </c:pt>
                <c:pt idx="37" formatCode="0">
                  <c:v>633.80323007973948</c:v>
                </c:pt>
                <c:pt idx="38" formatCode="0">
                  <c:v>667.98909017707433</c:v>
                </c:pt>
                <c:pt idx="39" formatCode="0">
                  <c:v>703.51931703277296</c:v>
                </c:pt>
                <c:pt idx="40" formatCode="0">
                  <c:v>740.45095775686741</c:v>
                </c:pt>
                <c:pt idx="41" formatCode="0">
                  <c:v>778.85066580645002</c:v>
                </c:pt>
                <c:pt idx="42" formatCode="0">
                  <c:v>818.75308345994063</c:v>
                </c:pt>
                <c:pt idx="43" formatCode="0">
                  <c:v>860.1986316045693</c:v>
                </c:pt>
                <c:pt idx="44" formatCode="0">
                  <c:v>903.23491028753585</c:v>
                </c:pt>
                <c:pt idx="45" formatCode="0">
                  <c:v>947.91719407974119</c:v>
                </c:pt>
                <c:pt idx="46" formatCode="0">
                  <c:v>994.31472018854697</c:v>
                </c:pt>
                <c:pt idx="47" formatCode="0">
                  <c:v>1042.4980616843459</c:v>
                </c:pt>
                <c:pt idx="48" formatCode="0">
                  <c:v>1092.532042109468</c:v>
                </c:pt>
                <c:pt idx="49" formatCode="0">
                  <c:v>1144.4887167935831</c:v>
                </c:pt>
                <c:pt idx="50" formatCode="0">
                  <c:v>1198.4291506970621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A79-44B9-A788-E04DC19BEF01}"/>
            </c:ext>
          </c:extLst>
        </c:ser>
        <c:ser>
          <c:idx val="3"/>
          <c:order val="3"/>
          <c:tx>
            <c:strRef>
              <c:f>prezentace!$B$35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prezentace!$D$35:$BL$35</c:f>
              <c:numCache>
                <c:formatCode>General</c:formatCode>
                <c:ptCount val="61"/>
                <c:pt idx="29" formatCode="0">
                  <c:v>407.82479101809372</c:v>
                </c:pt>
                <c:pt idx="30" formatCode="0">
                  <c:v>431.58796927080067</c:v>
                </c:pt>
                <c:pt idx="31" formatCode="0">
                  <c:v>456.50943849951017</c:v>
                </c:pt>
                <c:pt idx="32" formatCode="0">
                  <c:v>482.69904673462582</c:v>
                </c:pt>
                <c:pt idx="33" formatCode="0">
                  <c:v>510.22609172958954</c:v>
                </c:pt>
                <c:pt idx="34" formatCode="0">
                  <c:v>539.59252103471488</c:v>
                </c:pt>
                <c:pt idx="35" formatCode="0">
                  <c:v>570.74684572687465</c:v>
                </c:pt>
                <c:pt idx="36" formatCode="0">
                  <c:v>603.53917708645861</c:v>
                </c:pt>
                <c:pt idx="37" formatCode="0">
                  <c:v>637.86915601827729</c:v>
                </c:pt>
                <c:pt idx="38" formatCode="0">
                  <c:v>673.86758232511158</c:v>
                </c:pt>
                <c:pt idx="39" formatCode="0">
                  <c:v>711.67291670803854</c:v>
                </c:pt>
                <c:pt idx="40" formatCode="0">
                  <c:v>751.42812289206711</c:v>
                </c:pt>
                <c:pt idx="41" formatCode="0">
                  <c:v>793.26823266099234</c:v>
                </c:pt>
                <c:pt idx="42" formatCode="0">
                  <c:v>837.17821223474107</c:v>
                </c:pt>
                <c:pt idx="43" formatCode="0">
                  <c:v>883.20466345969817</c:v>
                </c:pt>
                <c:pt idx="44" formatCode="0">
                  <c:v>931.46522912859768</c:v>
                </c:pt>
                <c:pt idx="45" formatCode="0">
                  <c:v>982.13245182120897</c:v>
                </c:pt>
                <c:pt idx="46" formatCode="0">
                  <c:v>1035.3452612696215</c:v>
                </c:pt>
                <c:pt idx="47" formatCode="0">
                  <c:v>1091.210760134355</c:v>
                </c:pt>
                <c:pt idx="48" formatCode="0">
                  <c:v>1149.8278391396047</c:v>
                </c:pt>
                <c:pt idx="49" formatCode="0">
                  <c:v>1211.31725437566</c:v>
                </c:pt>
                <c:pt idx="50" formatCode="0">
                  <c:v>1275.828403159815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A79-44B9-A788-E04DC19BEF01}"/>
            </c:ext>
          </c:extLst>
        </c:ser>
        <c:ser>
          <c:idx val="4"/>
          <c:order val="4"/>
          <c:tx>
            <c:strRef>
              <c:f>prezentace!$B$36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69092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prezentace!$D$36:$BL$36</c:f>
            </c:numRef>
          </c:val>
          <c:smooth val="0"/>
          <c:extLst>
            <c:ext xmlns:c16="http://schemas.microsoft.com/office/drawing/2014/chart" uri="{C3380CC4-5D6E-409C-BE32-E72D297353CC}">
              <c16:uniqueId val="{00000005-CA79-44B9-A788-E04DC19BEF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prezentace!$B$43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prezentace!$D$43:$BL$43</c:f>
              <c:numCache>
                <c:formatCode>General</c:formatCode>
                <c:ptCount val="61"/>
                <c:pt idx="0">
                  <c:v>24</c:v>
                </c:pt>
                <c:pt idx="1">
                  <c:v>54</c:v>
                </c:pt>
                <c:pt idx="2">
                  <c:v>98</c:v>
                </c:pt>
                <c:pt idx="3">
                  <c:v>149</c:v>
                </c:pt>
                <c:pt idx="4">
                  <c:v>170</c:v>
                </c:pt>
                <c:pt idx="5">
                  <c:v>201</c:v>
                </c:pt>
                <c:pt idx="6">
                  <c:v>235</c:v>
                </c:pt>
                <c:pt idx="7">
                  <c:v>279</c:v>
                </c:pt>
                <c:pt idx="8">
                  <c:v>310</c:v>
                </c:pt>
                <c:pt idx="9">
                  <c:v>342</c:v>
                </c:pt>
                <c:pt idx="10">
                  <c:v>386</c:v>
                </c:pt>
                <c:pt idx="11">
                  <c:v>401</c:v>
                </c:pt>
                <c:pt idx="12">
                  <c:v>435</c:v>
                </c:pt>
                <c:pt idx="13">
                  <c:v>462</c:v>
                </c:pt>
                <c:pt idx="14">
                  <c:v>507</c:v>
                </c:pt>
                <c:pt idx="15">
                  <c:v>551</c:v>
                </c:pt>
                <c:pt idx="16">
                  <c:v>584</c:v>
                </c:pt>
                <c:pt idx="17">
                  <c:v>616</c:v>
                </c:pt>
                <c:pt idx="18">
                  <c:v>643</c:v>
                </c:pt>
                <c:pt idx="19">
                  <c:v>678</c:v>
                </c:pt>
                <c:pt idx="20">
                  <c:v>734</c:v>
                </c:pt>
                <c:pt idx="21">
                  <c:v>784</c:v>
                </c:pt>
                <c:pt idx="22">
                  <c:v>829</c:v>
                </c:pt>
                <c:pt idx="23">
                  <c:v>851</c:v>
                </c:pt>
                <c:pt idx="24">
                  <c:v>888</c:v>
                </c:pt>
                <c:pt idx="25">
                  <c:v>931</c:v>
                </c:pt>
                <c:pt idx="26">
                  <c:v>974</c:v>
                </c:pt>
                <c:pt idx="27">
                  <c:v>1032</c:v>
                </c:pt>
                <c:pt idx="28">
                  <c:v>1090</c:v>
                </c:pt>
                <c:pt idx="29">
                  <c:v>1158</c:v>
                </c:pt>
                <c:pt idx="30">
                  <c:v>1206</c:v>
                </c:pt>
                <c:pt idx="31">
                  <c:v>1257</c:v>
                </c:pt>
                <c:pt idx="32">
                  <c:v>1287</c:v>
                </c:pt>
                <c:pt idx="33">
                  <c:v>1318</c:v>
                </c:pt>
                <c:pt idx="34">
                  <c:v>1365</c:v>
                </c:pt>
                <c:pt idx="35">
                  <c:v>1420</c:v>
                </c:pt>
                <c:pt idx="36">
                  <c:v>1477</c:v>
                </c:pt>
                <c:pt idx="37">
                  <c:v>1601</c:v>
                </c:pt>
                <c:pt idx="38">
                  <c:v>1658</c:v>
                </c:pt>
                <c:pt idx="39">
                  <c:v>1694</c:v>
                </c:pt>
                <c:pt idx="40">
                  <c:v>1719</c:v>
                </c:pt>
                <c:pt idx="41">
                  <c:v>1762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D8-4A30-9AF5-695785F3E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prezentace!$B$38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prezentace!$D$38:$BL$38</c:f>
              <c:numCache>
                <c:formatCode>General</c:formatCode>
                <c:ptCount val="61"/>
                <c:pt idx="29">
                  <c:v>1148.1147132737765</c:v>
                </c:pt>
                <c:pt idx="30">
                  <c:v>1220.0812432349942</c:v>
                </c:pt>
                <c:pt idx="31">
                  <c:v>1295.5490261759207</c:v>
                </c:pt>
                <c:pt idx="32">
                  <c:v>1374.8421509618731</c:v>
                </c:pt>
                <c:pt idx="33">
                  <c:v>1458.1687896726021</c:v>
                </c:pt>
                <c:pt idx="34">
                  <c:v>1535.2109446111617</c:v>
                </c:pt>
                <c:pt idx="35">
                  <c:v>1607.1863704398352</c:v>
                </c:pt>
                <c:pt idx="36">
                  <c:v>1676.3558925361356</c:v>
                </c:pt>
                <c:pt idx="37">
                  <c:v>1744.2493531876842</c:v>
                </c:pt>
                <c:pt idx="38">
                  <c:v>1810.1175593629159</c:v>
                </c:pt>
                <c:pt idx="39">
                  <c:v>1873.0009321633952</c:v>
                </c:pt>
                <c:pt idx="40">
                  <c:v>1932.2268958091277</c:v>
                </c:pt>
                <c:pt idx="41">
                  <c:v>1987.3294392878925</c:v>
                </c:pt>
                <c:pt idx="42">
                  <c:v>2039.3281582864693</c:v>
                </c:pt>
                <c:pt idx="43">
                  <c:v>2088.8815487129568</c:v>
                </c:pt>
                <c:pt idx="44">
                  <c:v>2136.0413268222278</c:v>
                </c:pt>
                <c:pt idx="45">
                  <c:v>2180.4614109733566</c:v>
                </c:pt>
                <c:pt idx="46">
                  <c:v>2222.097809554185</c:v>
                </c:pt>
                <c:pt idx="47">
                  <c:v>2261.13217048857</c:v>
                </c:pt>
                <c:pt idx="48">
                  <c:v>2297.8436365583766</c:v>
                </c:pt>
                <c:pt idx="49">
                  <c:v>2332.5544315459438</c:v>
                </c:pt>
                <c:pt idx="50">
                  <c:v>2365.3269158333783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D8-4A30-9AF5-695785F3E098}"/>
            </c:ext>
          </c:extLst>
        </c:ser>
        <c:ser>
          <c:idx val="1"/>
          <c:order val="1"/>
          <c:tx>
            <c:strRef>
              <c:f>prezentace!$B$39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prezentace!$D$39:$BL$39</c:f>
              <c:numCache>
                <c:formatCode>General</c:formatCode>
                <c:ptCount val="61"/>
                <c:pt idx="29">
                  <c:v>1148.1147132737765</c:v>
                </c:pt>
                <c:pt idx="30">
                  <c:v>1220.0812432349942</c:v>
                </c:pt>
                <c:pt idx="31">
                  <c:v>1295.5490261759207</c:v>
                </c:pt>
                <c:pt idx="32">
                  <c:v>1374.8421509618731</c:v>
                </c:pt>
                <c:pt idx="33">
                  <c:v>1458.1687896726021</c:v>
                </c:pt>
                <c:pt idx="34">
                  <c:v>1541.133887068213</c:v>
                </c:pt>
                <c:pt idx="35">
                  <c:v>1624.2636056079978</c:v>
                </c:pt>
                <c:pt idx="36">
                  <c:v>1708.4652619878239</c:v>
                </c:pt>
                <c:pt idx="37">
                  <c:v>1794.3565977792864</c:v>
                </c:pt>
                <c:pt idx="38">
                  <c:v>1881.3109105682724</c:v>
                </c:pt>
                <c:pt idx="39">
                  <c:v>1968.6720294659071</c:v>
                </c:pt>
                <c:pt idx="40">
                  <c:v>2056.0325676430994</c:v>
                </c:pt>
                <c:pt idx="41">
                  <c:v>2143.1333509200258</c:v>
                </c:pt>
                <c:pt idx="42">
                  <c:v>2230.5372440999281</c:v>
                </c:pt>
                <c:pt idx="43">
                  <c:v>2318.5018250728126</c:v>
                </c:pt>
                <c:pt idx="44">
                  <c:v>2406.8808534532322</c:v>
                </c:pt>
                <c:pt idx="45">
                  <c:v>2495.2643332483967</c:v>
                </c:pt>
                <c:pt idx="46">
                  <c:v>2583.537463712918</c:v>
                </c:pt>
                <c:pt idx="47">
                  <c:v>2671.8002129795177</c:v>
                </c:pt>
                <c:pt idx="48">
                  <c:v>2760.1948205068798</c:v>
                </c:pt>
                <c:pt idx="49">
                  <c:v>2848.8482622445849</c:v>
                </c:pt>
                <c:pt idx="50">
                  <c:v>2937.6560882212802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D8-4A30-9AF5-695785F3E098}"/>
            </c:ext>
          </c:extLst>
        </c:ser>
        <c:ser>
          <c:idx val="2"/>
          <c:order val="2"/>
          <c:tx>
            <c:strRef>
              <c:f>prezentace!$B$40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prezentace!$D$40:$BL$40</c:f>
              <c:numCache>
                <c:formatCode>General</c:formatCode>
                <c:ptCount val="61"/>
                <c:pt idx="29">
                  <c:v>1148.1147132737765</c:v>
                </c:pt>
                <c:pt idx="30">
                  <c:v>1220.0812432349942</c:v>
                </c:pt>
                <c:pt idx="31">
                  <c:v>1295.5490261759207</c:v>
                </c:pt>
                <c:pt idx="32">
                  <c:v>1374.8421509618731</c:v>
                </c:pt>
                <c:pt idx="33">
                  <c:v>1458.1687896726021</c:v>
                </c:pt>
                <c:pt idx="34">
                  <c:v>1545.5947757097554</c:v>
                </c:pt>
                <c:pt idx="35">
                  <c:v>1637.1358184919643</c:v>
                </c:pt>
                <c:pt idx="36">
                  <c:v>1732.6704732083633</c:v>
                </c:pt>
                <c:pt idx="37">
                  <c:v>1832.1255434551515</c:v>
                </c:pt>
                <c:pt idx="38">
                  <c:v>1935.561831561708</c:v>
                </c:pt>
                <c:pt idx="39">
                  <c:v>2043.0673232681943</c:v>
                </c:pt>
                <c:pt idx="40">
                  <c:v>2154.8145718385986</c:v>
                </c:pt>
                <c:pt idx="41">
                  <c:v>2271.003415391875</c:v>
                </c:pt>
                <c:pt idx="42">
                  <c:v>2391.7390634540252</c:v>
                </c:pt>
                <c:pt idx="43">
                  <c:v>2517.14189051227</c:v>
                </c:pt>
                <c:pt idx="44">
                  <c:v>2647.3569824868282</c:v>
                </c:pt>
                <c:pt idx="45">
                  <c:v>2782.5523887135441</c:v>
                </c:pt>
                <c:pt idx="46">
                  <c:v>2922.9373454979468</c:v>
                </c:pt>
                <c:pt idx="47">
                  <c:v>3068.7258875596908</c:v>
                </c:pt>
                <c:pt idx="48">
                  <c:v>3220.1149351167655</c:v>
                </c:pt>
                <c:pt idx="49">
                  <c:v>3377.3219856468186</c:v>
                </c:pt>
                <c:pt idx="50">
                  <c:v>3540.5314678496666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CD8-4A30-9AF5-695785F3E098}"/>
            </c:ext>
          </c:extLst>
        </c:ser>
        <c:ser>
          <c:idx val="3"/>
          <c:order val="3"/>
          <c:tx>
            <c:strRef>
              <c:f>prezentace!$B$41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prezentace!$D$41:$BL$41</c:f>
              <c:numCache>
                <c:formatCode>General</c:formatCode>
                <c:ptCount val="61"/>
                <c:pt idx="29" formatCode="0">
                  <c:v>1148.1147132737765</c:v>
                </c:pt>
                <c:pt idx="30" formatCode="0">
                  <c:v>1220.0812432349942</c:v>
                </c:pt>
                <c:pt idx="31" formatCode="0">
                  <c:v>1295.5490261759207</c:v>
                </c:pt>
                <c:pt idx="32" formatCode="0">
                  <c:v>1374.8421509618731</c:v>
                </c:pt>
                <c:pt idx="33" formatCode="0">
                  <c:v>1458.1687896726021</c:v>
                </c:pt>
                <c:pt idx="34" formatCode="0">
                  <c:v>1547.0535805167854</c:v>
                </c:pt>
                <c:pt idx="35" formatCode="0">
                  <c:v>1641.3399725843153</c:v>
                </c:pt>
                <c:pt idx="36" formatCode="0">
                  <c:v>1740.5775766471124</c:v>
                </c:pt>
                <c:pt idx="37" formatCode="0">
                  <c:v>1844.4644956095897</c:v>
                </c:pt>
                <c:pt idx="38" formatCode="0">
                  <c:v>1953.3978653821268</c:v>
                </c:pt>
                <c:pt idx="39" formatCode="0">
                  <c:v>2067.8016955456133</c:v>
                </c:pt>
                <c:pt idx="40" formatCode="0">
                  <c:v>2188.1087072643681</c:v>
                </c:pt>
                <c:pt idx="41" formatCode="0">
                  <c:v>2314.72564942792</c:v>
                </c:pt>
                <c:pt idx="42" formatCode="0">
                  <c:v>2447.6063030788755</c:v>
                </c:pt>
                <c:pt idx="43" formatCode="0">
                  <c:v>2586.8894468465687</c:v>
                </c:pt>
                <c:pt idx="44" formatCode="0">
                  <c:v>2732.9322718592921</c:v>
                </c:pt>
                <c:pt idx="45" formatCode="0">
                  <c:v>2886.2583776734114</c:v>
                </c:pt>
                <c:pt idx="46" formatCode="0">
                  <c:v>3047.2880673504296</c:v>
                </c:pt>
                <c:pt idx="47" formatCode="0">
                  <c:v>3216.3456925380142</c:v>
                </c:pt>
                <c:pt idx="48" formatCode="0">
                  <c:v>3393.730959008687</c:v>
                </c:pt>
                <c:pt idx="49" formatCode="0">
                  <c:v>3579.8085756242481</c:v>
                </c:pt>
                <c:pt idx="50" formatCode="0">
                  <c:v>3775.0305034419503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CD8-4A30-9AF5-695785F3E098}"/>
            </c:ext>
          </c:extLst>
        </c:ser>
        <c:ser>
          <c:idx val="4"/>
          <c:order val="4"/>
          <c:tx>
            <c:strRef>
              <c:f>prezentace!$B$42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69092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prezentace!$D$42:$BL$42</c:f>
            </c:numRef>
          </c:val>
          <c:smooth val="0"/>
          <c:extLst>
            <c:ext xmlns:c16="http://schemas.microsoft.com/office/drawing/2014/chart" uri="{C3380CC4-5D6E-409C-BE32-E72D297353CC}">
              <c16:uniqueId val="{00000005-8CD8-4A30-9AF5-695785F3E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prezentace!$B$49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prezentace!$D$49:$BL$49</c:f>
              <c:numCache>
                <c:formatCode>General</c:formatCode>
                <c:ptCount val="61"/>
                <c:pt idx="0">
                  <c:v>17</c:v>
                </c:pt>
                <c:pt idx="1">
                  <c:v>42</c:v>
                </c:pt>
                <c:pt idx="2">
                  <c:v>57</c:v>
                </c:pt>
                <c:pt idx="3">
                  <c:v>77</c:v>
                </c:pt>
                <c:pt idx="4">
                  <c:v>90</c:v>
                </c:pt>
                <c:pt idx="5">
                  <c:v>102</c:v>
                </c:pt>
                <c:pt idx="6">
                  <c:v>120</c:v>
                </c:pt>
                <c:pt idx="7">
                  <c:v>134</c:v>
                </c:pt>
                <c:pt idx="8">
                  <c:v>161</c:v>
                </c:pt>
                <c:pt idx="9">
                  <c:v>176</c:v>
                </c:pt>
                <c:pt idx="10">
                  <c:v>192</c:v>
                </c:pt>
                <c:pt idx="11">
                  <c:v>225</c:v>
                </c:pt>
                <c:pt idx="12">
                  <c:v>242</c:v>
                </c:pt>
                <c:pt idx="13">
                  <c:v>273</c:v>
                </c:pt>
                <c:pt idx="14">
                  <c:v>311</c:v>
                </c:pt>
                <c:pt idx="15">
                  <c:v>341</c:v>
                </c:pt>
                <c:pt idx="16">
                  <c:v>368</c:v>
                </c:pt>
                <c:pt idx="17">
                  <c:v>396</c:v>
                </c:pt>
                <c:pt idx="18">
                  <c:v>413</c:v>
                </c:pt>
                <c:pt idx="19">
                  <c:v>425</c:v>
                </c:pt>
                <c:pt idx="20">
                  <c:v>447</c:v>
                </c:pt>
                <c:pt idx="21">
                  <c:v>475</c:v>
                </c:pt>
                <c:pt idx="22">
                  <c:v>498</c:v>
                </c:pt>
                <c:pt idx="23">
                  <c:v>513</c:v>
                </c:pt>
                <c:pt idx="24">
                  <c:v>543</c:v>
                </c:pt>
                <c:pt idx="25">
                  <c:v>562</c:v>
                </c:pt>
                <c:pt idx="26">
                  <c:v>584</c:v>
                </c:pt>
                <c:pt idx="27">
                  <c:v>622</c:v>
                </c:pt>
                <c:pt idx="28">
                  <c:v>664</c:v>
                </c:pt>
                <c:pt idx="29">
                  <c:v>700</c:v>
                </c:pt>
                <c:pt idx="30">
                  <c:v>721</c:v>
                </c:pt>
                <c:pt idx="31">
                  <c:v>748</c:v>
                </c:pt>
                <c:pt idx="32">
                  <c:v>777</c:v>
                </c:pt>
                <c:pt idx="33">
                  <c:v>803</c:v>
                </c:pt>
                <c:pt idx="34">
                  <c:v>838</c:v>
                </c:pt>
                <c:pt idx="35">
                  <c:v>876</c:v>
                </c:pt>
                <c:pt idx="36">
                  <c:v>910</c:v>
                </c:pt>
                <c:pt idx="37">
                  <c:v>938</c:v>
                </c:pt>
                <c:pt idx="38">
                  <c:v>969</c:v>
                </c:pt>
                <c:pt idx="39">
                  <c:v>1002</c:v>
                </c:pt>
                <c:pt idx="40">
                  <c:v>1031</c:v>
                </c:pt>
                <c:pt idx="41">
                  <c:v>1048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5A-4348-95D8-B8B0B66F77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prezentace!$B$44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prezentace!$D$44:$BL$44</c:f>
              <c:numCache>
                <c:formatCode>General</c:formatCode>
                <c:ptCount val="61"/>
                <c:pt idx="29">
                  <c:v>702.89696415050025</c:v>
                </c:pt>
                <c:pt idx="30">
                  <c:v>749.66003663711683</c:v>
                </c:pt>
                <c:pt idx="31">
                  <c:v>798.6894933532451</c:v>
                </c:pt>
                <c:pt idx="32">
                  <c:v>850.1846499352248</c:v>
                </c:pt>
                <c:pt idx="33">
                  <c:v>904.27854785001159</c:v>
                </c:pt>
                <c:pt idx="34">
                  <c:v>954.23212366905432</c:v>
                </c:pt>
                <c:pt idx="35">
                  <c:v>1000.8478152635489</c:v>
                </c:pt>
                <c:pt idx="36">
                  <c:v>1045.6155463870657</c:v>
                </c:pt>
                <c:pt idx="37">
                  <c:v>1089.5458382668876</c:v>
                </c:pt>
                <c:pt idx="38">
                  <c:v>1132.1542082757828</c:v>
                </c:pt>
                <c:pt idx="39">
                  <c:v>1172.824938826071</c:v>
                </c:pt>
                <c:pt idx="40">
                  <c:v>1211.1225762074046</c:v>
                </c:pt>
                <c:pt idx="41">
                  <c:v>1246.7431740631037</c:v>
                </c:pt>
                <c:pt idx="42">
                  <c:v>1280.3547918268246</c:v>
                </c:pt>
                <c:pt idx="43">
                  <c:v>1312.3841868119912</c:v>
                </c:pt>
                <c:pt idx="44">
                  <c:v>1342.8670925137583</c:v>
                </c:pt>
                <c:pt idx="45">
                  <c:v>1371.5780027328369</c:v>
                </c:pt>
                <c:pt idx="46">
                  <c:v>1398.4865950791127</c:v>
                </c:pt>
                <c:pt idx="47">
                  <c:v>1423.711399291612</c:v>
                </c:pt>
                <c:pt idx="48">
                  <c:v>1447.4353818090917</c:v>
                </c:pt>
                <c:pt idx="49">
                  <c:v>1469.8678537770074</c:v>
                </c:pt>
                <c:pt idx="50">
                  <c:v>1491.0486754782974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5A-4348-95D8-B8B0B66F77CF}"/>
            </c:ext>
          </c:extLst>
        </c:ser>
        <c:ser>
          <c:idx val="1"/>
          <c:order val="1"/>
          <c:tx>
            <c:strRef>
              <c:f>prezentace!$B$45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prezentace!$D$45:$BL$45</c:f>
              <c:numCache>
                <c:formatCode>General</c:formatCode>
                <c:ptCount val="61"/>
                <c:pt idx="29">
                  <c:v>702.89696415050025</c:v>
                </c:pt>
                <c:pt idx="30">
                  <c:v>749.66003663711683</c:v>
                </c:pt>
                <c:pt idx="31">
                  <c:v>798.6894933532451</c:v>
                </c:pt>
                <c:pt idx="32">
                  <c:v>850.1846499352248</c:v>
                </c:pt>
                <c:pt idx="33">
                  <c:v>904.27854785001159</c:v>
                </c:pt>
                <c:pt idx="34">
                  <c:v>958.10101502545081</c:v>
                </c:pt>
                <c:pt idx="35">
                  <c:v>1011.9991017043952</c:v>
                </c:pt>
                <c:pt idx="36">
                  <c:v>1066.5751423564868</c:v>
                </c:pt>
                <c:pt idx="37">
                  <c:v>1122.2401140987045</c:v>
                </c:pt>
                <c:pt idx="38">
                  <c:v>1178.5870829477446</c:v>
                </c:pt>
                <c:pt idx="39">
                  <c:v>1235.195602242841</c:v>
                </c:pt>
                <c:pt idx="40">
                  <c:v>1291.8011373311474</c:v>
                </c:pt>
                <c:pt idx="41">
                  <c:v>1348.2333000892991</c:v>
                </c:pt>
                <c:pt idx="42">
                  <c:v>1404.8614105321408</c:v>
                </c:pt>
                <c:pt idx="43">
                  <c:v>1461.8512800632107</c:v>
                </c:pt>
                <c:pt idx="44">
                  <c:v>1519.1094693812868</c:v>
                </c:pt>
                <c:pt idx="45">
                  <c:v>1576.369464742671</c:v>
                </c:pt>
                <c:pt idx="46">
                  <c:v>1633.5558634694244</c:v>
                </c:pt>
                <c:pt idx="47">
                  <c:v>1690.7346927805875</c:v>
                </c:pt>
                <c:pt idx="48">
                  <c:v>1748.0001638338183</c:v>
                </c:pt>
                <c:pt idx="49">
                  <c:v>1805.434672464695</c:v>
                </c:pt>
                <c:pt idx="50">
                  <c:v>1862.969785436982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5A-4348-95D8-B8B0B66F77CF}"/>
            </c:ext>
          </c:extLst>
        </c:ser>
        <c:ser>
          <c:idx val="2"/>
          <c:order val="2"/>
          <c:tx>
            <c:strRef>
              <c:f>prezentace!$B$46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prezentace!$D$46:$BL$46</c:f>
              <c:numCache>
                <c:formatCode>General</c:formatCode>
                <c:ptCount val="61"/>
                <c:pt idx="29">
                  <c:v>702.89696415050025</c:v>
                </c:pt>
                <c:pt idx="30">
                  <c:v>749.66003663711683</c:v>
                </c:pt>
                <c:pt idx="31">
                  <c:v>798.6894933532451</c:v>
                </c:pt>
                <c:pt idx="32">
                  <c:v>850.1846499352248</c:v>
                </c:pt>
                <c:pt idx="33">
                  <c:v>904.27854785001159</c:v>
                </c:pt>
                <c:pt idx="34">
                  <c:v>961.01488657363097</c:v>
                </c:pt>
                <c:pt idx="35">
                  <c:v>1020.4045472865434</c:v>
                </c:pt>
                <c:pt idx="36">
                  <c:v>1082.3752519747461</c:v>
                </c:pt>
                <c:pt idx="37">
                  <c:v>1146.8838241426797</c:v>
                </c:pt>
                <c:pt idx="38">
                  <c:v>1213.9705557482735</c:v>
                </c:pt>
                <c:pt idx="39">
                  <c:v>1283.6985270528257</c:v>
                </c:pt>
                <c:pt idx="40">
                  <c:v>1356.1795811915435</c:v>
                </c:pt>
                <c:pt idx="41">
                  <c:v>1431.5409165415908</c:v>
                </c:pt>
                <c:pt idx="42">
                  <c:v>1509.8512855163531</c:v>
                </c:pt>
                <c:pt idx="43">
                  <c:v>1591.1862274903597</c:v>
                </c:pt>
                <c:pt idx="44">
                  <c:v>1675.6412386305251</c:v>
                </c:pt>
                <c:pt idx="45">
                  <c:v>1763.3263703551227</c:v>
                </c:pt>
                <c:pt idx="46">
                  <c:v>1854.3769940388693</c:v>
                </c:pt>
                <c:pt idx="47">
                  <c:v>1948.932587579191</c:v>
                </c:pt>
                <c:pt idx="48">
                  <c:v>2047.1218992468428</c:v>
                </c:pt>
                <c:pt idx="49">
                  <c:v>2149.0853092902348</c:v>
                </c:pt>
                <c:pt idx="50">
                  <c:v>2254.9419931451539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95A-4348-95D8-B8B0B66F77CF}"/>
            </c:ext>
          </c:extLst>
        </c:ser>
        <c:ser>
          <c:idx val="3"/>
          <c:order val="3"/>
          <c:tx>
            <c:strRef>
              <c:f>prezentace!$B$47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prezentace!$D$47:$BL$47</c:f>
              <c:numCache>
                <c:formatCode>General</c:formatCode>
                <c:ptCount val="61"/>
                <c:pt idx="29" formatCode="0">
                  <c:v>702.89696415050025</c:v>
                </c:pt>
                <c:pt idx="30" formatCode="0">
                  <c:v>749.66003663711683</c:v>
                </c:pt>
                <c:pt idx="31" formatCode="0">
                  <c:v>798.6894933532451</c:v>
                </c:pt>
                <c:pt idx="32" formatCode="0">
                  <c:v>850.1846499352248</c:v>
                </c:pt>
                <c:pt idx="33" formatCode="0">
                  <c:v>904.27854785001159</c:v>
                </c:pt>
                <c:pt idx="34" formatCode="0">
                  <c:v>961.96778411560672</c:v>
                </c:pt>
                <c:pt idx="35" formatCode="0">
                  <c:v>1023.1498230334805</c:v>
                </c:pt>
                <c:pt idx="36" formatCode="0">
                  <c:v>1087.5366648184538</c:v>
                </c:pt>
                <c:pt idx="37" formatCode="0">
                  <c:v>1154.9348181573946</c:v>
                </c:pt>
                <c:pt idx="38" formatCode="0">
                  <c:v>1225.6036641904225</c:v>
                </c:pt>
                <c:pt idx="39" formatCode="0">
                  <c:v>1299.8248694488138</c:v>
                </c:pt>
                <c:pt idx="40" formatCode="0">
                  <c:v>1377.8792924236009</c:v>
                </c:pt>
                <c:pt idx="41" formatCode="0">
                  <c:v>1460.0283536568641</c:v>
                </c:pt>
                <c:pt idx="42" formatCode="0">
                  <c:v>1546.2411153319028</c:v>
                </c:pt>
                <c:pt idx="43" formatCode="0">
                  <c:v>1636.6046621927935</c:v>
                </c:pt>
                <c:pt idx="44" formatCode="0">
                  <c:v>1731.3522897885243</c:v>
                </c:pt>
                <c:pt idx="45" formatCode="0">
                  <c:v>1830.8256145012028</c:v>
                </c:pt>
                <c:pt idx="46" formatCode="0">
                  <c:v>1935.2971614506796</c:v>
                </c:pt>
                <c:pt idx="47" formatCode="0">
                  <c:v>2044.97768083603</c:v>
                </c:pt>
                <c:pt idx="48" formatCode="0">
                  <c:v>2160.0622022493726</c:v>
                </c:pt>
                <c:pt idx="49" formatCode="0">
                  <c:v>2280.7863967682142</c:v>
                </c:pt>
                <c:pt idx="50" formatCode="0">
                  <c:v>2407.4433041008597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95A-4348-95D8-B8B0B66F77CF}"/>
            </c:ext>
          </c:extLst>
        </c:ser>
        <c:ser>
          <c:idx val="4"/>
          <c:order val="4"/>
          <c:tx>
            <c:strRef>
              <c:f>prezentace!$B$48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69092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prezentace!$D$48:$BL$48</c:f>
            </c:numRef>
          </c:val>
          <c:smooth val="0"/>
          <c:extLst>
            <c:ext xmlns:c16="http://schemas.microsoft.com/office/drawing/2014/chart" uri="{C3380CC4-5D6E-409C-BE32-E72D297353CC}">
              <c16:uniqueId val="{00000005-A95A-4348-95D8-B8B0B66F77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prezentace!$B$55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prezentace!$D$55:$BL$55</c:f>
              <c:numCache>
                <c:formatCode>General</c:formatCode>
                <c:ptCount val="61"/>
                <c:pt idx="0">
                  <c:v>18</c:v>
                </c:pt>
                <c:pt idx="1">
                  <c:v>46</c:v>
                </c:pt>
                <c:pt idx="2">
                  <c:v>64</c:v>
                </c:pt>
                <c:pt idx="3">
                  <c:v>77</c:v>
                </c:pt>
                <c:pt idx="4">
                  <c:v>84</c:v>
                </c:pt>
                <c:pt idx="5">
                  <c:v>92</c:v>
                </c:pt>
                <c:pt idx="6">
                  <c:v>120</c:v>
                </c:pt>
                <c:pt idx="7">
                  <c:v>142</c:v>
                </c:pt>
                <c:pt idx="8">
                  <c:v>168</c:v>
                </c:pt>
                <c:pt idx="9">
                  <c:v>192</c:v>
                </c:pt>
                <c:pt idx="10">
                  <c:v>209</c:v>
                </c:pt>
                <c:pt idx="11">
                  <c:v>220</c:v>
                </c:pt>
                <c:pt idx="12">
                  <c:v>235</c:v>
                </c:pt>
                <c:pt idx="13">
                  <c:v>272</c:v>
                </c:pt>
                <c:pt idx="14">
                  <c:v>288</c:v>
                </c:pt>
                <c:pt idx="15">
                  <c:v>309</c:v>
                </c:pt>
                <c:pt idx="16">
                  <c:v>336</c:v>
                </c:pt>
                <c:pt idx="17">
                  <c:v>369</c:v>
                </c:pt>
                <c:pt idx="18">
                  <c:v>382</c:v>
                </c:pt>
                <c:pt idx="19">
                  <c:v>408</c:v>
                </c:pt>
                <c:pt idx="20">
                  <c:v>447</c:v>
                </c:pt>
                <c:pt idx="21">
                  <c:v>471</c:v>
                </c:pt>
                <c:pt idx="22">
                  <c:v>492</c:v>
                </c:pt>
                <c:pt idx="23">
                  <c:v>516</c:v>
                </c:pt>
                <c:pt idx="24">
                  <c:v>542</c:v>
                </c:pt>
                <c:pt idx="25">
                  <c:v>578</c:v>
                </c:pt>
                <c:pt idx="26">
                  <c:v>608</c:v>
                </c:pt>
                <c:pt idx="27">
                  <c:v>666</c:v>
                </c:pt>
                <c:pt idx="28">
                  <c:v>718</c:v>
                </c:pt>
                <c:pt idx="29">
                  <c:v>762</c:v>
                </c:pt>
                <c:pt idx="30">
                  <c:v>813</c:v>
                </c:pt>
                <c:pt idx="31">
                  <c:v>859</c:v>
                </c:pt>
                <c:pt idx="32">
                  <c:v>900</c:v>
                </c:pt>
                <c:pt idx="33">
                  <c:v>949</c:v>
                </c:pt>
                <c:pt idx="34">
                  <c:v>1003</c:v>
                </c:pt>
                <c:pt idx="35">
                  <c:v>1068</c:v>
                </c:pt>
                <c:pt idx="36">
                  <c:v>1115</c:v>
                </c:pt>
                <c:pt idx="37">
                  <c:v>1168</c:v>
                </c:pt>
                <c:pt idx="38">
                  <c:v>1210</c:v>
                </c:pt>
                <c:pt idx="39">
                  <c:v>1248</c:v>
                </c:pt>
                <c:pt idx="40">
                  <c:v>1287</c:v>
                </c:pt>
                <c:pt idx="41">
                  <c:v>1326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A5-4801-A366-F6A57642DC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prezentace!$B$50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prezentace!$D$50:$BL$50</c:f>
              <c:numCache>
                <c:formatCode>General</c:formatCode>
                <c:ptCount val="61"/>
                <c:pt idx="29">
                  <c:v>752.9859942058381</c:v>
                </c:pt>
                <c:pt idx="30">
                  <c:v>804.00545261966761</c:v>
                </c:pt>
                <c:pt idx="31">
                  <c:v>857.49924846052454</c:v>
                </c:pt>
                <c:pt idx="32">
                  <c:v>913.68700043614149</c:v>
                </c:pt>
                <c:pt idx="33">
                  <c:v>972.71428632408492</c:v>
                </c:pt>
                <c:pt idx="34">
                  <c:v>1027.2352732869506</c:v>
                </c:pt>
                <c:pt idx="35">
                  <c:v>1078.1232989202581</c:v>
                </c:pt>
                <c:pt idx="36">
                  <c:v>1126.999900348037</c:v>
                </c:pt>
                <c:pt idx="37">
                  <c:v>1174.9644237449259</c:v>
                </c:pt>
                <c:pt idx="38">
                  <c:v>1221.4878411339155</c:v>
                </c:pt>
                <c:pt idx="39">
                  <c:v>1265.896895592198</c:v>
                </c:pt>
                <c:pt idx="40">
                  <c:v>1307.7161956446416</c:v>
                </c:pt>
                <c:pt idx="41">
                  <c:v>1346.61434772593</c:v>
                </c:pt>
                <c:pt idx="42">
                  <c:v>1383.3191566559997</c:v>
                </c:pt>
                <c:pt idx="43">
                  <c:v>1418.2964392057261</c:v>
                </c:pt>
                <c:pt idx="44">
                  <c:v>1451.5847732202758</c:v>
                </c:pt>
                <c:pt idx="45">
                  <c:v>1482.9382469019361</c:v>
                </c:pt>
                <c:pt idx="46">
                  <c:v>1512.3241109343055</c:v>
                </c:pt>
                <c:pt idx="47">
                  <c:v>1539.8715884031321</c:v>
                </c:pt>
                <c:pt idx="48">
                  <c:v>1565.7799960165737</c:v>
                </c:pt>
                <c:pt idx="49">
                  <c:v>1590.2777091962371</c:v>
                </c:pt>
                <c:pt idx="50">
                  <c:v>1613.408343003834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A5-4801-A366-F6A57642DCB3}"/>
            </c:ext>
          </c:extLst>
        </c:ser>
        <c:ser>
          <c:idx val="1"/>
          <c:order val="1"/>
          <c:tx>
            <c:strRef>
              <c:f>prezentace!$B$51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prezentace!$D$51:$BL$51</c:f>
              <c:numCache>
                <c:formatCode>General</c:formatCode>
                <c:ptCount val="61"/>
                <c:pt idx="29">
                  <c:v>752.9859942058381</c:v>
                </c:pt>
                <c:pt idx="30">
                  <c:v>804.00545261966761</c:v>
                </c:pt>
                <c:pt idx="31">
                  <c:v>857.49924846052454</c:v>
                </c:pt>
                <c:pt idx="32">
                  <c:v>913.68700043614149</c:v>
                </c:pt>
                <c:pt idx="33">
                  <c:v>972.71428632408492</c:v>
                </c:pt>
                <c:pt idx="34">
                  <c:v>1031.4524342230136</c:v>
                </c:pt>
                <c:pt idx="35">
                  <c:v>1090.2790945901097</c:v>
                </c:pt>
                <c:pt idx="36">
                  <c:v>1149.848978387507</c:v>
                </c:pt>
                <c:pt idx="37">
                  <c:v>1210.6086342682795</c:v>
                </c:pt>
                <c:pt idx="38">
                  <c:v>1272.1140333363278</c:v>
                </c:pt>
                <c:pt idx="39">
                  <c:v>1333.9053236793145</c:v>
                </c:pt>
                <c:pt idx="40">
                  <c:v>1395.6938579569583</c:v>
                </c:pt>
                <c:pt idx="41">
                  <c:v>1457.2941187797996</c:v>
                </c:pt>
                <c:pt idx="42">
                  <c:v>1519.1083560917291</c:v>
                </c:pt>
                <c:pt idx="43">
                  <c:v>1581.3177725442065</c:v>
                </c:pt>
                <c:pt idx="44">
                  <c:v>1643.8201198918021</c:v>
                </c:pt>
                <c:pt idx="45">
                  <c:v>1706.324645951586</c:v>
                </c:pt>
                <c:pt idx="46">
                  <c:v>1768.7492394711862</c:v>
                </c:pt>
                <c:pt idx="47">
                  <c:v>1831.1657325418425</c:v>
                </c:pt>
                <c:pt idx="48">
                  <c:v>1893.6765691432688</c:v>
                </c:pt>
                <c:pt idx="49">
                  <c:v>1956.3716662256479</c:v>
                </c:pt>
                <c:pt idx="50">
                  <c:v>2019.1764696337016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A5-4801-A366-F6A57642DCB3}"/>
            </c:ext>
          </c:extLst>
        </c:ser>
        <c:ser>
          <c:idx val="2"/>
          <c:order val="2"/>
          <c:tx>
            <c:strRef>
              <c:f>prezentace!$B$52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prezentace!$D$52:$BL$52</c:f>
              <c:numCache>
                <c:formatCode>General</c:formatCode>
                <c:ptCount val="61"/>
                <c:pt idx="29">
                  <c:v>752.9859942058381</c:v>
                </c:pt>
                <c:pt idx="30">
                  <c:v>804.00545261966761</c:v>
                </c:pt>
                <c:pt idx="31">
                  <c:v>857.49924846052454</c:v>
                </c:pt>
                <c:pt idx="32">
                  <c:v>913.68700043614149</c:v>
                </c:pt>
                <c:pt idx="33">
                  <c:v>972.71428632408492</c:v>
                </c:pt>
                <c:pt idx="34">
                  <c:v>1034.6286064474866</c:v>
                </c:pt>
                <c:pt idx="35">
                  <c:v>1099.4417033017612</c:v>
                </c:pt>
                <c:pt idx="36">
                  <c:v>1167.0734480088101</c:v>
                </c:pt>
                <c:pt idx="37">
                  <c:v>1237.4758933432192</c:v>
                </c:pt>
                <c:pt idx="38">
                  <c:v>1310.6928484862667</c:v>
                </c:pt>
                <c:pt idx="39">
                  <c:v>1386.7920026340898</c:v>
                </c:pt>
                <c:pt idx="40">
                  <c:v>1465.895432610535</c:v>
                </c:pt>
                <c:pt idx="41">
                  <c:v>1548.1424232727259</c:v>
                </c:pt>
                <c:pt idx="42">
                  <c:v>1633.6079104339885</c:v>
                </c:pt>
                <c:pt idx="43">
                  <c:v>1722.3748226108719</c:v>
                </c:pt>
                <c:pt idx="44">
                  <c:v>1814.5471139925912</c:v>
                </c:pt>
                <c:pt idx="45">
                  <c:v>1910.2446890329466</c:v>
                </c:pt>
                <c:pt idx="46">
                  <c:v>2009.6153533890599</c:v>
                </c:pt>
                <c:pt idx="47">
                  <c:v>2112.8112034983415</c:v>
                </c:pt>
                <c:pt idx="48">
                  <c:v>2219.9725545625793</c:v>
                </c:pt>
                <c:pt idx="49">
                  <c:v>2331.2527458739064</c:v>
                </c:pt>
                <c:pt idx="50">
                  <c:v>2446.7819276055425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A5-4801-A366-F6A57642DCB3}"/>
            </c:ext>
          </c:extLst>
        </c:ser>
        <c:ser>
          <c:idx val="3"/>
          <c:order val="3"/>
          <c:tx>
            <c:strRef>
              <c:f>prezentace!$B$53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prezentace!$D$53:$BL$53</c:f>
              <c:numCache>
                <c:formatCode>General</c:formatCode>
                <c:ptCount val="61"/>
                <c:pt idx="29" formatCode="0">
                  <c:v>752.9859942058381</c:v>
                </c:pt>
                <c:pt idx="30" formatCode="0">
                  <c:v>804.00545261966761</c:v>
                </c:pt>
                <c:pt idx="31" formatCode="0">
                  <c:v>857.49924846052454</c:v>
                </c:pt>
                <c:pt idx="32" formatCode="0">
                  <c:v>913.68700043614149</c:v>
                </c:pt>
                <c:pt idx="33" formatCode="0">
                  <c:v>972.71428632408492</c:v>
                </c:pt>
                <c:pt idx="34" formatCode="0">
                  <c:v>1035.6672818508284</c:v>
                </c:pt>
                <c:pt idx="35" formatCode="0">
                  <c:v>1102.434273897572</c:v>
                </c:pt>
                <c:pt idx="36" formatCode="0">
                  <c:v>1172.7001558291304</c:v>
                </c:pt>
                <c:pt idx="37" formatCode="0">
                  <c:v>1246.2533112750918</c:v>
                </c:pt>
                <c:pt idx="38" formatCode="0">
                  <c:v>1323.3764759989999</c:v>
                </c:pt>
                <c:pt idx="39" formatCode="0">
                  <c:v>1404.3757749208626</c:v>
                </c:pt>
                <c:pt idx="40" formatCode="0">
                  <c:v>1489.5576915015154</c:v>
                </c:pt>
                <c:pt idx="41" formatCode="0">
                  <c:v>1579.207993064193</c:v>
                </c:pt>
                <c:pt idx="42" formatCode="0">
                  <c:v>1673.2930993691882</c:v>
                </c:pt>
                <c:pt idx="43" formatCode="0">
                  <c:v>1771.9086144265277</c:v>
                </c:pt>
                <c:pt idx="44" formatCode="0">
                  <c:v>1875.3088389959958</c:v>
                </c:pt>
                <c:pt idx="45" formatCode="0">
                  <c:v>1983.8662175494239</c:v>
                </c:pt>
                <c:pt idx="46" formatCode="0">
                  <c:v>2097.8781923254523</c:v>
                </c:pt>
                <c:pt idx="47" formatCode="0">
                  <c:v>2217.5746979717574</c:v>
                </c:pt>
                <c:pt idx="48" formatCode="0">
                  <c:v>2343.1684612694989</c:v>
                </c:pt>
                <c:pt idx="49" formatCode="0">
                  <c:v>2474.9168558110059</c:v>
                </c:pt>
                <c:pt idx="50" formatCode="0">
                  <c:v>2613.1397164852278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0A5-4801-A366-F6A57642DCB3}"/>
            </c:ext>
          </c:extLst>
        </c:ser>
        <c:ser>
          <c:idx val="4"/>
          <c:order val="4"/>
          <c:tx>
            <c:strRef>
              <c:f>prezentace!$B$54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69092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prezentace!$D$54:$BL$54</c:f>
            </c:numRef>
          </c:val>
          <c:smooth val="0"/>
          <c:extLst>
            <c:ext xmlns:c16="http://schemas.microsoft.com/office/drawing/2014/chart" uri="{C3380CC4-5D6E-409C-BE32-E72D297353CC}">
              <c16:uniqueId val="{00000005-50A5-4801-A366-F6A57642DC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prezentace!$B$61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prezentace!$D$61:$BL$61</c:f>
              <c:numCache>
                <c:formatCode>General</c:formatCode>
                <c:ptCount val="61"/>
                <c:pt idx="0">
                  <c:v>29</c:v>
                </c:pt>
                <c:pt idx="1">
                  <c:v>47</c:v>
                </c:pt>
                <c:pt idx="2">
                  <c:v>58</c:v>
                </c:pt>
                <c:pt idx="3">
                  <c:v>83</c:v>
                </c:pt>
                <c:pt idx="4">
                  <c:v>94</c:v>
                </c:pt>
                <c:pt idx="5">
                  <c:v>107</c:v>
                </c:pt>
                <c:pt idx="6">
                  <c:v>128</c:v>
                </c:pt>
                <c:pt idx="7">
                  <c:v>155</c:v>
                </c:pt>
                <c:pt idx="8">
                  <c:v>175</c:v>
                </c:pt>
                <c:pt idx="9">
                  <c:v>190</c:v>
                </c:pt>
                <c:pt idx="10">
                  <c:v>207</c:v>
                </c:pt>
                <c:pt idx="11">
                  <c:v>222</c:v>
                </c:pt>
                <c:pt idx="12">
                  <c:v>239</c:v>
                </c:pt>
                <c:pt idx="13">
                  <c:v>250</c:v>
                </c:pt>
                <c:pt idx="14">
                  <c:v>268</c:v>
                </c:pt>
                <c:pt idx="15">
                  <c:v>290</c:v>
                </c:pt>
                <c:pt idx="16">
                  <c:v>317</c:v>
                </c:pt>
                <c:pt idx="17">
                  <c:v>340</c:v>
                </c:pt>
                <c:pt idx="18">
                  <c:v>355</c:v>
                </c:pt>
                <c:pt idx="19">
                  <c:v>370</c:v>
                </c:pt>
                <c:pt idx="20">
                  <c:v>394</c:v>
                </c:pt>
                <c:pt idx="21">
                  <c:v>414</c:v>
                </c:pt>
                <c:pt idx="22">
                  <c:v>444</c:v>
                </c:pt>
                <c:pt idx="23">
                  <c:v>471</c:v>
                </c:pt>
                <c:pt idx="24">
                  <c:v>491</c:v>
                </c:pt>
                <c:pt idx="25">
                  <c:v>514</c:v>
                </c:pt>
                <c:pt idx="26">
                  <c:v>542</c:v>
                </c:pt>
                <c:pt idx="27">
                  <c:v>575</c:v>
                </c:pt>
                <c:pt idx="28">
                  <c:v>612</c:v>
                </c:pt>
                <c:pt idx="29">
                  <c:v>660</c:v>
                </c:pt>
                <c:pt idx="30">
                  <c:v>699</c:v>
                </c:pt>
                <c:pt idx="31">
                  <c:v>720</c:v>
                </c:pt>
                <c:pt idx="32">
                  <c:v>758</c:v>
                </c:pt>
                <c:pt idx="33">
                  <c:v>790</c:v>
                </c:pt>
                <c:pt idx="34">
                  <c:v>837</c:v>
                </c:pt>
                <c:pt idx="35">
                  <c:v>911</c:v>
                </c:pt>
                <c:pt idx="36">
                  <c:v>947</c:v>
                </c:pt>
                <c:pt idx="37">
                  <c:v>991</c:v>
                </c:pt>
                <c:pt idx="38">
                  <c:v>1030</c:v>
                </c:pt>
                <c:pt idx="39">
                  <c:v>1045</c:v>
                </c:pt>
                <c:pt idx="40">
                  <c:v>1071</c:v>
                </c:pt>
                <c:pt idx="41">
                  <c:v>1084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1D-43CE-8795-B4D283825E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prezentace!$B$56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prezentace!$D$56:$BL$56</c:f>
              <c:numCache>
                <c:formatCode>General</c:formatCode>
                <c:ptCount val="61"/>
                <c:pt idx="29">
                  <c:v>640.30211727721587</c:v>
                </c:pt>
                <c:pt idx="30">
                  <c:v>679.13163020263664</c:v>
                </c:pt>
                <c:pt idx="31">
                  <c:v>719.85778218026451</c:v>
                </c:pt>
                <c:pt idx="32">
                  <c:v>762.6652139704604</c:v>
                </c:pt>
                <c:pt idx="33">
                  <c:v>807.66817597073316</c:v>
                </c:pt>
                <c:pt idx="34">
                  <c:v>849.32955624882061</c:v>
                </c:pt>
                <c:pt idx="35">
                  <c:v>888.29671896854484</c:v>
                </c:pt>
                <c:pt idx="36">
                  <c:v>925.77139452534277</c:v>
                </c:pt>
                <c:pt idx="37">
                  <c:v>962.5647434622208</c:v>
                </c:pt>
                <c:pt idx="38">
                  <c:v>998.27051371502409</c:v>
                </c:pt>
                <c:pt idx="39">
                  <c:v>1032.3641937044954</c:v>
                </c:pt>
                <c:pt idx="40">
                  <c:v>1064.4815260434889</c:v>
                </c:pt>
                <c:pt idx="41">
                  <c:v>1094.3720612763125</c:v>
                </c:pt>
                <c:pt idx="42">
                  <c:v>1122.58111897345</c:v>
                </c:pt>
                <c:pt idx="43">
                  <c:v>1149.464967195765</c:v>
                </c:pt>
                <c:pt idx="44">
                  <c:v>1175.0496629083464</c:v>
                </c:pt>
                <c:pt idx="45">
                  <c:v>1199.1490209630128</c:v>
                </c:pt>
                <c:pt idx="46">
                  <c:v>1221.7408124537274</c:v>
                </c:pt>
                <c:pt idx="47">
                  <c:v>1242.9226144563809</c:v>
                </c:pt>
                <c:pt idx="48">
                  <c:v>1262.8436657281864</c:v>
                </c:pt>
                <c:pt idx="49">
                  <c:v>1281.677879562812</c:v>
                </c:pt>
                <c:pt idx="50">
                  <c:v>1299.4594756648657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1D-43CE-8795-B4D283825E15}"/>
            </c:ext>
          </c:extLst>
        </c:ser>
        <c:ser>
          <c:idx val="1"/>
          <c:order val="1"/>
          <c:tx>
            <c:strRef>
              <c:f>prezentace!$B$57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prezentace!$D$57:$BL$57</c:f>
              <c:numCache>
                <c:formatCode>General</c:formatCode>
                <c:ptCount val="61"/>
                <c:pt idx="29">
                  <c:v>640.30211727721587</c:v>
                </c:pt>
                <c:pt idx="30">
                  <c:v>679.13163020263664</c:v>
                </c:pt>
                <c:pt idx="31">
                  <c:v>719.85778218026451</c:v>
                </c:pt>
                <c:pt idx="32">
                  <c:v>762.6652139704604</c:v>
                </c:pt>
                <c:pt idx="33">
                  <c:v>807.66817597073316</c:v>
                </c:pt>
                <c:pt idx="34">
                  <c:v>852.50773252262809</c:v>
                </c:pt>
                <c:pt idx="35">
                  <c:v>897.46330250357028</c:v>
                </c:pt>
                <c:pt idx="36">
                  <c:v>943.01335184595928</c:v>
                </c:pt>
                <c:pt idx="37">
                  <c:v>989.48287726403919</c:v>
                </c:pt>
                <c:pt idx="38">
                  <c:v>1036.533489771999</c:v>
                </c:pt>
                <c:pt idx="39">
                  <c:v>1083.8060124219764</c:v>
                </c:pt>
                <c:pt idx="40">
                  <c:v>1131.0804828998002</c:v>
                </c:pt>
                <c:pt idx="41">
                  <c:v>1178.2187809093546</c:v>
                </c:pt>
                <c:pt idx="42">
                  <c:v>1225.5214976783257</c:v>
                </c:pt>
                <c:pt idx="43">
                  <c:v>1273.1289623111497</c:v>
                </c:pt>
                <c:pt idx="44">
                  <c:v>1320.9608950876573</c:v>
                </c:pt>
                <c:pt idx="45">
                  <c:v>1368.7961719844757</c:v>
                </c:pt>
                <c:pt idx="46">
                  <c:v>1416.5735517611752</c:v>
                </c:pt>
                <c:pt idx="47">
                  <c:v>1464.3460449415393</c:v>
                </c:pt>
                <c:pt idx="48">
                  <c:v>1512.1888480544667</c:v>
                </c:pt>
                <c:pt idx="49">
                  <c:v>1560.1705678649132</c:v>
                </c:pt>
                <c:pt idx="50">
                  <c:v>1608.2353365752347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A1D-43CE-8795-B4D283825E15}"/>
            </c:ext>
          </c:extLst>
        </c:ser>
        <c:ser>
          <c:idx val="2"/>
          <c:order val="2"/>
          <c:tx>
            <c:strRef>
              <c:f>prezentace!$B$58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prezentace!$D$58:$BL$58</c:f>
              <c:numCache>
                <c:formatCode>General</c:formatCode>
                <c:ptCount val="61"/>
                <c:pt idx="29">
                  <c:v>640.30211727721587</c:v>
                </c:pt>
                <c:pt idx="30">
                  <c:v>679.13163020263664</c:v>
                </c:pt>
                <c:pt idx="31">
                  <c:v>719.85778218026451</c:v>
                </c:pt>
                <c:pt idx="32">
                  <c:v>762.6652139704604</c:v>
                </c:pt>
                <c:pt idx="33">
                  <c:v>807.66817597073316</c:v>
                </c:pt>
                <c:pt idx="34">
                  <c:v>854.90138914574254</c:v>
                </c:pt>
                <c:pt idx="35">
                  <c:v>904.37274543406647</c:v>
                </c:pt>
                <c:pt idx="36">
                  <c:v>956.01096378558327</c:v>
                </c:pt>
                <c:pt idx="37">
                  <c:v>1009.7727469826186</c:v>
                </c:pt>
                <c:pt idx="38">
                  <c:v>1065.6902215072173</c:v>
                </c:pt>
                <c:pt idx="39">
                  <c:v>1123.8057354440562</c:v>
                </c:pt>
                <c:pt idx="40">
                  <c:v>1184.2126328012612</c:v>
                </c:pt>
                <c:pt idx="41">
                  <c:v>1247.0210384348325</c:v>
                </c:pt>
                <c:pt idx="42">
                  <c:v>1312.2873812087796</c:v>
                </c:pt>
                <c:pt idx="43">
                  <c:v>1380.0789325673511</c:v>
                </c:pt>
                <c:pt idx="44">
                  <c:v>1450.4729145648143</c:v>
                </c:pt>
                <c:pt idx="45">
                  <c:v>1523.5592567313934</c:v>
                </c:pt>
                <c:pt idx="46">
                  <c:v>1599.4513625542543</c:v>
                </c:pt>
                <c:pt idx="47">
                  <c:v>1678.2643670352136</c:v>
                </c:pt>
                <c:pt idx="48">
                  <c:v>1760.1038317394655</c:v>
                </c:pt>
                <c:pt idx="49">
                  <c:v>1845.0879289851343</c:v>
                </c:pt>
                <c:pt idx="50">
                  <c:v>1933.3167434421387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A1D-43CE-8795-B4D283825E15}"/>
            </c:ext>
          </c:extLst>
        </c:ser>
        <c:ser>
          <c:idx val="3"/>
          <c:order val="3"/>
          <c:tx>
            <c:strRef>
              <c:f>prezentace!$B$59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prezentace!$D$59:$BL$59</c:f>
              <c:numCache>
                <c:formatCode>General</c:formatCode>
                <c:ptCount val="61"/>
                <c:pt idx="29" formatCode="0">
                  <c:v>640.30211727721587</c:v>
                </c:pt>
                <c:pt idx="30" formatCode="0">
                  <c:v>679.13163020263664</c:v>
                </c:pt>
                <c:pt idx="31" formatCode="0">
                  <c:v>719.85778218026451</c:v>
                </c:pt>
                <c:pt idx="32" formatCode="0">
                  <c:v>762.6652139704604</c:v>
                </c:pt>
                <c:pt idx="33" formatCode="0">
                  <c:v>807.66817597073316</c:v>
                </c:pt>
                <c:pt idx="34" formatCode="0">
                  <c:v>855.68416541943395</c:v>
                </c:pt>
                <c:pt idx="35" formatCode="0">
                  <c:v>906.62941844747388</c:v>
                </c:pt>
                <c:pt idx="36" formatCode="0">
                  <c:v>960.25688721163897</c:v>
                </c:pt>
                <c:pt idx="37" formatCode="0">
                  <c:v>1016.4013602596613</c:v>
                </c:pt>
                <c:pt idx="38" formatCode="0">
                  <c:v>1075.2759615082759</c:v>
                </c:pt>
                <c:pt idx="39" formatCode="0">
                  <c:v>1137.104131000493</c:v>
                </c:pt>
                <c:pt idx="40" formatCode="0">
                  <c:v>1202.1196200007212</c:v>
                </c:pt>
                <c:pt idx="41" formatCode="0">
                  <c:v>1270.544388205609</c:v>
                </c:pt>
                <c:pt idx="42" formatCode="0">
                  <c:v>1342.3542833861175</c:v>
                </c:pt>
                <c:pt idx="43" formatCode="0">
                  <c:v>1417.626865548787</c:v>
                </c:pt>
                <c:pt idx="44" formatCode="0">
                  <c:v>1496.5538190957825</c:v>
                </c:pt>
                <c:pt idx="45" formatCode="0">
                  <c:v>1579.4164488486335</c:v>
                </c:pt>
                <c:pt idx="46" formatCode="0">
                  <c:v>1666.442035072082</c:v>
                </c:pt>
                <c:pt idx="47" formatCode="0">
                  <c:v>1757.805590236999</c:v>
                </c:pt>
                <c:pt idx="48" formatCode="0">
                  <c:v>1853.6685741165441</c:v>
                </c:pt>
                <c:pt idx="49" formatCode="0">
                  <c:v>1954.2289039336993</c:v>
                </c:pt>
                <c:pt idx="50" formatCode="0">
                  <c:v>2059.730989962989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A1D-43CE-8795-B4D283825E15}"/>
            </c:ext>
          </c:extLst>
        </c:ser>
        <c:ser>
          <c:idx val="4"/>
          <c:order val="4"/>
          <c:tx>
            <c:strRef>
              <c:f>prezentace!$B$60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69092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prezentace!$D$60:$BL$60</c:f>
            </c:numRef>
          </c:val>
          <c:smooth val="0"/>
          <c:extLst>
            <c:ext xmlns:c16="http://schemas.microsoft.com/office/drawing/2014/chart" uri="{C3380CC4-5D6E-409C-BE32-E72D297353CC}">
              <c16:uniqueId val="{00000005-EA1D-43CE-8795-B4D283825E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prezentace!$B$67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prezentace!$D$67:$BL$67</c:f>
              <c:numCache>
                <c:formatCode>General</c:formatCode>
                <c:ptCount val="61"/>
                <c:pt idx="0">
                  <c:v>28</c:v>
                </c:pt>
                <c:pt idx="1">
                  <c:v>48</c:v>
                </c:pt>
                <c:pt idx="2">
                  <c:v>70</c:v>
                </c:pt>
                <c:pt idx="3">
                  <c:v>106</c:v>
                </c:pt>
                <c:pt idx="4">
                  <c:v>116</c:v>
                </c:pt>
                <c:pt idx="5">
                  <c:v>128</c:v>
                </c:pt>
                <c:pt idx="6">
                  <c:v>154</c:v>
                </c:pt>
                <c:pt idx="7">
                  <c:v>182</c:v>
                </c:pt>
                <c:pt idx="8">
                  <c:v>224</c:v>
                </c:pt>
                <c:pt idx="9">
                  <c:v>246</c:v>
                </c:pt>
                <c:pt idx="10">
                  <c:v>260</c:v>
                </c:pt>
                <c:pt idx="11">
                  <c:v>267</c:v>
                </c:pt>
                <c:pt idx="12">
                  <c:v>286</c:v>
                </c:pt>
                <c:pt idx="13">
                  <c:v>312</c:v>
                </c:pt>
                <c:pt idx="14">
                  <c:v>332</c:v>
                </c:pt>
                <c:pt idx="15">
                  <c:v>348</c:v>
                </c:pt>
                <c:pt idx="16">
                  <c:v>364</c:v>
                </c:pt>
                <c:pt idx="17">
                  <c:v>377</c:v>
                </c:pt>
                <c:pt idx="18">
                  <c:v>390</c:v>
                </c:pt>
                <c:pt idx="19">
                  <c:v>412</c:v>
                </c:pt>
                <c:pt idx="20">
                  <c:v>426</c:v>
                </c:pt>
                <c:pt idx="21">
                  <c:v>450</c:v>
                </c:pt>
                <c:pt idx="22">
                  <c:v>484</c:v>
                </c:pt>
                <c:pt idx="23">
                  <c:v>510</c:v>
                </c:pt>
                <c:pt idx="24">
                  <c:v>532</c:v>
                </c:pt>
                <c:pt idx="25">
                  <c:v>551</c:v>
                </c:pt>
                <c:pt idx="26">
                  <c:v>591</c:v>
                </c:pt>
                <c:pt idx="27">
                  <c:v>625</c:v>
                </c:pt>
                <c:pt idx="28">
                  <c:v>701</c:v>
                </c:pt>
                <c:pt idx="29">
                  <c:v>741</c:v>
                </c:pt>
                <c:pt idx="30">
                  <c:v>781</c:v>
                </c:pt>
                <c:pt idx="31">
                  <c:v>807</c:v>
                </c:pt>
                <c:pt idx="32">
                  <c:v>838</c:v>
                </c:pt>
                <c:pt idx="33">
                  <c:v>872</c:v>
                </c:pt>
                <c:pt idx="34">
                  <c:v>956</c:v>
                </c:pt>
                <c:pt idx="35">
                  <c:v>997</c:v>
                </c:pt>
                <c:pt idx="36">
                  <c:v>1035</c:v>
                </c:pt>
                <c:pt idx="37">
                  <c:v>1083</c:v>
                </c:pt>
                <c:pt idx="38">
                  <c:v>1118</c:v>
                </c:pt>
                <c:pt idx="39">
                  <c:v>1133</c:v>
                </c:pt>
                <c:pt idx="40">
                  <c:v>1148</c:v>
                </c:pt>
                <c:pt idx="41">
                  <c:v>1169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41-4FA0-8AF2-559A37AABE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prezentace!$B$62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prezentace!$D$62:$BL$62</c:f>
              <c:numCache>
                <c:formatCode>General</c:formatCode>
                <c:ptCount val="61"/>
                <c:pt idx="29">
                  <c:v>711.92761252900505</c:v>
                </c:pt>
                <c:pt idx="30">
                  <c:v>751.39666603558135</c:v>
                </c:pt>
                <c:pt idx="31">
                  <c:v>792.80101022442454</c:v>
                </c:pt>
                <c:pt idx="32">
                  <c:v>836.3379418994997</c:v>
                </c:pt>
                <c:pt idx="33">
                  <c:v>882.12549209760709</c:v>
                </c:pt>
                <c:pt idx="34">
                  <c:v>924.56480778077434</c:v>
                </c:pt>
                <c:pt idx="35">
                  <c:v>964.30440270245685</c:v>
                </c:pt>
                <c:pt idx="36">
                  <c:v>1002.5480064535654</c:v>
                </c:pt>
                <c:pt idx="37">
                  <c:v>1040.1061134951347</c:v>
                </c:pt>
                <c:pt idx="38">
                  <c:v>1076.5637892673153</c:v>
                </c:pt>
                <c:pt idx="39">
                  <c:v>1111.3812255069013</c:v>
                </c:pt>
                <c:pt idx="40">
                  <c:v>1144.186818885021</c:v>
                </c:pt>
                <c:pt idx="41">
                  <c:v>1174.7269649986465</c:v>
                </c:pt>
                <c:pt idx="42">
                  <c:v>1203.551242670527</c:v>
                </c:pt>
                <c:pt idx="43">
                  <c:v>1231.0227483542733</c:v>
                </c:pt>
                <c:pt idx="44">
                  <c:v>1257.1661525995396</c:v>
                </c:pt>
                <c:pt idx="45">
                  <c:v>1281.7927376673538</c:v>
                </c:pt>
                <c:pt idx="46">
                  <c:v>1304.8813900401594</c:v>
                </c:pt>
                <c:pt idx="47">
                  <c:v>1326.530870164986</c:v>
                </c:pt>
                <c:pt idx="48">
                  <c:v>1346.8915252064048</c:v>
                </c:pt>
                <c:pt idx="49">
                  <c:v>1366.140189507003</c:v>
                </c:pt>
                <c:pt idx="50">
                  <c:v>1384.3122099689303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41-4FA0-8AF2-559A37AABE32}"/>
            </c:ext>
          </c:extLst>
        </c:ser>
        <c:ser>
          <c:idx val="1"/>
          <c:order val="1"/>
          <c:tx>
            <c:strRef>
              <c:f>prezentace!$B$63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prezentace!$D$63:$BL$63</c:f>
              <c:numCache>
                <c:formatCode>General</c:formatCode>
                <c:ptCount val="61"/>
                <c:pt idx="29">
                  <c:v>711.92761252900505</c:v>
                </c:pt>
                <c:pt idx="30">
                  <c:v>751.39666603558135</c:v>
                </c:pt>
                <c:pt idx="31">
                  <c:v>792.80101022442454</c:v>
                </c:pt>
                <c:pt idx="32">
                  <c:v>836.3379418994997</c:v>
                </c:pt>
                <c:pt idx="33">
                  <c:v>882.12549209760709</c:v>
                </c:pt>
                <c:pt idx="34">
                  <c:v>927.7780790562648</c:v>
                </c:pt>
                <c:pt idx="35">
                  <c:v>973.57532685947649</c:v>
                </c:pt>
                <c:pt idx="36">
                  <c:v>1019.9926911255727</c:v>
                </c:pt>
                <c:pt idx="37">
                  <c:v>1067.3523550498612</c:v>
                </c:pt>
                <c:pt idx="38">
                  <c:v>1115.3101084945356</c:v>
                </c:pt>
                <c:pt idx="39">
                  <c:v>1163.4958046045267</c:v>
                </c:pt>
                <c:pt idx="40">
                  <c:v>1211.6857038993573</c:v>
                </c:pt>
                <c:pt idx="41">
                  <c:v>1259.7410994419072</c:v>
                </c:pt>
                <c:pt idx="42">
                  <c:v>1307.9644830556945</c:v>
                </c:pt>
                <c:pt idx="43">
                  <c:v>1356.4998255205526</c:v>
                </c:pt>
                <c:pt idx="44">
                  <c:v>1405.2641721410355</c:v>
                </c:pt>
                <c:pt idx="45">
                  <c:v>1454.0328445354198</c:v>
                </c:pt>
                <c:pt idx="46">
                  <c:v>1502.744280529796</c:v>
                </c:pt>
                <c:pt idx="47">
                  <c:v>1551.4514520472731</c:v>
                </c:pt>
                <c:pt idx="48">
                  <c:v>1600.2292713691838</c:v>
                </c:pt>
                <c:pt idx="49">
                  <c:v>1649.1475705639059</c:v>
                </c:pt>
                <c:pt idx="50">
                  <c:v>1698.1500416302292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41-4FA0-8AF2-559A37AABE32}"/>
            </c:ext>
          </c:extLst>
        </c:ser>
        <c:ser>
          <c:idx val="2"/>
          <c:order val="2"/>
          <c:tx>
            <c:strRef>
              <c:f>prezentace!$B$64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prezentace!$D$64:$BL$64</c:f>
              <c:numCache>
                <c:formatCode>General</c:formatCode>
                <c:ptCount val="61"/>
                <c:pt idx="29">
                  <c:v>711.92761252900505</c:v>
                </c:pt>
                <c:pt idx="30">
                  <c:v>751.39666603558135</c:v>
                </c:pt>
                <c:pt idx="31">
                  <c:v>792.80101022442454</c:v>
                </c:pt>
                <c:pt idx="32">
                  <c:v>836.3379418994997</c:v>
                </c:pt>
                <c:pt idx="33">
                  <c:v>882.12549209760709</c:v>
                </c:pt>
                <c:pt idx="34">
                  <c:v>930.19816762524363</c:v>
                </c:pt>
                <c:pt idx="35">
                  <c:v>980.56341611757614</c:v>
                </c:pt>
                <c:pt idx="36">
                  <c:v>1033.1431233612414</c:v>
                </c:pt>
                <c:pt idx="37">
                  <c:v>1087.889538614568</c:v>
                </c:pt>
                <c:pt idx="38">
                  <c:v>1144.834649488711</c:v>
                </c:pt>
                <c:pt idx="39">
                  <c:v>1204.0164628242842</c:v>
                </c:pt>
                <c:pt idx="40">
                  <c:v>1265.5300989419138</c:v>
                </c:pt>
                <c:pt idx="41">
                  <c:v>1329.4897602151082</c:v>
                </c:pt>
                <c:pt idx="42">
                  <c:v>1395.9524736676283</c:v>
                </c:pt>
                <c:pt idx="43">
                  <c:v>1464.9889032501287</c:v>
                </c:pt>
                <c:pt idx="44">
                  <c:v>1536.6765016448471</c:v>
                </c:pt>
                <c:pt idx="45">
                  <c:v>1611.1059505620929</c:v>
                </c:pt>
                <c:pt idx="46">
                  <c:v>1688.3930228735508</c:v>
                </c:pt>
                <c:pt idx="47">
                  <c:v>1768.654408381349</c:v>
                </c:pt>
                <c:pt idx="48">
                  <c:v>1851.996732142303</c:v>
                </c:pt>
                <c:pt idx="49">
                  <c:v>1938.5409207040486</c:v>
                </c:pt>
                <c:pt idx="50">
                  <c:v>2028.3892737627918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41-4FA0-8AF2-559A37AABE32}"/>
            </c:ext>
          </c:extLst>
        </c:ser>
        <c:ser>
          <c:idx val="3"/>
          <c:order val="3"/>
          <c:tx>
            <c:strRef>
              <c:f>prezentace!$B$65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prezentace!$D$65:$BL$65</c:f>
              <c:numCache>
                <c:formatCode>General</c:formatCode>
                <c:ptCount val="61"/>
                <c:pt idx="29" formatCode="0">
                  <c:v>711.92761252900505</c:v>
                </c:pt>
                <c:pt idx="30" formatCode="0">
                  <c:v>751.39666603558135</c:v>
                </c:pt>
                <c:pt idx="31" formatCode="0">
                  <c:v>792.80101022442454</c:v>
                </c:pt>
                <c:pt idx="32" formatCode="0">
                  <c:v>836.3379418994997</c:v>
                </c:pt>
                <c:pt idx="33" formatCode="0">
                  <c:v>882.12549209760709</c:v>
                </c:pt>
                <c:pt idx="34" formatCode="0">
                  <c:v>930.98958770351851</c:v>
                </c:pt>
                <c:pt idx="35" formatCode="0">
                  <c:v>982.84577655127578</c:v>
                </c:pt>
                <c:pt idx="36" formatCode="0">
                  <c:v>1037.4389689782154</c:v>
                </c:pt>
                <c:pt idx="37" formatCode="0">
                  <c:v>1094.5989483435269</c:v>
                </c:pt>
                <c:pt idx="38" formatCode="0">
                  <c:v>1154.541217484501</c:v>
                </c:pt>
                <c:pt idx="39" formatCode="0">
                  <c:v>1217.4876518090755</c:v>
                </c:pt>
                <c:pt idx="40" formatCode="0">
                  <c:v>1283.6761246709007</c:v>
                </c:pt>
                <c:pt idx="41" formatCode="0">
                  <c:v>1353.3347081859417</c:v>
                </c:pt>
                <c:pt idx="42" formatCode="0">
                  <c:v>1426.4396243637639</c:v>
                </c:pt>
                <c:pt idx="43" formatCode="0">
                  <c:v>1503.0723477818055</c:v>
                </c:pt>
                <c:pt idx="44" formatCode="0">
                  <c:v>1583.4266994330337</c:v>
                </c:pt>
                <c:pt idx="45" formatCode="0">
                  <c:v>1667.7874344054858</c:v>
                </c:pt>
                <c:pt idx="46" formatCode="0">
                  <c:v>1756.386073816135</c:v>
                </c:pt>
                <c:pt idx="47" formatCode="0">
                  <c:v>1849.4005211964402</c:v>
                </c:pt>
                <c:pt idx="48" formatCode="0">
                  <c:v>1946.994653407598</c:v>
                </c:pt>
                <c:pt idx="49" formatCode="0">
                  <c:v>2049.370767087591</c:v>
                </c:pt>
                <c:pt idx="50" formatCode="0">
                  <c:v>2156.777843633186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341-4FA0-8AF2-559A37AABE32}"/>
            </c:ext>
          </c:extLst>
        </c:ser>
        <c:ser>
          <c:idx val="4"/>
          <c:order val="4"/>
          <c:tx>
            <c:strRef>
              <c:f>prezentace!$B$66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69092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prezentace!$D$66:$BL$66</c:f>
            </c:numRef>
          </c:val>
          <c:smooth val="0"/>
          <c:extLst>
            <c:ext xmlns:c16="http://schemas.microsoft.com/office/drawing/2014/chart" uri="{C3380CC4-5D6E-409C-BE32-E72D297353CC}">
              <c16:uniqueId val="{00000005-6341-4FA0-8AF2-559A37AABE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prezentace!$B$73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prezentace!$D$73:$BL$73</c:f>
              <c:numCache>
                <c:formatCode>General</c:formatCode>
                <c:ptCount val="61"/>
                <c:pt idx="0">
                  <c:v>67</c:v>
                </c:pt>
                <c:pt idx="1">
                  <c:v>122</c:v>
                </c:pt>
                <c:pt idx="2">
                  <c:v>214</c:v>
                </c:pt>
                <c:pt idx="3">
                  <c:v>296</c:v>
                </c:pt>
                <c:pt idx="4">
                  <c:v>335</c:v>
                </c:pt>
                <c:pt idx="5">
                  <c:v>377</c:v>
                </c:pt>
                <c:pt idx="6">
                  <c:v>437</c:v>
                </c:pt>
                <c:pt idx="7">
                  <c:v>486</c:v>
                </c:pt>
                <c:pt idx="8">
                  <c:v>560</c:v>
                </c:pt>
                <c:pt idx="9">
                  <c:v>638</c:v>
                </c:pt>
                <c:pt idx="10">
                  <c:v>695</c:v>
                </c:pt>
                <c:pt idx="11">
                  <c:v>729</c:v>
                </c:pt>
                <c:pt idx="12">
                  <c:v>767</c:v>
                </c:pt>
                <c:pt idx="13">
                  <c:v>851</c:v>
                </c:pt>
                <c:pt idx="14">
                  <c:v>918</c:v>
                </c:pt>
                <c:pt idx="15">
                  <c:v>960</c:v>
                </c:pt>
                <c:pt idx="16">
                  <c:v>1026</c:v>
                </c:pt>
                <c:pt idx="17">
                  <c:v>1102</c:v>
                </c:pt>
                <c:pt idx="18">
                  <c:v>1141</c:v>
                </c:pt>
                <c:pt idx="19">
                  <c:v>1171</c:v>
                </c:pt>
                <c:pt idx="20">
                  <c:v>1254</c:v>
                </c:pt>
                <c:pt idx="21">
                  <c:v>1328</c:v>
                </c:pt>
                <c:pt idx="22">
                  <c:v>1405</c:v>
                </c:pt>
                <c:pt idx="23">
                  <c:v>1443</c:v>
                </c:pt>
                <c:pt idx="24">
                  <c:v>1484</c:v>
                </c:pt>
                <c:pt idx="25">
                  <c:v>1533</c:v>
                </c:pt>
                <c:pt idx="26">
                  <c:v>1580</c:v>
                </c:pt>
                <c:pt idx="27">
                  <c:v>1688</c:v>
                </c:pt>
                <c:pt idx="28">
                  <c:v>1777</c:v>
                </c:pt>
                <c:pt idx="29">
                  <c:v>1892</c:v>
                </c:pt>
                <c:pt idx="30">
                  <c:v>1973</c:v>
                </c:pt>
                <c:pt idx="31">
                  <c:v>2042</c:v>
                </c:pt>
                <c:pt idx="32">
                  <c:v>2136</c:v>
                </c:pt>
                <c:pt idx="33">
                  <c:v>2197</c:v>
                </c:pt>
                <c:pt idx="34">
                  <c:v>2330</c:v>
                </c:pt>
                <c:pt idx="35">
                  <c:v>2457</c:v>
                </c:pt>
                <c:pt idx="36">
                  <c:v>2573</c:v>
                </c:pt>
                <c:pt idx="37">
                  <c:v>2683</c:v>
                </c:pt>
                <c:pt idx="38">
                  <c:v>2776</c:v>
                </c:pt>
                <c:pt idx="39">
                  <c:v>2849</c:v>
                </c:pt>
                <c:pt idx="40">
                  <c:v>2918</c:v>
                </c:pt>
                <c:pt idx="41">
                  <c:v>2989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DB-470E-A6EC-35169A130B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prezentace!$B$68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prezentace!$D$68:$BL$68</c:f>
              <c:numCache>
                <c:formatCode>General</c:formatCode>
                <c:ptCount val="61"/>
                <c:pt idx="29">
                  <c:v>1878.8514224201235</c:v>
                </c:pt>
                <c:pt idx="30">
                  <c:v>1995.3056621496439</c:v>
                </c:pt>
                <c:pt idx="31">
                  <c:v>2117.4334800833167</c:v>
                </c:pt>
                <c:pt idx="32">
                  <c:v>2245.7696163995379</c:v>
                </c:pt>
                <c:pt idx="33">
                  <c:v>2380.6529652484514</c:v>
                </c:pt>
                <c:pt idx="34">
                  <c:v>2505.4188123259351</c:v>
                </c:pt>
                <c:pt idx="35">
                  <c:v>2622.0274953039934</c:v>
                </c:pt>
                <c:pt idx="36">
                  <c:v>2734.1183414143734</c:v>
                </c:pt>
                <c:pt idx="37">
                  <c:v>2844.1518607602229</c:v>
                </c:pt>
                <c:pt idx="38">
                  <c:v>2950.9135949959236</c:v>
                </c:pt>
                <c:pt idx="39">
                  <c:v>3052.8436421609326</c:v>
                </c:pt>
                <c:pt idx="40">
                  <c:v>3148.8522152236965</c:v>
                </c:pt>
                <c:pt idx="41">
                  <c:v>3238.1862681682528</c:v>
                </c:pt>
                <c:pt idx="42">
                  <c:v>3322.490619298962</c:v>
                </c:pt>
                <c:pt idx="43">
                  <c:v>3402.8318581841377</c:v>
                </c:pt>
                <c:pt idx="44">
                  <c:v>3479.2917240615948</c:v>
                </c:pt>
                <c:pt idx="45">
                  <c:v>3551.3107697230162</c:v>
                </c:pt>
                <c:pt idx="46">
                  <c:v>3618.8193975543845</c:v>
                </c:pt>
                <c:pt idx="47">
                  <c:v>3682.1110908382047</c:v>
                </c:pt>
                <c:pt idx="48">
                  <c:v>3741.6361036769986</c:v>
                </c:pt>
                <c:pt idx="49">
                  <c:v>3797.9159103432148</c:v>
                </c:pt>
                <c:pt idx="50">
                  <c:v>3851.0520249166334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DB-470E-A6EC-35169A130B97}"/>
            </c:ext>
          </c:extLst>
        </c:ser>
        <c:ser>
          <c:idx val="1"/>
          <c:order val="1"/>
          <c:tx>
            <c:strRef>
              <c:f>prezentace!$B$69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prezentace!$D$69:$BL$69</c:f>
              <c:numCache>
                <c:formatCode>General</c:formatCode>
                <c:ptCount val="61"/>
                <c:pt idx="29">
                  <c:v>1878.8514224201235</c:v>
                </c:pt>
                <c:pt idx="30">
                  <c:v>1995.3056621496439</c:v>
                </c:pt>
                <c:pt idx="31">
                  <c:v>2117.4334800833167</c:v>
                </c:pt>
                <c:pt idx="32">
                  <c:v>2245.7696163995379</c:v>
                </c:pt>
                <c:pt idx="33">
                  <c:v>2380.6529652484514</c:v>
                </c:pt>
                <c:pt idx="34">
                  <c:v>2514.9846576516106</c:v>
                </c:pt>
                <c:pt idx="35">
                  <c:v>2649.6114009167568</c:v>
                </c:pt>
                <c:pt idx="36">
                  <c:v>2785.9897131333983</c:v>
                </c:pt>
                <c:pt idx="37">
                  <c:v>2925.1104510310438</c:v>
                </c:pt>
                <c:pt idx="38">
                  <c:v>3065.9592365755343</c:v>
                </c:pt>
                <c:pt idx="39">
                  <c:v>3207.4688535484156</c:v>
                </c:pt>
                <c:pt idx="40">
                  <c:v>3348.9799144863891</c:v>
                </c:pt>
                <c:pt idx="41">
                  <c:v>3490.074840994841</c:v>
                </c:pt>
                <c:pt idx="42">
                  <c:v>3631.6611749194244</c:v>
                </c:pt>
                <c:pt idx="43">
                  <c:v>3774.1571480142456</c:v>
                </c:pt>
                <c:pt idx="44">
                  <c:v>3917.3246678287137</c:v>
                </c:pt>
                <c:pt idx="45">
                  <c:v>4060.5003842197634</c:v>
                </c:pt>
                <c:pt idx="46">
                  <c:v>4203.4992671650971</c:v>
                </c:pt>
                <c:pt idx="47">
                  <c:v>4346.4821048368194</c:v>
                </c:pt>
                <c:pt idx="48">
                  <c:v>4489.6774325473107</c:v>
                </c:pt>
                <c:pt idx="49">
                  <c:v>4633.2908214449599</c:v>
                </c:pt>
                <c:pt idx="50">
                  <c:v>4777.153768079701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DB-470E-A6EC-35169A130B97}"/>
            </c:ext>
          </c:extLst>
        </c:ser>
        <c:ser>
          <c:idx val="2"/>
          <c:order val="2"/>
          <c:tx>
            <c:strRef>
              <c:f>prezentace!$B$70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prezentace!$D$70:$BL$70</c:f>
              <c:numCache>
                <c:formatCode>General</c:formatCode>
                <c:ptCount val="61"/>
                <c:pt idx="29">
                  <c:v>1878.8514224201235</c:v>
                </c:pt>
                <c:pt idx="30">
                  <c:v>1995.3056621496439</c:v>
                </c:pt>
                <c:pt idx="31">
                  <c:v>2117.4334800833167</c:v>
                </c:pt>
                <c:pt idx="32">
                  <c:v>2245.7696163995379</c:v>
                </c:pt>
                <c:pt idx="33">
                  <c:v>2380.6529652484514</c:v>
                </c:pt>
                <c:pt idx="34">
                  <c:v>2522.1892136758306</c:v>
                </c:pt>
                <c:pt idx="35">
                  <c:v>2670.4031665078828</c:v>
                </c:pt>
                <c:pt idx="36">
                  <c:v>2825.0922377237862</c:v>
                </c:pt>
                <c:pt idx="37">
                  <c:v>2986.1339726915494</c:v>
                </c:pt>
                <c:pt idx="38">
                  <c:v>3153.6260438495701</c:v>
                </c:pt>
                <c:pt idx="39">
                  <c:v>3327.7054250279084</c:v>
                </c:pt>
                <c:pt idx="40">
                  <c:v>3508.6515932520297</c:v>
                </c:pt>
                <c:pt idx="41">
                  <c:v>3696.7903480361183</c:v>
                </c:pt>
                <c:pt idx="42">
                  <c:v>3892.2915813645</c:v>
                </c:pt>
                <c:pt idx="43">
                  <c:v>4095.3525292157551</c:v>
                </c:pt>
                <c:pt idx="44">
                  <c:v>4306.2068492196604</c:v>
                </c:pt>
                <c:pt idx="45">
                  <c:v>4525.1256925483967</c:v>
                </c:pt>
                <c:pt idx="46">
                  <c:v>4752.4481773400539</c:v>
                </c:pt>
                <c:pt idx="47">
                  <c:v>4988.5202824654671</c:v>
                </c:pt>
                <c:pt idx="48">
                  <c:v>5233.6599348853542</c:v>
                </c:pt>
                <c:pt idx="49">
                  <c:v>5488.2199491347674</c:v>
                </c:pt>
                <c:pt idx="50">
                  <c:v>5752.4993700723589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8DB-470E-A6EC-35169A130B97}"/>
            </c:ext>
          </c:extLst>
        </c:ser>
        <c:ser>
          <c:idx val="3"/>
          <c:order val="3"/>
          <c:tx>
            <c:strRef>
              <c:f>prezentace!$B$71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prezentace!$D$71:$BL$71</c:f>
              <c:numCache>
                <c:formatCode>General</c:formatCode>
                <c:ptCount val="61"/>
                <c:pt idx="29" formatCode="0">
                  <c:v>1878.8514224201235</c:v>
                </c:pt>
                <c:pt idx="30" formatCode="0">
                  <c:v>1995.3056621496439</c:v>
                </c:pt>
                <c:pt idx="31" formatCode="0">
                  <c:v>2117.4334800833167</c:v>
                </c:pt>
                <c:pt idx="32" formatCode="0">
                  <c:v>2245.7696163995379</c:v>
                </c:pt>
                <c:pt idx="33" formatCode="0">
                  <c:v>2380.6529652484514</c:v>
                </c:pt>
                <c:pt idx="34" formatCode="0">
                  <c:v>2524.5452556677274</c:v>
                </c:pt>
                <c:pt idx="35" formatCode="0">
                  <c:v>2677.1939025326315</c:v>
                </c:pt>
                <c:pt idx="36" formatCode="0">
                  <c:v>2837.8658390668061</c:v>
                </c:pt>
                <c:pt idx="37" formatCode="0">
                  <c:v>3006.0700949170223</c:v>
                </c:pt>
                <c:pt idx="38" formatCode="0">
                  <c:v>3182.448091431545</c:v>
                </c:pt>
                <c:pt idx="39" formatCode="0">
                  <c:v>3367.6803259576463</c:v>
                </c:pt>
                <c:pt idx="40" formatCode="0">
                  <c:v>3562.4673075879468</c:v>
                </c:pt>
                <c:pt idx="41" formatCode="0">
                  <c:v>3767.4698599453895</c:v>
                </c:pt>
                <c:pt idx="42" formatCode="0">
                  <c:v>3982.6140205319707</c:v>
                </c:pt>
                <c:pt idx="43" formatCode="0">
                  <c:v>4208.1271844431758</c:v>
                </c:pt>
                <c:pt idx="44" formatCode="0">
                  <c:v>4444.5862542724881</c:v>
                </c:pt>
                <c:pt idx="45" formatCode="0">
                  <c:v>4692.8372359767209</c:v>
                </c:pt>
                <c:pt idx="46" formatCode="0">
                  <c:v>4953.5607856200204</c:v>
                </c:pt>
                <c:pt idx="47" formatCode="0">
                  <c:v>5227.2817691655382</c:v>
                </c:pt>
                <c:pt idx="48" formatCode="0">
                  <c:v>5514.4849024624282</c:v>
                </c:pt>
                <c:pt idx="49" formatCode="0">
                  <c:v>5815.7615476580504</c:v>
                </c:pt>
                <c:pt idx="50" formatCode="0">
                  <c:v>6131.8436405088014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8DB-470E-A6EC-35169A130B97}"/>
            </c:ext>
          </c:extLst>
        </c:ser>
        <c:ser>
          <c:idx val="4"/>
          <c:order val="4"/>
          <c:tx>
            <c:strRef>
              <c:f>prezentace!$B$72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69092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prezentace!$D$72:$BL$72</c:f>
            </c:numRef>
          </c:val>
          <c:smooth val="0"/>
          <c:extLst>
            <c:ext xmlns:c16="http://schemas.microsoft.com/office/drawing/2014/chart" uri="{C3380CC4-5D6E-409C-BE32-E72D297353CC}">
              <c16:uniqueId val="{00000005-C8DB-470E-A6EC-35169A130B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prezentace!$B$79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prezentace!$D$79:$BL$79</c:f>
              <c:numCache>
                <c:formatCode>General</c:formatCode>
                <c:ptCount val="61"/>
                <c:pt idx="0">
                  <c:v>32</c:v>
                </c:pt>
                <c:pt idx="1">
                  <c:v>56</c:v>
                </c:pt>
                <c:pt idx="2">
                  <c:v>84</c:v>
                </c:pt>
                <c:pt idx="3">
                  <c:v>109</c:v>
                </c:pt>
                <c:pt idx="4">
                  <c:v>127</c:v>
                </c:pt>
                <c:pt idx="5">
                  <c:v>143</c:v>
                </c:pt>
                <c:pt idx="6">
                  <c:v>171</c:v>
                </c:pt>
                <c:pt idx="7">
                  <c:v>196</c:v>
                </c:pt>
                <c:pt idx="8">
                  <c:v>222</c:v>
                </c:pt>
                <c:pt idx="9">
                  <c:v>252</c:v>
                </c:pt>
                <c:pt idx="10">
                  <c:v>290</c:v>
                </c:pt>
                <c:pt idx="11">
                  <c:v>313</c:v>
                </c:pt>
                <c:pt idx="12">
                  <c:v>328</c:v>
                </c:pt>
                <c:pt idx="13">
                  <c:v>360</c:v>
                </c:pt>
                <c:pt idx="14">
                  <c:v>411</c:v>
                </c:pt>
                <c:pt idx="15">
                  <c:v>449</c:v>
                </c:pt>
                <c:pt idx="16">
                  <c:v>475</c:v>
                </c:pt>
                <c:pt idx="17">
                  <c:v>498</c:v>
                </c:pt>
                <c:pt idx="18">
                  <c:v>520</c:v>
                </c:pt>
                <c:pt idx="19">
                  <c:v>552</c:v>
                </c:pt>
                <c:pt idx="20">
                  <c:v>583</c:v>
                </c:pt>
                <c:pt idx="21">
                  <c:v>629</c:v>
                </c:pt>
                <c:pt idx="22">
                  <c:v>662</c:v>
                </c:pt>
                <c:pt idx="23">
                  <c:v>676</c:v>
                </c:pt>
                <c:pt idx="24">
                  <c:v>706</c:v>
                </c:pt>
                <c:pt idx="25">
                  <c:v>742</c:v>
                </c:pt>
                <c:pt idx="26">
                  <c:v>785</c:v>
                </c:pt>
                <c:pt idx="27">
                  <c:v>856</c:v>
                </c:pt>
                <c:pt idx="28">
                  <c:v>905</c:v>
                </c:pt>
                <c:pt idx="29">
                  <c:v>939</c:v>
                </c:pt>
                <c:pt idx="30">
                  <c:v>981</c:v>
                </c:pt>
                <c:pt idx="31">
                  <c:v>1011</c:v>
                </c:pt>
                <c:pt idx="32">
                  <c:v>1057</c:v>
                </c:pt>
                <c:pt idx="33">
                  <c:v>1092</c:v>
                </c:pt>
                <c:pt idx="34">
                  <c:v>1155</c:v>
                </c:pt>
                <c:pt idx="35">
                  <c:v>1227</c:v>
                </c:pt>
                <c:pt idx="36">
                  <c:v>1296</c:v>
                </c:pt>
                <c:pt idx="37">
                  <c:v>1346</c:v>
                </c:pt>
                <c:pt idx="38">
                  <c:v>1402</c:v>
                </c:pt>
                <c:pt idx="39">
                  <c:v>1434</c:v>
                </c:pt>
                <c:pt idx="40">
                  <c:v>1465</c:v>
                </c:pt>
                <c:pt idx="41">
                  <c:v>1500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62-419F-824D-5269909AB9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prezentace!$B$74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prezentace!$D$74:$BL$74</c:f>
              <c:numCache>
                <c:formatCode>General</c:formatCode>
                <c:ptCount val="61"/>
                <c:pt idx="29">
                  <c:v>953.68009968844308</c:v>
                </c:pt>
                <c:pt idx="30">
                  <c:v>1016.8457836272803</c:v>
                </c:pt>
                <c:pt idx="31">
                  <c:v>1083.0962121422483</c:v>
                </c:pt>
                <c:pt idx="32">
                  <c:v>1152.7309677693511</c:v>
                </c:pt>
                <c:pt idx="33">
                  <c:v>1225.9357524853408</c:v>
                </c:pt>
                <c:pt idx="34">
                  <c:v>1293.7007097003327</c:v>
                </c:pt>
                <c:pt idx="35">
                  <c:v>1357.0797077497159</c:v>
                </c:pt>
                <c:pt idx="36">
                  <c:v>1418.0290994411014</c:v>
                </c:pt>
                <c:pt idx="37">
                  <c:v>1477.8695744160843</c:v>
                </c:pt>
                <c:pt idx="38">
                  <c:v>1535.9404261948903</c:v>
                </c:pt>
                <c:pt idx="39">
                  <c:v>1591.388949238574</c:v>
                </c:pt>
                <c:pt idx="40">
                  <c:v>1643.622699298237</c:v>
                </c:pt>
                <c:pt idx="41">
                  <c:v>1692.2341804094783</c:v>
                </c:pt>
                <c:pt idx="42">
                  <c:v>1738.1108714738964</c:v>
                </c:pt>
                <c:pt idx="43">
                  <c:v>1781.8322514909787</c:v>
                </c:pt>
                <c:pt idx="44">
                  <c:v>1823.4408559050271</c:v>
                </c:pt>
                <c:pt idx="45">
                  <c:v>1862.6337657520148</c:v>
                </c:pt>
                <c:pt idx="46">
                  <c:v>1899.3746999879163</c:v>
                </c:pt>
                <c:pt idx="47">
                  <c:v>1933.8224259631781</c:v>
                </c:pt>
                <c:pt idx="48">
                  <c:v>1966.2198265482032</c:v>
                </c:pt>
                <c:pt idx="49">
                  <c:v>1996.8498095831385</c:v>
                </c:pt>
                <c:pt idx="50">
                  <c:v>2025.7679960093897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62-419F-824D-5269909AB980}"/>
            </c:ext>
          </c:extLst>
        </c:ser>
        <c:ser>
          <c:idx val="1"/>
          <c:order val="1"/>
          <c:tx>
            <c:strRef>
              <c:f>prezentace!$B$75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prezentace!$D$75:$BL$75</c:f>
              <c:numCache>
                <c:formatCode>General</c:formatCode>
                <c:ptCount val="61"/>
                <c:pt idx="29">
                  <c:v>953.68009968844308</c:v>
                </c:pt>
                <c:pt idx="30">
                  <c:v>1016.8457836272803</c:v>
                </c:pt>
                <c:pt idx="31">
                  <c:v>1083.0962121422483</c:v>
                </c:pt>
                <c:pt idx="32">
                  <c:v>1152.7309677693511</c:v>
                </c:pt>
                <c:pt idx="33">
                  <c:v>1225.9357524853408</c:v>
                </c:pt>
                <c:pt idx="34">
                  <c:v>1298.872190250037</c:v>
                </c:pt>
                <c:pt idx="35">
                  <c:v>1371.9951811334345</c:v>
                </c:pt>
                <c:pt idx="36">
                  <c:v>1446.0839511580944</c:v>
                </c:pt>
                <c:pt idx="37">
                  <c:v>1521.6678499562729</c:v>
                </c:pt>
                <c:pt idx="38">
                  <c:v>1598.1964253322353</c:v>
                </c:pt>
                <c:pt idx="39">
                  <c:v>1675.0857986779035</c:v>
                </c:pt>
                <c:pt idx="40">
                  <c:v>1751.9781601080833</c:v>
                </c:pt>
                <c:pt idx="41">
                  <c:v>1828.6486861461435</c:v>
                </c:pt>
                <c:pt idx="42">
                  <c:v>1905.5866095079746</c:v>
                </c:pt>
                <c:pt idx="43">
                  <c:v>1983.0201017172958</c:v>
                </c:pt>
                <c:pt idx="44">
                  <c:v>2060.8186780505989</c:v>
                </c:pt>
                <c:pt idx="45">
                  <c:v>2138.6226191729938</c:v>
                </c:pt>
                <c:pt idx="46">
                  <c:v>2216.3322454080203</c:v>
                </c:pt>
                <c:pt idx="47">
                  <c:v>2294.0338653484914</c:v>
                </c:pt>
                <c:pt idx="48">
                  <c:v>2371.8499281608015</c:v>
                </c:pt>
                <c:pt idx="49">
                  <c:v>2449.8920317602547</c:v>
                </c:pt>
                <c:pt idx="50">
                  <c:v>2528.0692545586162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862-419F-824D-5269909AB980}"/>
            </c:ext>
          </c:extLst>
        </c:ser>
        <c:ser>
          <c:idx val="2"/>
          <c:order val="2"/>
          <c:tx>
            <c:strRef>
              <c:f>prezentace!$B$76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prezentace!$D$76:$BL$76</c:f>
              <c:numCache>
                <c:formatCode>General</c:formatCode>
                <c:ptCount val="61"/>
                <c:pt idx="29">
                  <c:v>953.68009968844308</c:v>
                </c:pt>
                <c:pt idx="30">
                  <c:v>1016.8457836272803</c:v>
                </c:pt>
                <c:pt idx="31">
                  <c:v>1083.0962121422483</c:v>
                </c:pt>
                <c:pt idx="32">
                  <c:v>1152.7309677693511</c:v>
                </c:pt>
                <c:pt idx="33">
                  <c:v>1225.9357524853408</c:v>
                </c:pt>
                <c:pt idx="34">
                  <c:v>1302.7671122438626</c:v>
                </c:pt>
                <c:pt idx="35">
                  <c:v>1383.2379318429671</c:v>
                </c:pt>
                <c:pt idx="36">
                  <c:v>1467.2327147789965</c:v>
                </c:pt>
                <c:pt idx="37">
                  <c:v>1554.6813312809422</c:v>
                </c:pt>
                <c:pt idx="38">
                  <c:v>1645.6360971596084</c:v>
                </c:pt>
                <c:pt idx="39">
                  <c:v>1740.1663110675913</c:v>
                </c:pt>
                <c:pt idx="40">
                  <c:v>1838.4238004279234</c:v>
                </c:pt>
                <c:pt idx="41">
                  <c:v>1940.5875263922073</c:v>
                </c:pt>
                <c:pt idx="42">
                  <c:v>2046.749311184238</c:v>
                </c:pt>
                <c:pt idx="43">
                  <c:v>2157.0184027283085</c:v>
                </c:pt>
                <c:pt idx="44">
                  <c:v>2271.5205061027787</c:v>
                </c:pt>
                <c:pt idx="45">
                  <c:v>2390.4019728430294</c:v>
                </c:pt>
                <c:pt idx="46">
                  <c:v>2513.847240682544</c:v>
                </c:pt>
                <c:pt idx="47">
                  <c:v>2642.0436325473311</c:v>
                </c:pt>
                <c:pt idx="48">
                  <c:v>2775.1629249223452</c:v>
                </c:pt>
                <c:pt idx="49">
                  <c:v>2913.3972883370493</c:v>
                </c:pt>
                <c:pt idx="50">
                  <c:v>3056.9094889377366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862-419F-824D-5269909AB980}"/>
            </c:ext>
          </c:extLst>
        </c:ser>
        <c:ser>
          <c:idx val="3"/>
          <c:order val="3"/>
          <c:tx>
            <c:strRef>
              <c:f>prezentace!$B$77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prezentace!$D$77:$BL$77</c:f>
              <c:numCache>
                <c:formatCode>General</c:formatCode>
                <c:ptCount val="61"/>
                <c:pt idx="29" formatCode="0">
                  <c:v>953.68009968844308</c:v>
                </c:pt>
                <c:pt idx="30" formatCode="0">
                  <c:v>1016.8457836272803</c:v>
                </c:pt>
                <c:pt idx="31" formatCode="0">
                  <c:v>1083.0962121422483</c:v>
                </c:pt>
                <c:pt idx="32" formatCode="0">
                  <c:v>1152.7309677693511</c:v>
                </c:pt>
                <c:pt idx="33" formatCode="0">
                  <c:v>1225.9357524853408</c:v>
                </c:pt>
                <c:pt idx="34" formatCode="0">
                  <c:v>1304.0408340029503</c:v>
                </c:pt>
                <c:pt idx="35" formatCode="0">
                  <c:v>1386.9098937988379</c:v>
                </c:pt>
                <c:pt idx="36" formatCode="0">
                  <c:v>1474.1413708321888</c:v>
                </c:pt>
                <c:pt idx="37" formatCode="0">
                  <c:v>1565.4666938057994</c:v>
                </c:pt>
                <c:pt idx="38" formatCode="0">
                  <c:v>1661.2326526753488</c:v>
                </c:pt>
                <c:pt idx="39" formatCode="0">
                  <c:v>1761.8031531141601</c:v>
                </c:pt>
                <c:pt idx="40" formatCode="0">
                  <c:v>1867.5584265353655</c:v>
                </c:pt>
                <c:pt idx="41" formatCode="0">
                  <c:v>1978.859345099984</c:v>
                </c:pt>
                <c:pt idx="42" formatCode="0">
                  <c:v>2095.6665566196143</c:v>
                </c:pt>
                <c:pt idx="43" formatCode="0">
                  <c:v>2218.106017245138</c:v>
                </c:pt>
                <c:pt idx="44" formatCode="0">
                  <c:v>2346.489631330563</c:v>
                </c:pt>
                <c:pt idx="45" formatCode="0">
                  <c:v>2481.2751059133429</c:v>
                </c:pt>
                <c:pt idx="46" formatCode="0">
                  <c:v>2622.8321274473947</c:v>
                </c:pt>
                <c:pt idx="47" formatCode="0">
                  <c:v>2771.4453957581418</c:v>
                </c:pt>
                <c:pt idx="48" formatCode="0">
                  <c:v>2927.3775842604673</c:v>
                </c:pt>
                <c:pt idx="49" formatCode="0">
                  <c:v>3090.9505627287863</c:v>
                </c:pt>
                <c:pt idx="50" formatCode="0">
                  <c:v>3262.5618798523628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862-419F-824D-5269909AB980}"/>
            </c:ext>
          </c:extLst>
        </c:ser>
        <c:ser>
          <c:idx val="4"/>
          <c:order val="4"/>
          <c:tx>
            <c:strRef>
              <c:f>prezentace!$B$78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69092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prezentace!$D$78:$BL$78</c:f>
            </c:numRef>
          </c:val>
          <c:smooth val="0"/>
          <c:extLst>
            <c:ext xmlns:c16="http://schemas.microsoft.com/office/drawing/2014/chart" uri="{C3380CC4-5D6E-409C-BE32-E72D297353CC}">
              <c16:uniqueId val="{00000005-2862-419F-824D-5269909AB9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prezentace!$B$85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prezentace!$D$85:$BL$85</c:f>
              <c:numCache>
                <c:formatCode>General</c:formatCode>
                <c:ptCount val="61"/>
                <c:pt idx="0">
                  <c:v>31</c:v>
                </c:pt>
                <c:pt idx="1">
                  <c:v>62</c:v>
                </c:pt>
                <c:pt idx="2">
                  <c:v>89</c:v>
                </c:pt>
                <c:pt idx="3">
                  <c:v>120</c:v>
                </c:pt>
                <c:pt idx="4">
                  <c:v>137</c:v>
                </c:pt>
                <c:pt idx="5">
                  <c:v>151</c:v>
                </c:pt>
                <c:pt idx="6">
                  <c:v>200</c:v>
                </c:pt>
                <c:pt idx="7">
                  <c:v>234</c:v>
                </c:pt>
                <c:pt idx="8">
                  <c:v>277</c:v>
                </c:pt>
                <c:pt idx="9">
                  <c:v>312</c:v>
                </c:pt>
                <c:pt idx="10">
                  <c:v>354</c:v>
                </c:pt>
                <c:pt idx="11">
                  <c:v>382</c:v>
                </c:pt>
                <c:pt idx="12">
                  <c:v>418</c:v>
                </c:pt>
                <c:pt idx="13">
                  <c:v>446</c:v>
                </c:pt>
                <c:pt idx="14">
                  <c:v>483</c:v>
                </c:pt>
                <c:pt idx="15">
                  <c:v>515</c:v>
                </c:pt>
                <c:pt idx="16">
                  <c:v>551</c:v>
                </c:pt>
                <c:pt idx="17">
                  <c:v>591</c:v>
                </c:pt>
                <c:pt idx="18">
                  <c:v>613</c:v>
                </c:pt>
                <c:pt idx="19">
                  <c:v>636</c:v>
                </c:pt>
                <c:pt idx="20">
                  <c:v>672</c:v>
                </c:pt>
                <c:pt idx="21">
                  <c:v>719</c:v>
                </c:pt>
                <c:pt idx="22">
                  <c:v>766</c:v>
                </c:pt>
                <c:pt idx="23">
                  <c:v>793</c:v>
                </c:pt>
                <c:pt idx="24">
                  <c:v>838</c:v>
                </c:pt>
                <c:pt idx="25">
                  <c:v>880</c:v>
                </c:pt>
                <c:pt idx="26">
                  <c:v>917</c:v>
                </c:pt>
                <c:pt idx="27">
                  <c:v>972</c:v>
                </c:pt>
                <c:pt idx="28">
                  <c:v>1021</c:v>
                </c:pt>
                <c:pt idx="29">
                  <c:v>1065</c:v>
                </c:pt>
                <c:pt idx="30">
                  <c:v>1126</c:v>
                </c:pt>
                <c:pt idx="31">
                  <c:v>1169</c:v>
                </c:pt>
                <c:pt idx="32">
                  <c:v>1216</c:v>
                </c:pt>
                <c:pt idx="33">
                  <c:v>1268</c:v>
                </c:pt>
                <c:pt idx="34">
                  <c:v>1309</c:v>
                </c:pt>
                <c:pt idx="35">
                  <c:v>1364</c:v>
                </c:pt>
                <c:pt idx="36">
                  <c:v>1412</c:v>
                </c:pt>
                <c:pt idx="37">
                  <c:v>1463</c:v>
                </c:pt>
                <c:pt idx="38">
                  <c:v>1528</c:v>
                </c:pt>
                <c:pt idx="39">
                  <c:v>1565</c:v>
                </c:pt>
                <c:pt idx="40">
                  <c:v>1595</c:v>
                </c:pt>
                <c:pt idx="41">
                  <c:v>1623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78-4364-9A77-D09978CBE1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prezentace!$B$80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prezentace!$D$80:$BL$80</c:f>
              <c:numCache>
                <c:formatCode>General</c:formatCode>
                <c:ptCount val="61"/>
                <c:pt idx="29">
                  <c:v>1084.2361069821725</c:v>
                </c:pt>
                <c:pt idx="30">
                  <c:v>1157.3517322310695</c:v>
                </c:pt>
                <c:pt idx="31">
                  <c:v>1234.0364128904207</c:v>
                </c:pt>
                <c:pt idx="32">
                  <c:v>1314.6348440768047</c:v>
                </c:pt>
                <c:pt idx="33">
                  <c:v>1399.3615693845632</c:v>
                </c:pt>
                <c:pt idx="34">
                  <c:v>1477.7811211611643</c:v>
                </c:pt>
                <c:pt idx="35">
                  <c:v>1551.1154304462798</c:v>
                </c:pt>
                <c:pt idx="36">
                  <c:v>1621.6328630589458</c:v>
                </c:pt>
                <c:pt idx="37">
                  <c:v>1690.8651768750042</c:v>
                </c:pt>
                <c:pt idx="38">
                  <c:v>1758.0480204462856</c:v>
                </c:pt>
                <c:pt idx="39">
                  <c:v>1822.1958078608347</c:v>
                </c:pt>
                <c:pt idx="40">
                  <c:v>1882.6230632805014</c:v>
                </c:pt>
                <c:pt idx="41">
                  <c:v>1938.8578917823781</c:v>
                </c:pt>
                <c:pt idx="42">
                  <c:v>1991.9285897546247</c:v>
                </c:pt>
                <c:pt idx="43">
                  <c:v>2042.5057088998408</c:v>
                </c:pt>
                <c:pt idx="44">
                  <c:v>2090.6388773000831</c:v>
                </c:pt>
                <c:pt idx="45">
                  <c:v>2135.9773443939057</c:v>
                </c:pt>
                <c:pt idx="46">
                  <c:v>2178.4787939042017</c:v>
                </c:pt>
                <c:pt idx="47">
                  <c:v>2218.3270940110001</c:v>
                </c:pt>
                <c:pt idx="48">
                  <c:v>2255.8036785046079</c:v>
                </c:pt>
                <c:pt idx="49">
                  <c:v>2291.2360070030036</c:v>
                </c:pt>
                <c:pt idx="50">
                  <c:v>2324.6883401252189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78-4364-9A77-D09978CBE12A}"/>
            </c:ext>
          </c:extLst>
        </c:ser>
        <c:ser>
          <c:idx val="1"/>
          <c:order val="1"/>
          <c:tx>
            <c:strRef>
              <c:f>prezentace!$B$81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prezentace!$D$81:$BL$81</c:f>
              <c:numCache>
                <c:formatCode>General</c:formatCode>
                <c:ptCount val="61"/>
                <c:pt idx="29">
                  <c:v>1084.2361069821725</c:v>
                </c:pt>
                <c:pt idx="30">
                  <c:v>1157.3517322310695</c:v>
                </c:pt>
                <c:pt idx="31">
                  <c:v>1234.0364128904207</c:v>
                </c:pt>
                <c:pt idx="32">
                  <c:v>1314.6348440768047</c:v>
                </c:pt>
                <c:pt idx="33">
                  <c:v>1399.3615693845632</c:v>
                </c:pt>
                <c:pt idx="34">
                  <c:v>1483.770948543124</c:v>
                </c:pt>
                <c:pt idx="35">
                  <c:v>1568.3904883824462</c:v>
                </c:pt>
                <c:pt idx="36">
                  <c:v>1654.1245134516</c:v>
                </c:pt>
                <c:pt idx="37">
                  <c:v>1741.5875222110426</c:v>
                </c:pt>
                <c:pt idx="38">
                  <c:v>1830.1424080539241</c:v>
                </c:pt>
                <c:pt idx="39">
                  <c:v>1919.1144113789674</c:v>
                </c:pt>
                <c:pt idx="40">
                  <c:v>2008.0893929636513</c:v>
                </c:pt>
                <c:pt idx="41">
                  <c:v>2096.806749961258</c:v>
                </c:pt>
                <c:pt idx="42">
                  <c:v>2185.833438917919</c:v>
                </c:pt>
                <c:pt idx="43">
                  <c:v>2275.4332857007589</c:v>
                </c:pt>
                <c:pt idx="44">
                  <c:v>2365.4555438243456</c:v>
                </c:pt>
                <c:pt idx="45">
                  <c:v>2455.4838115470557</c:v>
                </c:pt>
                <c:pt idx="46">
                  <c:v>2545.4025588795848</c:v>
                </c:pt>
                <c:pt idx="47">
                  <c:v>2635.3118869032119</c:v>
                </c:pt>
                <c:pt idx="48">
                  <c:v>2725.3538622506367</c:v>
                </c:pt>
                <c:pt idx="49">
                  <c:v>2815.6576412862951</c:v>
                </c:pt>
                <c:pt idx="50">
                  <c:v>2906.1178766002431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78-4364-9A77-D09978CBE12A}"/>
            </c:ext>
          </c:extLst>
        </c:ser>
        <c:ser>
          <c:idx val="2"/>
          <c:order val="2"/>
          <c:tx>
            <c:strRef>
              <c:f>prezentace!$B$82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prezentace!$D$82:$BL$82</c:f>
              <c:numCache>
                <c:formatCode>General</c:formatCode>
                <c:ptCount val="61"/>
                <c:pt idx="29">
                  <c:v>1084.2361069821725</c:v>
                </c:pt>
                <c:pt idx="30">
                  <c:v>1157.3517322310695</c:v>
                </c:pt>
                <c:pt idx="31">
                  <c:v>1234.0364128904207</c:v>
                </c:pt>
                <c:pt idx="32">
                  <c:v>1314.6348440768047</c:v>
                </c:pt>
                <c:pt idx="33">
                  <c:v>1399.3615693845632</c:v>
                </c:pt>
                <c:pt idx="34">
                  <c:v>1488.2822118428664</c:v>
                </c:pt>
                <c:pt idx="35">
                  <c:v>1581.4118099995762</c:v>
                </c:pt>
                <c:pt idx="36">
                  <c:v>1678.6178972864618</c:v>
                </c:pt>
                <c:pt idx="37">
                  <c:v>1779.8201054035362</c:v>
                </c:pt>
                <c:pt idx="38">
                  <c:v>1885.0791353921486</c:v>
                </c:pt>
                <c:pt idx="39">
                  <c:v>1994.4762909312171</c:v>
                </c:pt>
                <c:pt idx="40">
                  <c:v>2108.1872638671412</c:v>
                </c:pt>
                <c:pt idx="41">
                  <c:v>2226.4187162960179</c:v>
                </c:pt>
                <c:pt idx="42">
                  <c:v>2349.27700599115</c:v>
                </c:pt>
                <c:pt idx="43">
                  <c:v>2476.88809600586</c:v>
                </c:pt>
                <c:pt idx="44">
                  <c:v>2609.3977176916815</c:v>
                </c:pt>
                <c:pt idx="45">
                  <c:v>2746.9754336273459</c:v>
                </c:pt>
                <c:pt idx="46">
                  <c:v>2889.834626015444</c:v>
                </c:pt>
                <c:pt idx="47">
                  <c:v>3038.1921989485108</c:v>
                </c:pt>
                <c:pt idx="48">
                  <c:v>3192.2471332889313</c:v>
                </c:pt>
                <c:pt idx="49">
                  <c:v>3352.221695915438</c:v>
                </c:pt>
                <c:pt idx="50">
                  <c:v>3518.3041696563514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878-4364-9A77-D09978CBE12A}"/>
            </c:ext>
          </c:extLst>
        </c:ser>
        <c:ser>
          <c:idx val="3"/>
          <c:order val="3"/>
          <c:tx>
            <c:strRef>
              <c:f>prezentace!$B$83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prezentace!$D$83:$BL$83</c:f>
              <c:numCache>
                <c:formatCode>General</c:formatCode>
                <c:ptCount val="61"/>
                <c:pt idx="29" formatCode="0">
                  <c:v>1084.2361069821725</c:v>
                </c:pt>
                <c:pt idx="30" formatCode="0">
                  <c:v>1157.3517322310695</c:v>
                </c:pt>
                <c:pt idx="31" formatCode="0">
                  <c:v>1234.0364128904207</c:v>
                </c:pt>
                <c:pt idx="32" formatCode="0">
                  <c:v>1314.6348440768047</c:v>
                </c:pt>
                <c:pt idx="33" formatCode="0">
                  <c:v>1399.3615693845632</c:v>
                </c:pt>
                <c:pt idx="34" formatCode="0">
                  <c:v>1489.7574902271231</c:v>
                </c:pt>
                <c:pt idx="35" formatCode="0">
                  <c:v>1585.6646655921375</c:v>
                </c:pt>
                <c:pt idx="36" formatCode="0">
                  <c:v>1686.6191386555183</c:v>
                </c:pt>
                <c:pt idx="37" formatCode="0">
                  <c:v>1792.3105260702114</c:v>
                </c:pt>
                <c:pt idx="38" formatCode="0">
                  <c:v>1903.1404891125731</c:v>
                </c:pt>
                <c:pt idx="39" formatCode="0">
                  <c:v>2019.5313899019443</c:v>
                </c:pt>
                <c:pt idx="40" formatCode="0">
                  <c:v>2141.9232955947086</c:v>
                </c:pt>
                <c:pt idx="41" formatCode="0">
                  <c:v>2270.733392459696</c:v>
                </c:pt>
                <c:pt idx="42" formatCode="0">
                  <c:v>2405.9159626414021</c:v>
                </c:pt>
                <c:pt idx="43" formatCode="0">
                  <c:v>2547.6162331132791</c:v>
                </c:pt>
                <c:pt idx="44" formatCode="0">
                  <c:v>2696.1954603796676</c:v>
                </c:pt>
                <c:pt idx="45" formatCode="0">
                  <c:v>2852.1837057605985</c:v>
                </c:pt>
                <c:pt idx="46" formatCode="0">
                  <c:v>3016.008781694441</c:v>
                </c:pt>
                <c:pt idx="47" formatCode="0">
                  <c:v>3188.0002324544075</c:v>
                </c:pt>
                <c:pt idx="48" formatCode="0">
                  <c:v>3368.4621604688773</c:v>
                </c:pt>
                <c:pt idx="49" formatCode="0">
                  <c:v>3557.7668948789233</c:v>
                </c:pt>
                <c:pt idx="50" formatCode="0">
                  <c:v>3756.3744888517217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878-4364-9A77-D09978CBE12A}"/>
            </c:ext>
          </c:extLst>
        </c:ser>
        <c:ser>
          <c:idx val="4"/>
          <c:order val="4"/>
          <c:tx>
            <c:strRef>
              <c:f>prezentace!$B$84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69092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prezentace!$D$84:$BL$84</c:f>
            </c:numRef>
          </c:val>
          <c:smooth val="0"/>
          <c:extLst>
            <c:ext xmlns:c16="http://schemas.microsoft.com/office/drawing/2014/chart" uri="{C3380CC4-5D6E-409C-BE32-E72D297353CC}">
              <c16:uniqueId val="{00000005-5878-4364-9A77-D09978CBE1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prezentace!$B$109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prezentace!$D$109:$BL$109</c:f>
              <c:numCache>
                <c:formatCode>#,##0</c:formatCode>
                <c:ptCount val="61"/>
                <c:pt idx="0">
                  <c:v>406</c:v>
                </c:pt>
                <c:pt idx="1">
                  <c:v>399</c:v>
                </c:pt>
                <c:pt idx="2">
                  <c:v>351</c:v>
                </c:pt>
                <c:pt idx="3">
                  <c:v>363</c:v>
                </c:pt>
                <c:pt idx="4">
                  <c:v>310</c:v>
                </c:pt>
                <c:pt idx="5">
                  <c:v>310</c:v>
                </c:pt>
                <c:pt idx="6">
                  <c:v>313</c:v>
                </c:pt>
                <c:pt idx="7">
                  <c:v>312</c:v>
                </c:pt>
                <c:pt idx="8">
                  <c:v>307</c:v>
                </c:pt>
                <c:pt idx="9">
                  <c:v>307</c:v>
                </c:pt>
                <c:pt idx="10">
                  <c:v>318</c:v>
                </c:pt>
                <c:pt idx="11">
                  <c:v>296</c:v>
                </c:pt>
                <c:pt idx="12">
                  <c:v>304</c:v>
                </c:pt>
                <c:pt idx="13">
                  <c:v>345</c:v>
                </c:pt>
                <c:pt idx="14">
                  <c:v>329</c:v>
                </c:pt>
                <c:pt idx="15">
                  <c:v>328</c:v>
                </c:pt>
                <c:pt idx="16">
                  <c:v>321</c:v>
                </c:pt>
                <c:pt idx="17">
                  <c:v>344</c:v>
                </c:pt>
                <c:pt idx="18">
                  <c:v>302</c:v>
                </c:pt>
                <c:pt idx="19">
                  <c:v>314</c:v>
                </c:pt>
                <c:pt idx="20">
                  <c:v>347</c:v>
                </c:pt>
                <c:pt idx="21">
                  <c:v>348</c:v>
                </c:pt>
                <c:pt idx="22">
                  <c:v>372</c:v>
                </c:pt>
                <c:pt idx="23">
                  <c:v>328</c:v>
                </c:pt>
                <c:pt idx="24">
                  <c:v>336</c:v>
                </c:pt>
                <c:pt idx="25">
                  <c:v>366</c:v>
                </c:pt>
                <c:pt idx="26">
                  <c:v>382</c:v>
                </c:pt>
                <c:pt idx="27">
                  <c:v>444</c:v>
                </c:pt>
                <c:pt idx="28">
                  <c:v>461</c:v>
                </c:pt>
                <c:pt idx="29">
                  <c:v>477</c:v>
                </c:pt>
                <c:pt idx="30">
                  <c:v>481</c:v>
                </c:pt>
                <c:pt idx="31">
                  <c:v>471</c:v>
                </c:pt>
                <c:pt idx="32">
                  <c:v>493</c:v>
                </c:pt>
                <c:pt idx="33">
                  <c:v>523</c:v>
                </c:pt>
                <c:pt idx="34">
                  <c:v>570</c:v>
                </c:pt>
                <c:pt idx="35">
                  <c:v>579</c:v>
                </c:pt>
                <c:pt idx="36">
                  <c:v>588</c:v>
                </c:pt>
                <c:pt idx="37">
                  <c:v>609</c:v>
                </c:pt>
                <c:pt idx="38">
                  <c:v>586</c:v>
                </c:pt>
                <c:pt idx="39">
                  <c:v>554</c:v>
                </c:pt>
                <c:pt idx="40">
                  <c:v>567</c:v>
                </c:pt>
                <c:pt idx="41">
                  <c:v>586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7E-4A02-9123-77B3B0684E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prezentace!$B$104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prezentace!$D$104:$BL$104</c:f>
              <c:numCache>
                <c:formatCode>General</c:formatCode>
                <c:ptCount val="61"/>
                <c:pt idx="29">
                  <c:v>510.08354272918842</c:v>
                </c:pt>
                <c:pt idx="30">
                  <c:v>542.69787250118168</c:v>
                </c:pt>
                <c:pt idx="31">
                  <c:v>576.65171100898192</c:v>
                </c:pt>
                <c:pt idx="32">
                  <c:v>611.94309134833884</c:v>
                </c:pt>
                <c:pt idx="33">
                  <c:v>649.06687450556149</c:v>
                </c:pt>
                <c:pt idx="34">
                  <c:v>677.25312796459741</c:v>
                </c:pt>
                <c:pt idx="35">
                  <c:v>697.53963607560752</c:v>
                </c:pt>
                <c:pt idx="36">
                  <c:v>712.57520800361442</c:v>
                </c:pt>
                <c:pt idx="37">
                  <c:v>724.30160948813682</c:v>
                </c:pt>
                <c:pt idx="38">
                  <c:v>731.9725248200491</c:v>
                </c:pt>
                <c:pt idx="39">
                  <c:v>734.89379321476576</c:v>
                </c:pt>
                <c:pt idx="40">
                  <c:v>732.73041109902988</c:v>
                </c:pt>
                <c:pt idx="41">
                  <c:v>725.42470568644728</c:v>
                </c:pt>
                <c:pt idx="42">
                  <c:v>714.40450649413992</c:v>
                </c:pt>
                <c:pt idx="43">
                  <c:v>700.75654165380206</c:v>
                </c:pt>
                <c:pt idx="44">
                  <c:v>685.11938266318828</c:v>
                </c:pt>
                <c:pt idx="45">
                  <c:v>667.56613102945812</c:v>
                </c:pt>
                <c:pt idx="46">
                  <c:v>648.29470779201904</c:v>
                </c:pt>
                <c:pt idx="47">
                  <c:v>627.64429101803819</c:v>
                </c:pt>
                <c:pt idx="48">
                  <c:v>606.03505558577172</c:v>
                </c:pt>
                <c:pt idx="49">
                  <c:v>583.93840446093475</c:v>
                </c:pt>
                <c:pt idx="50">
                  <c:v>561.57740070757859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7E-4A02-9123-77B3B0684EC0}"/>
            </c:ext>
          </c:extLst>
        </c:ser>
        <c:ser>
          <c:idx val="1"/>
          <c:order val="1"/>
          <c:tx>
            <c:strRef>
              <c:f>prezentace!$B$105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prezentace!$D$105:$BL$105</c:f>
              <c:numCache>
                <c:formatCode>General</c:formatCode>
                <c:ptCount val="61"/>
                <c:pt idx="29">
                  <c:v>510.08354272918842</c:v>
                </c:pt>
                <c:pt idx="30">
                  <c:v>542.69787250118168</c:v>
                </c:pt>
                <c:pt idx="31">
                  <c:v>576.65171100898192</c:v>
                </c:pt>
                <c:pt idx="32">
                  <c:v>611.94309134833884</c:v>
                </c:pt>
                <c:pt idx="33">
                  <c:v>649.06687450556149</c:v>
                </c:pt>
                <c:pt idx="34">
                  <c:v>683.36269541758429</c:v>
                </c:pt>
                <c:pt idx="35">
                  <c:v>714.91541999725382</c:v>
                </c:pt>
                <c:pt idx="36">
                  <c:v>744.69458048689717</c:v>
                </c:pt>
                <c:pt idx="37">
                  <c:v>773.45657414164452</c:v>
                </c:pt>
                <c:pt idx="38">
                  <c:v>800.35912211092955</c:v>
                </c:pt>
                <c:pt idx="39">
                  <c:v>824.81606729471457</c:v>
                </c:pt>
                <c:pt idx="40">
                  <c:v>846.59433119814116</c:v>
                </c:pt>
                <c:pt idx="41">
                  <c:v>865.62463721794779</c:v>
                </c:pt>
                <c:pt idx="42">
                  <c:v>882.62688807252187</c:v>
                </c:pt>
                <c:pt idx="43">
                  <c:v>898.08701579844092</c:v>
                </c:pt>
                <c:pt idx="44">
                  <c:v>912.25600092779769</c:v>
                </c:pt>
                <c:pt idx="45">
                  <c:v>924.91853350901272</c:v>
                </c:pt>
                <c:pt idx="46">
                  <c:v>936.04667125267827</c:v>
                </c:pt>
                <c:pt idx="47">
                  <c:v>945.83284098068316</c:v>
                </c:pt>
                <c:pt idx="48">
                  <c:v>954.51984777009454</c:v>
                </c:pt>
                <c:pt idx="49">
                  <c:v>962.34183903595567</c:v>
                </c:pt>
                <c:pt idx="50">
                  <c:v>969.32892063410122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7E-4A02-9123-77B3B0684EC0}"/>
            </c:ext>
          </c:extLst>
        </c:ser>
        <c:ser>
          <c:idx val="2"/>
          <c:order val="2"/>
          <c:tx>
            <c:strRef>
              <c:f>prezentace!$B$106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prezentace!$D$106:$BL$106</c:f>
              <c:numCache>
                <c:formatCode>General</c:formatCode>
                <c:ptCount val="61"/>
                <c:pt idx="29">
                  <c:v>510.08354272918842</c:v>
                </c:pt>
                <c:pt idx="30">
                  <c:v>542.69787250118168</c:v>
                </c:pt>
                <c:pt idx="31">
                  <c:v>576.65171100898192</c:v>
                </c:pt>
                <c:pt idx="32">
                  <c:v>611.94309134833884</c:v>
                </c:pt>
                <c:pt idx="33">
                  <c:v>649.06687450556149</c:v>
                </c:pt>
                <c:pt idx="34">
                  <c:v>687.96414144772757</c:v>
                </c:pt>
                <c:pt idx="35">
                  <c:v>728.0128145118756</c:v>
                </c:pt>
                <c:pt idx="36">
                  <c:v>768.90759427940191</c:v>
                </c:pt>
                <c:pt idx="37">
                  <c:v>810.5078328493031</c:v>
                </c:pt>
                <c:pt idx="38">
                  <c:v>852.5130447139129</c:v>
                </c:pt>
                <c:pt idx="39">
                  <c:v>894.9263236565962</c:v>
                </c:pt>
                <c:pt idx="40">
                  <c:v>937.93159320657173</c:v>
                </c:pt>
                <c:pt idx="41">
                  <c:v>981.68768352082373</c:v>
                </c:pt>
                <c:pt idx="42">
                  <c:v>1026.1656092105841</c:v>
                </c:pt>
                <c:pt idx="43">
                  <c:v>1071.466920814933</c:v>
                </c:pt>
                <c:pt idx="44">
                  <c:v>1117.898252082452</c:v>
                </c:pt>
                <c:pt idx="45">
                  <c:v>1165.5444059363349</c:v>
                </c:pt>
                <c:pt idx="46">
                  <c:v>1214.4367923881052</c:v>
                </c:pt>
                <c:pt idx="47">
                  <c:v>1264.6563787759403</c:v>
                </c:pt>
                <c:pt idx="48">
                  <c:v>1316.2753209579741</c:v>
                </c:pt>
                <c:pt idx="49">
                  <c:v>1369.3786501174877</c:v>
                </c:pt>
                <c:pt idx="50">
                  <c:v>1424.0525883015275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77E-4A02-9123-77B3B0684EC0}"/>
            </c:ext>
          </c:extLst>
        </c:ser>
        <c:ser>
          <c:idx val="3"/>
          <c:order val="3"/>
          <c:tx>
            <c:strRef>
              <c:f>prezentace!$B$107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prezentace!$D$107:$BL$107</c:f>
              <c:numCache>
                <c:formatCode>General</c:formatCode>
                <c:ptCount val="61"/>
                <c:pt idx="29" formatCode="0">
                  <c:v>510.08354272918842</c:v>
                </c:pt>
                <c:pt idx="30" formatCode="0">
                  <c:v>542.69787250118168</c:v>
                </c:pt>
                <c:pt idx="31" formatCode="0">
                  <c:v>576.65171100898192</c:v>
                </c:pt>
                <c:pt idx="32" formatCode="0">
                  <c:v>611.94309134833884</c:v>
                </c:pt>
                <c:pt idx="33" formatCode="0">
                  <c:v>649.06687450556149</c:v>
                </c:pt>
                <c:pt idx="34" formatCode="0">
                  <c:v>689.46891148963175</c:v>
                </c:pt>
                <c:pt idx="35" formatCode="0">
                  <c:v>732.29043976738046</c:v>
                </c:pt>
                <c:pt idx="36" formatCode="0">
                  <c:v>776.8171967364641</c:v>
                </c:pt>
                <c:pt idx="37" formatCode="0">
                  <c:v>822.61232319427609</c:v>
                </c:pt>
                <c:pt idx="38" formatCode="0">
                  <c:v>869.66755017285232</c:v>
                </c:pt>
                <c:pt idx="39" formatCode="0">
                  <c:v>918.26980129693129</c:v>
                </c:pt>
                <c:pt idx="40" formatCode="0">
                  <c:v>968.80252143578718</c:v>
                </c:pt>
                <c:pt idx="41" formatCode="0">
                  <c:v>1021.5436992762394</c:v>
                </c:pt>
                <c:pt idx="42" formatCode="0">
                  <c:v>1076.199504121186</c:v>
                </c:pt>
                <c:pt idx="43" formatCode="0">
                  <c:v>1132.7914547792379</c:v>
                </c:pt>
                <c:pt idx="44" formatCode="0">
                  <c:v>1191.7428240372171</c:v>
                </c:pt>
                <c:pt idx="45" formatCode="0">
                  <c:v>1253.3803373496839</c:v>
                </c:pt>
                <c:pt idx="46" formatCode="0">
                  <c:v>1317.8267843150461</c:v>
                </c:pt>
                <c:pt idx="47" formatCode="0">
                  <c:v>1385.1589439248219</c:v>
                </c:pt>
                <c:pt idx="48" formatCode="0">
                  <c:v>1455.4320374678073</c:v>
                </c:pt>
                <c:pt idx="49" formatCode="0">
                  <c:v>1528.7489960227085</c:v>
                </c:pt>
                <c:pt idx="50" formatCode="0">
                  <c:v>1605.3323402128913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77E-4A02-9123-77B3B0684EC0}"/>
            </c:ext>
          </c:extLst>
        </c:ser>
        <c:ser>
          <c:idx val="4"/>
          <c:order val="4"/>
          <c:tx>
            <c:strRef>
              <c:f>prezentace!$B$108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prezentace!$D$108:$BL$108</c:f>
              <c:numCache>
                <c:formatCode>General</c:formatCode>
                <c:ptCount val="61"/>
                <c:pt idx="0">
                  <c:v>622</c:v>
                </c:pt>
                <c:pt idx="1">
                  <c:v>622</c:v>
                </c:pt>
                <c:pt idx="2">
                  <c:v>622</c:v>
                </c:pt>
                <c:pt idx="3">
                  <c:v>622</c:v>
                </c:pt>
                <c:pt idx="4">
                  <c:v>622</c:v>
                </c:pt>
                <c:pt idx="5">
                  <c:v>622</c:v>
                </c:pt>
                <c:pt idx="6">
                  <c:v>622</c:v>
                </c:pt>
                <c:pt idx="7">
                  <c:v>622</c:v>
                </c:pt>
                <c:pt idx="8">
                  <c:v>622</c:v>
                </c:pt>
                <c:pt idx="9">
                  <c:v>622</c:v>
                </c:pt>
                <c:pt idx="10">
                  <c:v>622</c:v>
                </c:pt>
                <c:pt idx="11">
                  <c:v>622</c:v>
                </c:pt>
                <c:pt idx="12">
                  <c:v>622</c:v>
                </c:pt>
                <c:pt idx="13">
                  <c:v>622</c:v>
                </c:pt>
                <c:pt idx="14">
                  <c:v>622</c:v>
                </c:pt>
                <c:pt idx="15">
                  <c:v>622</c:v>
                </c:pt>
                <c:pt idx="16">
                  <c:v>622</c:v>
                </c:pt>
                <c:pt idx="17">
                  <c:v>622</c:v>
                </c:pt>
                <c:pt idx="18">
                  <c:v>622</c:v>
                </c:pt>
                <c:pt idx="19">
                  <c:v>622</c:v>
                </c:pt>
                <c:pt idx="20">
                  <c:v>622</c:v>
                </c:pt>
                <c:pt idx="21">
                  <c:v>622</c:v>
                </c:pt>
                <c:pt idx="22">
                  <c:v>622</c:v>
                </c:pt>
                <c:pt idx="23">
                  <c:v>622</c:v>
                </c:pt>
                <c:pt idx="24">
                  <c:v>622</c:v>
                </c:pt>
                <c:pt idx="25">
                  <c:v>622</c:v>
                </c:pt>
                <c:pt idx="26">
                  <c:v>622</c:v>
                </c:pt>
                <c:pt idx="27">
                  <c:v>622</c:v>
                </c:pt>
                <c:pt idx="28">
                  <c:v>622</c:v>
                </c:pt>
                <c:pt idx="29">
                  <c:v>622</c:v>
                </c:pt>
                <c:pt idx="30">
                  <c:v>622</c:v>
                </c:pt>
                <c:pt idx="31">
                  <c:v>622</c:v>
                </c:pt>
                <c:pt idx="32">
                  <c:v>622</c:v>
                </c:pt>
                <c:pt idx="33">
                  <c:v>622</c:v>
                </c:pt>
                <c:pt idx="34">
                  <c:v>622</c:v>
                </c:pt>
                <c:pt idx="35">
                  <c:v>622</c:v>
                </c:pt>
                <c:pt idx="36">
                  <c:v>622</c:v>
                </c:pt>
                <c:pt idx="37">
                  <c:v>622</c:v>
                </c:pt>
                <c:pt idx="38">
                  <c:v>622</c:v>
                </c:pt>
                <c:pt idx="39">
                  <c:v>622</c:v>
                </c:pt>
                <c:pt idx="40">
                  <c:v>622</c:v>
                </c:pt>
                <c:pt idx="41">
                  <c:v>622</c:v>
                </c:pt>
                <c:pt idx="42">
                  <c:v>622</c:v>
                </c:pt>
                <c:pt idx="43">
                  <c:v>622</c:v>
                </c:pt>
                <c:pt idx="44">
                  <c:v>622</c:v>
                </c:pt>
                <c:pt idx="45">
                  <c:v>622</c:v>
                </c:pt>
                <c:pt idx="46">
                  <c:v>622</c:v>
                </c:pt>
                <c:pt idx="47">
                  <c:v>622</c:v>
                </c:pt>
                <c:pt idx="48">
                  <c:v>622</c:v>
                </c:pt>
                <c:pt idx="49">
                  <c:v>622</c:v>
                </c:pt>
                <c:pt idx="50">
                  <c:v>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77E-4A02-9123-77B3B0684E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prezentace!$B$91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prezentace!$D$91:$BL$91</c:f>
              <c:numCache>
                <c:formatCode>General</c:formatCode>
                <c:ptCount val="61"/>
                <c:pt idx="0">
                  <c:v>68</c:v>
                </c:pt>
                <c:pt idx="1">
                  <c:v>134</c:v>
                </c:pt>
                <c:pt idx="2">
                  <c:v>192</c:v>
                </c:pt>
                <c:pt idx="3">
                  <c:v>235</c:v>
                </c:pt>
                <c:pt idx="4">
                  <c:v>282</c:v>
                </c:pt>
                <c:pt idx="5">
                  <c:v>326</c:v>
                </c:pt>
                <c:pt idx="6">
                  <c:v>408</c:v>
                </c:pt>
                <c:pt idx="7">
                  <c:v>464</c:v>
                </c:pt>
                <c:pt idx="8">
                  <c:v>538</c:v>
                </c:pt>
                <c:pt idx="9">
                  <c:v>629</c:v>
                </c:pt>
                <c:pt idx="10">
                  <c:v>691</c:v>
                </c:pt>
                <c:pt idx="11">
                  <c:v>757</c:v>
                </c:pt>
                <c:pt idx="12">
                  <c:v>805</c:v>
                </c:pt>
                <c:pt idx="13">
                  <c:v>871</c:v>
                </c:pt>
                <c:pt idx="14">
                  <c:v>983</c:v>
                </c:pt>
                <c:pt idx="15">
                  <c:v>1053</c:v>
                </c:pt>
                <c:pt idx="16">
                  <c:v>1125</c:v>
                </c:pt>
                <c:pt idx="17">
                  <c:v>1203</c:v>
                </c:pt>
                <c:pt idx="18">
                  <c:v>1262</c:v>
                </c:pt>
                <c:pt idx="19">
                  <c:v>1317</c:v>
                </c:pt>
                <c:pt idx="20">
                  <c:v>1408</c:v>
                </c:pt>
                <c:pt idx="21">
                  <c:v>1520</c:v>
                </c:pt>
                <c:pt idx="22">
                  <c:v>1597</c:v>
                </c:pt>
                <c:pt idx="23">
                  <c:v>1661</c:v>
                </c:pt>
                <c:pt idx="24">
                  <c:v>1730</c:v>
                </c:pt>
                <c:pt idx="25">
                  <c:v>1815</c:v>
                </c:pt>
                <c:pt idx="26">
                  <c:v>1925</c:v>
                </c:pt>
                <c:pt idx="27">
                  <c:v>2049</c:v>
                </c:pt>
                <c:pt idx="28">
                  <c:v>2224</c:v>
                </c:pt>
                <c:pt idx="29">
                  <c:v>2333</c:v>
                </c:pt>
                <c:pt idx="30">
                  <c:v>2474</c:v>
                </c:pt>
                <c:pt idx="31">
                  <c:v>2545</c:v>
                </c:pt>
                <c:pt idx="32">
                  <c:v>2654</c:v>
                </c:pt>
                <c:pt idx="33">
                  <c:v>2762</c:v>
                </c:pt>
                <c:pt idx="34">
                  <c:v>2914</c:v>
                </c:pt>
                <c:pt idx="35">
                  <c:v>3058</c:v>
                </c:pt>
                <c:pt idx="36">
                  <c:v>3202</c:v>
                </c:pt>
                <c:pt idx="37">
                  <c:v>3314</c:v>
                </c:pt>
                <c:pt idx="38">
                  <c:v>3410</c:v>
                </c:pt>
                <c:pt idx="39">
                  <c:v>3470</c:v>
                </c:pt>
                <c:pt idx="40">
                  <c:v>3564</c:v>
                </c:pt>
                <c:pt idx="41">
                  <c:v>3671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BD-4AEB-9093-0F7D7DFA3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prezentace!$B$86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prezentace!$D$86:$BL$86</c:f>
              <c:numCache>
                <c:formatCode>General</c:formatCode>
                <c:ptCount val="61"/>
                <c:pt idx="29">
                  <c:v>2360.4682773477389</c:v>
                </c:pt>
                <c:pt idx="30">
                  <c:v>2515.0428089303487</c:v>
                </c:pt>
                <c:pt idx="31">
                  <c:v>2677.1502876550821</c:v>
                </c:pt>
                <c:pt idx="32">
                  <c:v>2847.5033134244268</c:v>
                </c:pt>
                <c:pt idx="33">
                  <c:v>3026.5522708328863</c:v>
                </c:pt>
                <c:pt idx="34">
                  <c:v>3192.1860259645155</c:v>
                </c:pt>
                <c:pt idx="35">
                  <c:v>3347.0038289201866</c:v>
                </c:pt>
                <c:pt idx="36">
                  <c:v>3495.8310958032748</c:v>
                </c:pt>
                <c:pt idx="37">
                  <c:v>3641.9296538501244</c:v>
                </c:pt>
                <c:pt idx="38">
                  <c:v>3783.686918788947</c:v>
                </c:pt>
                <c:pt idx="39">
                  <c:v>3919.0304175061628</c:v>
                </c:pt>
                <c:pt idx="40">
                  <c:v>4046.5132360721755</c:v>
                </c:pt>
                <c:pt idx="41">
                  <c:v>4165.1361095749844</c:v>
                </c:pt>
                <c:pt idx="42">
                  <c:v>4277.08088976607</c:v>
                </c:pt>
                <c:pt idx="43">
                  <c:v>4383.7635865370394</c:v>
                </c:pt>
                <c:pt idx="44">
                  <c:v>4485.2921638012003</c:v>
                </c:pt>
                <c:pt idx="45">
                  <c:v>4580.924200577866</c:v>
                </c:pt>
                <c:pt idx="46">
                  <c:v>4670.5677511502163</c:v>
                </c:pt>
                <c:pt idx="47">
                  <c:v>4754.6122438613511</c:v>
                </c:pt>
                <c:pt idx="48">
                  <c:v>4833.6549241790926</c:v>
                </c:pt>
                <c:pt idx="49">
                  <c:v>4908.3879830729802</c:v>
                </c:pt>
                <c:pt idx="50">
                  <c:v>4978.9463295095666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BD-4AEB-9093-0F7D7DFA3DE2}"/>
            </c:ext>
          </c:extLst>
        </c:ser>
        <c:ser>
          <c:idx val="1"/>
          <c:order val="1"/>
          <c:tx>
            <c:strRef>
              <c:f>prezentace!$B$87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prezentace!$D$87:$BL$87</c:f>
              <c:numCache>
                <c:formatCode>General</c:formatCode>
                <c:ptCount val="61"/>
                <c:pt idx="29">
                  <c:v>2360.4682773477389</c:v>
                </c:pt>
                <c:pt idx="30">
                  <c:v>2515.0428089303487</c:v>
                </c:pt>
                <c:pt idx="31">
                  <c:v>2677.1502876550821</c:v>
                </c:pt>
                <c:pt idx="32">
                  <c:v>2847.5033134244268</c:v>
                </c:pt>
                <c:pt idx="33">
                  <c:v>3026.5522708328863</c:v>
                </c:pt>
                <c:pt idx="34">
                  <c:v>3204.8781138277254</c:v>
                </c:pt>
                <c:pt idx="35">
                  <c:v>3383.6034237667336</c:v>
                </c:pt>
                <c:pt idx="36">
                  <c:v>3564.6583064005863</c:v>
                </c:pt>
                <c:pt idx="37">
                  <c:v>3749.3555741562213</c:v>
                </c:pt>
                <c:pt idx="38">
                  <c:v>3936.348728509</c:v>
                </c:pt>
                <c:pt idx="39">
                  <c:v>4124.2197283787373</c:v>
                </c:pt>
                <c:pt idx="40">
                  <c:v>4312.0932962940969</c:v>
                </c:pt>
                <c:pt idx="41">
                  <c:v>4499.4156578267675</c:v>
                </c:pt>
                <c:pt idx="42">
                  <c:v>4687.3905371034243</c:v>
                </c:pt>
                <c:pt idx="43">
                  <c:v>4876.5734602373923</c:v>
                </c:pt>
                <c:pt idx="44">
                  <c:v>5066.6480009214765</c:v>
                </c:pt>
                <c:pt idx="45">
                  <c:v>5256.733692743519</c:v>
                </c:pt>
                <c:pt idx="46">
                  <c:v>5446.5851392027071</c:v>
                </c:pt>
                <c:pt idx="47">
                  <c:v>5636.4154939664677</c:v>
                </c:pt>
                <c:pt idx="48">
                  <c:v>5826.5276552465912</c:v>
                </c:pt>
                <c:pt idx="49">
                  <c:v>6017.1945140630214</c:v>
                </c:pt>
                <c:pt idx="50">
                  <c:v>6208.1925494414354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BD-4AEB-9093-0F7D7DFA3DE2}"/>
            </c:ext>
          </c:extLst>
        </c:ser>
        <c:ser>
          <c:idx val="2"/>
          <c:order val="2"/>
          <c:tx>
            <c:strRef>
              <c:f>prezentace!$B$88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prezentace!$D$88:$BL$88</c:f>
              <c:numCache>
                <c:formatCode>General</c:formatCode>
                <c:ptCount val="61"/>
                <c:pt idx="29">
                  <c:v>2360.4682773477389</c:v>
                </c:pt>
                <c:pt idx="30">
                  <c:v>2515.0428089303487</c:v>
                </c:pt>
                <c:pt idx="31">
                  <c:v>2677.1502876550821</c:v>
                </c:pt>
                <c:pt idx="32">
                  <c:v>2847.5033134244268</c:v>
                </c:pt>
                <c:pt idx="33">
                  <c:v>3026.5522708328863</c:v>
                </c:pt>
                <c:pt idx="34">
                  <c:v>3214.4372123665003</c:v>
                </c:pt>
                <c:pt idx="35">
                  <c:v>3411.1908942336167</c:v>
                </c:pt>
                <c:pt idx="36">
                  <c:v>3616.5427575221247</c:v>
                </c:pt>
                <c:pt idx="37">
                  <c:v>3830.3291672094065</c:v>
                </c:pt>
                <c:pt idx="38">
                  <c:v>4052.6795722407587</c:v>
                </c:pt>
                <c:pt idx="39">
                  <c:v>4283.7743073188276</c:v>
                </c:pt>
                <c:pt idx="40">
                  <c:v>4523.9844038595093</c:v>
                </c:pt>
                <c:pt idx="41">
                  <c:v>4773.7429722982415</c:v>
                </c:pt>
                <c:pt idx="42">
                  <c:v>5033.2754202412971</c:v>
                </c:pt>
                <c:pt idx="43">
                  <c:v>5302.844216518788</c:v>
                </c:pt>
                <c:pt idx="44">
                  <c:v>5582.7591994881368</c:v>
                </c:pt>
                <c:pt idx="45">
                  <c:v>5873.38006572636</c:v>
                </c:pt>
                <c:pt idx="46">
                  <c:v>6175.1570877313006</c:v>
                </c:pt>
                <c:pt idx="47">
                  <c:v>6488.5493975093705</c:v>
                </c:pt>
                <c:pt idx="48">
                  <c:v>6813.9787948536441</c:v>
                </c:pt>
                <c:pt idx="49">
                  <c:v>7151.9138218011676</c:v>
                </c:pt>
                <c:pt idx="50">
                  <c:v>7502.751578975035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6BD-4AEB-9093-0F7D7DFA3DE2}"/>
            </c:ext>
          </c:extLst>
        </c:ser>
        <c:ser>
          <c:idx val="3"/>
          <c:order val="3"/>
          <c:tx>
            <c:strRef>
              <c:f>prezentace!$B$89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prezentace!$D$89:$BL$89</c:f>
              <c:numCache>
                <c:formatCode>General</c:formatCode>
                <c:ptCount val="61"/>
                <c:pt idx="29" formatCode="0">
                  <c:v>2360.4682773477389</c:v>
                </c:pt>
                <c:pt idx="30" formatCode="0">
                  <c:v>2515.0428089303487</c:v>
                </c:pt>
                <c:pt idx="31" formatCode="0">
                  <c:v>2677.1502876550821</c:v>
                </c:pt>
                <c:pt idx="32" formatCode="0">
                  <c:v>2847.5033134244268</c:v>
                </c:pt>
                <c:pt idx="33" formatCode="0">
                  <c:v>3026.5522708328863</c:v>
                </c:pt>
                <c:pt idx="34" formatCode="0">
                  <c:v>3217.563239492436</c:v>
                </c:pt>
                <c:pt idx="35" formatCode="0">
                  <c:v>3420.2011552725189</c:v>
                </c:pt>
                <c:pt idx="36" formatCode="0">
                  <c:v>3633.4918242827471</c:v>
                </c:pt>
                <c:pt idx="37" formatCode="0">
                  <c:v>3856.782892029898</c:v>
                </c:pt>
                <c:pt idx="38" formatCode="0">
                  <c:v>4090.9254121374283</c:v>
                </c:pt>
                <c:pt idx="39" formatCode="0">
                  <c:v>4336.8211001895252</c:v>
                </c:pt>
                <c:pt idx="40" formatCode="0">
                  <c:v>4595.399850616408</c:v>
                </c:pt>
                <c:pt idx="41" formatCode="0">
                  <c:v>4867.5395217446239</c:v>
                </c:pt>
                <c:pt idx="42" formatCode="0">
                  <c:v>5153.1421662937319</c:v>
                </c:pt>
                <c:pt idx="43" formatCode="0">
                  <c:v>5452.5103878502414</c:v>
                </c:pt>
                <c:pt idx="44" formatCode="0">
                  <c:v>5766.4096340852529</c:v>
                </c:pt>
                <c:pt idx="45" formatCode="0">
                  <c:v>6095.9624971131816</c:v>
                </c:pt>
                <c:pt idx="46" formatCode="0">
                  <c:v>6442.0725856427307</c:v>
                </c:pt>
                <c:pt idx="47" formatCode="0">
                  <c:v>6805.4365784840084</c:v>
                </c:pt>
                <c:pt idx="48" formatCode="0">
                  <c:v>7186.6977880695986</c:v>
                </c:pt>
                <c:pt idx="49" formatCode="0">
                  <c:v>7586.6414818953181</c:v>
                </c:pt>
                <c:pt idx="50" formatCode="0">
                  <c:v>8006.2393484295571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6BD-4AEB-9093-0F7D7DFA3DE2}"/>
            </c:ext>
          </c:extLst>
        </c:ser>
        <c:ser>
          <c:idx val="4"/>
          <c:order val="4"/>
          <c:tx>
            <c:strRef>
              <c:f>prezentace!$B$90</c:f>
              <c:strCache>
                <c:ptCount val="1"/>
                <c:pt idx="0">
                  <c:v>Predikce hospitalizace celkem kumulativně počty</c:v>
                </c:pt>
              </c:strCache>
            </c:strRef>
          </c:tx>
          <c:spPr>
            <a:ln w="28575" cap="rnd">
              <a:solidFill>
                <a:srgbClr val="69092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prezentace!$D$90:$BL$90</c:f>
            </c:numRef>
          </c:val>
          <c:smooth val="0"/>
          <c:extLst>
            <c:ext xmlns:c16="http://schemas.microsoft.com/office/drawing/2014/chart" uri="{C3380CC4-5D6E-409C-BE32-E72D297353CC}">
              <c16:uniqueId val="{00000005-E6BD-4AEB-9093-0F7D7DFA3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prezentace!$B$115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prezentace!$D$115:$BL$115</c:f>
              <c:numCache>
                <c:formatCode>#,##0</c:formatCode>
                <c:ptCount val="61"/>
                <c:pt idx="0">
                  <c:v>281</c:v>
                </c:pt>
                <c:pt idx="1">
                  <c:v>264</c:v>
                </c:pt>
                <c:pt idx="2">
                  <c:v>255</c:v>
                </c:pt>
                <c:pt idx="3">
                  <c:v>259</c:v>
                </c:pt>
                <c:pt idx="4">
                  <c:v>233</c:v>
                </c:pt>
                <c:pt idx="5">
                  <c:v>245</c:v>
                </c:pt>
                <c:pt idx="6">
                  <c:v>271</c:v>
                </c:pt>
                <c:pt idx="7">
                  <c:v>269</c:v>
                </c:pt>
                <c:pt idx="8">
                  <c:v>266</c:v>
                </c:pt>
                <c:pt idx="9">
                  <c:v>258</c:v>
                </c:pt>
                <c:pt idx="10">
                  <c:v>245</c:v>
                </c:pt>
                <c:pt idx="11">
                  <c:v>231</c:v>
                </c:pt>
                <c:pt idx="12">
                  <c:v>228</c:v>
                </c:pt>
                <c:pt idx="13">
                  <c:v>244</c:v>
                </c:pt>
                <c:pt idx="14">
                  <c:v>216</c:v>
                </c:pt>
                <c:pt idx="15">
                  <c:v>210</c:v>
                </c:pt>
                <c:pt idx="16">
                  <c:v>198</c:v>
                </c:pt>
                <c:pt idx="17">
                  <c:v>198</c:v>
                </c:pt>
                <c:pt idx="18">
                  <c:v>183</c:v>
                </c:pt>
                <c:pt idx="19">
                  <c:v>188</c:v>
                </c:pt>
                <c:pt idx="20">
                  <c:v>207</c:v>
                </c:pt>
                <c:pt idx="21">
                  <c:v>199</c:v>
                </c:pt>
                <c:pt idx="22">
                  <c:v>213</c:v>
                </c:pt>
                <c:pt idx="23">
                  <c:v>207</c:v>
                </c:pt>
                <c:pt idx="24">
                  <c:v>200</c:v>
                </c:pt>
                <c:pt idx="25">
                  <c:v>231</c:v>
                </c:pt>
                <c:pt idx="26">
                  <c:v>245</c:v>
                </c:pt>
                <c:pt idx="27">
                  <c:v>279</c:v>
                </c:pt>
                <c:pt idx="28">
                  <c:v>303</c:v>
                </c:pt>
                <c:pt idx="29">
                  <c:v>316</c:v>
                </c:pt>
                <c:pt idx="30">
                  <c:v>339</c:v>
                </c:pt>
                <c:pt idx="31">
                  <c:v>314</c:v>
                </c:pt>
                <c:pt idx="32">
                  <c:v>333</c:v>
                </c:pt>
                <c:pt idx="33">
                  <c:v>357</c:v>
                </c:pt>
                <c:pt idx="34">
                  <c:v>392</c:v>
                </c:pt>
                <c:pt idx="35">
                  <c:v>408</c:v>
                </c:pt>
                <c:pt idx="36">
                  <c:v>426</c:v>
                </c:pt>
                <c:pt idx="37">
                  <c:v>422</c:v>
                </c:pt>
                <c:pt idx="38">
                  <c:v>429</c:v>
                </c:pt>
                <c:pt idx="39">
                  <c:v>386</c:v>
                </c:pt>
                <c:pt idx="40">
                  <c:v>388</c:v>
                </c:pt>
                <c:pt idx="41">
                  <c:v>414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A3-4585-915C-8F2848B68A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prezentace!$B$110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prezentace!$D$110:$BL$110</c:f>
              <c:numCache>
                <c:formatCode>General</c:formatCode>
                <c:ptCount val="61"/>
                <c:pt idx="29">
                  <c:v>337.89451191029161</c:v>
                </c:pt>
                <c:pt idx="30">
                  <c:v>359.50579405420876</c:v>
                </c:pt>
                <c:pt idx="31">
                  <c:v>382.0055006954799</c:v>
                </c:pt>
                <c:pt idx="32">
                  <c:v>405.38980523151133</c:v>
                </c:pt>
                <c:pt idx="33">
                  <c:v>429.98643466381907</c:v>
                </c:pt>
                <c:pt idx="34">
                  <c:v>448.65990931036356</c:v>
                </c:pt>
                <c:pt idx="35">
                  <c:v>462.0981607342224</c:v>
                </c:pt>
                <c:pt idx="36">
                  <c:v>472.05856244096788</c:v>
                </c:pt>
                <c:pt idx="37">
                  <c:v>479.82847731851041</c:v>
                </c:pt>
                <c:pt idx="38">
                  <c:v>484.91338313559419</c:v>
                </c:pt>
                <c:pt idx="39">
                  <c:v>486.85436814798157</c:v>
                </c:pt>
                <c:pt idx="40">
                  <c:v>485.42860276453717</c:v>
                </c:pt>
                <c:pt idx="41">
                  <c:v>480.59708983558943</c:v>
                </c:pt>
                <c:pt idx="42">
                  <c:v>473.30477426466655</c:v>
                </c:pt>
                <c:pt idx="43">
                  <c:v>464.27070697736212</c:v>
                </c:pt>
                <c:pt idx="44">
                  <c:v>453.91866270479409</c:v>
                </c:pt>
                <c:pt idx="45">
                  <c:v>442.29805766626703</c:v>
                </c:pt>
                <c:pt idx="46">
                  <c:v>429.53855025328346</c:v>
                </c:pt>
                <c:pt idx="47">
                  <c:v>415.86442631540018</c:v>
                </c:pt>
                <c:pt idx="48">
                  <c:v>401.55413153657457</c:v>
                </c:pt>
                <c:pt idx="49">
                  <c:v>386.91964223291791</c:v>
                </c:pt>
                <c:pt idx="50">
                  <c:v>372.10927220465976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A3-4585-915C-8F2848B68AF2}"/>
            </c:ext>
          </c:extLst>
        </c:ser>
        <c:ser>
          <c:idx val="1"/>
          <c:order val="1"/>
          <c:tx>
            <c:strRef>
              <c:f>prezentace!$B$111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prezentace!$D$111:$BL$111</c:f>
              <c:numCache>
                <c:formatCode>General</c:formatCode>
                <c:ptCount val="61"/>
                <c:pt idx="29">
                  <c:v>337.89451191029161</c:v>
                </c:pt>
                <c:pt idx="30">
                  <c:v>359.50579405420876</c:v>
                </c:pt>
                <c:pt idx="31">
                  <c:v>382.0055006954799</c:v>
                </c:pt>
                <c:pt idx="32">
                  <c:v>405.38980523151133</c:v>
                </c:pt>
                <c:pt idx="33">
                  <c:v>429.98643466381907</c:v>
                </c:pt>
                <c:pt idx="34">
                  <c:v>452.70799466849996</c:v>
                </c:pt>
                <c:pt idx="35">
                  <c:v>473.61015912997624</c:v>
                </c:pt>
                <c:pt idx="36">
                  <c:v>493.33753610665116</c:v>
                </c:pt>
                <c:pt idx="37">
                  <c:v>512.39196969823604</c:v>
                </c:pt>
                <c:pt idx="38">
                  <c:v>530.2157366586091</c:v>
                </c:pt>
                <c:pt idx="39">
                  <c:v>546.42149706132602</c:v>
                </c:pt>
                <c:pt idx="40">
                  <c:v>560.85391999468152</c:v>
                </c:pt>
                <c:pt idx="41">
                  <c:v>573.46629337356012</c:v>
                </c:pt>
                <c:pt idx="42">
                  <c:v>584.73490841562193</c:v>
                </c:pt>
                <c:pt idx="43">
                  <c:v>594.98133804679549</c:v>
                </c:pt>
                <c:pt idx="44">
                  <c:v>604.37264468432909</c:v>
                </c:pt>
                <c:pt idx="45">
                  <c:v>612.76711658718204</c:v>
                </c:pt>
                <c:pt idx="46">
                  <c:v>620.14502432930658</c:v>
                </c:pt>
                <c:pt idx="47">
                  <c:v>626.63349569445518</c:v>
                </c:pt>
                <c:pt idx="48">
                  <c:v>632.39346031292064</c:v>
                </c:pt>
                <c:pt idx="49">
                  <c:v>637.57957163970775</c:v>
                </c:pt>
                <c:pt idx="50">
                  <c:v>642.21222857796533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A3-4585-915C-8F2848B68AF2}"/>
            </c:ext>
          </c:extLst>
        </c:ser>
        <c:ser>
          <c:idx val="2"/>
          <c:order val="2"/>
          <c:tx>
            <c:strRef>
              <c:f>prezentace!$B$112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prezentace!$D$112:$BL$112</c:f>
              <c:numCache>
                <c:formatCode>General</c:formatCode>
                <c:ptCount val="61"/>
                <c:pt idx="29">
                  <c:v>337.89451191029161</c:v>
                </c:pt>
                <c:pt idx="30">
                  <c:v>359.50579405420876</c:v>
                </c:pt>
                <c:pt idx="31">
                  <c:v>382.0055006954799</c:v>
                </c:pt>
                <c:pt idx="32">
                  <c:v>405.38980523151133</c:v>
                </c:pt>
                <c:pt idx="33">
                  <c:v>429.98643466381907</c:v>
                </c:pt>
                <c:pt idx="34">
                  <c:v>455.756826921227</c:v>
                </c:pt>
                <c:pt idx="35">
                  <c:v>482.28759173920025</c:v>
                </c:pt>
                <c:pt idx="36">
                  <c:v>509.3785747116562</c:v>
                </c:pt>
                <c:pt idx="37">
                  <c:v>536.93716838827993</c:v>
                </c:pt>
                <c:pt idx="38">
                  <c:v>564.76491998460733</c:v>
                </c:pt>
                <c:pt idx="39">
                  <c:v>592.8648375429201</c:v>
                </c:pt>
                <c:pt idx="40">
                  <c:v>621.35776446911075</c:v>
                </c:pt>
                <c:pt idx="41">
                  <c:v>650.34799967777883</c:v>
                </c:pt>
                <c:pt idx="42">
                  <c:v>679.8158690557774</c:v>
                </c:pt>
                <c:pt idx="43">
                  <c:v>709.82870476225776</c:v>
                </c:pt>
                <c:pt idx="44">
                  <c:v>740.59048467937998</c:v>
                </c:pt>
                <c:pt idx="45">
                  <c:v>772.15826462521704</c:v>
                </c:pt>
                <c:pt idx="46">
                  <c:v>804.55176484871731</c:v>
                </c:pt>
                <c:pt idx="47">
                  <c:v>837.82432537516695</c:v>
                </c:pt>
                <c:pt idx="48">
                  <c:v>872.02385126060801</c:v>
                </c:pt>
                <c:pt idx="49">
                  <c:v>907.20615596747155</c:v>
                </c:pt>
                <c:pt idx="50">
                  <c:v>943.42881000323644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A3-4585-915C-8F2848B68AF2}"/>
            </c:ext>
          </c:extLst>
        </c:ser>
        <c:ser>
          <c:idx val="3"/>
          <c:order val="3"/>
          <c:tx>
            <c:strRef>
              <c:f>prezentace!$B$113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prezentace!$D$113:$BL$113</c:f>
              <c:numCache>
                <c:formatCode>General</c:formatCode>
                <c:ptCount val="61"/>
                <c:pt idx="29" formatCode="0">
                  <c:v>337.89451191029161</c:v>
                </c:pt>
                <c:pt idx="30" formatCode="0">
                  <c:v>359.50579405420876</c:v>
                </c:pt>
                <c:pt idx="31" formatCode="0">
                  <c:v>382.0055006954799</c:v>
                </c:pt>
                <c:pt idx="32" formatCode="0">
                  <c:v>405.38980523151133</c:v>
                </c:pt>
                <c:pt idx="33" formatCode="0">
                  <c:v>429.98643466381907</c:v>
                </c:pt>
                <c:pt idx="34" formatCode="0">
                  <c:v>456.75385946417998</c:v>
                </c:pt>
                <c:pt idx="35" formatCode="0">
                  <c:v>485.12165169136853</c:v>
                </c:pt>
                <c:pt idx="36" formatCode="0">
                  <c:v>514.61865927412805</c:v>
                </c:pt>
                <c:pt idx="37" formatCode="0">
                  <c:v>544.95598158965538</c:v>
                </c:pt>
                <c:pt idx="38" formatCode="0">
                  <c:v>576.12887780563574</c:v>
                </c:pt>
                <c:pt idx="39" formatCode="0">
                  <c:v>608.32837370660832</c:v>
                </c:pt>
                <c:pt idx="40" formatCode="0">
                  <c:v>641.80745427732677</c:v>
                </c:pt>
                <c:pt idx="41" formatCode="0">
                  <c:v>676.74930850461055</c:v>
                </c:pt>
                <c:pt idx="42" formatCode="0">
                  <c:v>712.95884406201662</c:v>
                </c:pt>
                <c:pt idx="43" formatCode="0">
                  <c:v>750.45050571718025</c:v>
                </c:pt>
                <c:pt idx="44" formatCode="0">
                  <c:v>789.50555577458715</c:v>
                </c:pt>
                <c:pt idx="45" formatCode="0">
                  <c:v>830.34129914965763</c:v>
                </c:pt>
                <c:pt idx="46" formatCode="0">
                  <c:v>873.03801901765905</c:v>
                </c:pt>
                <c:pt idx="47" formatCode="0">
                  <c:v>917.64629324319844</c:v>
                </c:pt>
                <c:pt idx="48" formatCode="0">
                  <c:v>964.20281892878916</c:v>
                </c:pt>
                <c:pt idx="49" formatCode="0">
                  <c:v>1012.7752564288573</c:v>
                </c:pt>
                <c:pt idx="50" formatCode="0">
                  <c:v>1063.5114763267741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A3-4585-915C-8F2848B68AF2}"/>
            </c:ext>
          </c:extLst>
        </c:ser>
        <c:ser>
          <c:idx val="4"/>
          <c:order val="4"/>
          <c:tx>
            <c:strRef>
              <c:f>prezentace!$B$114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prezentace!$D$114:$BL$114</c:f>
              <c:numCache>
                <c:formatCode>General</c:formatCode>
                <c:ptCount val="61"/>
                <c:pt idx="0">
                  <c:v>638</c:v>
                </c:pt>
                <c:pt idx="1">
                  <c:v>638</c:v>
                </c:pt>
                <c:pt idx="2">
                  <c:v>638</c:v>
                </c:pt>
                <c:pt idx="3">
                  <c:v>638</c:v>
                </c:pt>
                <c:pt idx="4">
                  <c:v>638</c:v>
                </c:pt>
                <c:pt idx="5">
                  <c:v>638</c:v>
                </c:pt>
                <c:pt idx="6">
                  <c:v>638</c:v>
                </c:pt>
                <c:pt idx="7">
                  <c:v>638</c:v>
                </c:pt>
                <c:pt idx="8">
                  <c:v>638</c:v>
                </c:pt>
                <c:pt idx="9">
                  <c:v>638</c:v>
                </c:pt>
                <c:pt idx="10">
                  <c:v>638</c:v>
                </c:pt>
                <c:pt idx="11">
                  <c:v>638</c:v>
                </c:pt>
                <c:pt idx="12">
                  <c:v>638</c:v>
                </c:pt>
                <c:pt idx="13">
                  <c:v>638</c:v>
                </c:pt>
                <c:pt idx="14">
                  <c:v>638</c:v>
                </c:pt>
                <c:pt idx="15">
                  <c:v>638</c:v>
                </c:pt>
                <c:pt idx="16">
                  <c:v>638</c:v>
                </c:pt>
                <c:pt idx="17">
                  <c:v>638</c:v>
                </c:pt>
                <c:pt idx="18">
                  <c:v>638</c:v>
                </c:pt>
                <c:pt idx="19">
                  <c:v>638</c:v>
                </c:pt>
                <c:pt idx="20">
                  <c:v>638</c:v>
                </c:pt>
                <c:pt idx="21">
                  <c:v>638</c:v>
                </c:pt>
                <c:pt idx="22">
                  <c:v>638</c:v>
                </c:pt>
                <c:pt idx="23">
                  <c:v>638</c:v>
                </c:pt>
                <c:pt idx="24">
                  <c:v>638</c:v>
                </c:pt>
                <c:pt idx="25">
                  <c:v>638</c:v>
                </c:pt>
                <c:pt idx="26">
                  <c:v>638</c:v>
                </c:pt>
                <c:pt idx="27">
                  <c:v>638</c:v>
                </c:pt>
                <c:pt idx="28">
                  <c:v>638</c:v>
                </c:pt>
                <c:pt idx="29">
                  <c:v>638</c:v>
                </c:pt>
                <c:pt idx="30">
                  <c:v>638</c:v>
                </c:pt>
                <c:pt idx="31">
                  <c:v>638</c:v>
                </c:pt>
                <c:pt idx="32">
                  <c:v>638</c:v>
                </c:pt>
                <c:pt idx="33">
                  <c:v>638</c:v>
                </c:pt>
                <c:pt idx="34">
                  <c:v>638</c:v>
                </c:pt>
                <c:pt idx="35">
                  <c:v>638</c:v>
                </c:pt>
                <c:pt idx="36">
                  <c:v>638</c:v>
                </c:pt>
                <c:pt idx="37">
                  <c:v>638</c:v>
                </c:pt>
                <c:pt idx="38">
                  <c:v>638</c:v>
                </c:pt>
                <c:pt idx="39">
                  <c:v>638</c:v>
                </c:pt>
                <c:pt idx="40">
                  <c:v>638</c:v>
                </c:pt>
                <c:pt idx="41">
                  <c:v>638</c:v>
                </c:pt>
                <c:pt idx="42">
                  <c:v>638</c:v>
                </c:pt>
                <c:pt idx="43">
                  <c:v>638</c:v>
                </c:pt>
                <c:pt idx="44">
                  <c:v>638</c:v>
                </c:pt>
                <c:pt idx="45">
                  <c:v>638</c:v>
                </c:pt>
                <c:pt idx="46">
                  <c:v>638</c:v>
                </c:pt>
                <c:pt idx="47">
                  <c:v>638</c:v>
                </c:pt>
                <c:pt idx="48">
                  <c:v>638</c:v>
                </c:pt>
                <c:pt idx="49">
                  <c:v>638</c:v>
                </c:pt>
                <c:pt idx="50">
                  <c:v>638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3A3-4585-915C-8F2848B68A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prezentace!$B$121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prezentace!$D$121:$BL$121</c:f>
              <c:numCache>
                <c:formatCode>#,##0</c:formatCode>
                <c:ptCount val="61"/>
                <c:pt idx="0">
                  <c:v>210</c:v>
                </c:pt>
                <c:pt idx="1">
                  <c:v>208</c:v>
                </c:pt>
                <c:pt idx="2">
                  <c:v>202</c:v>
                </c:pt>
                <c:pt idx="3">
                  <c:v>202</c:v>
                </c:pt>
                <c:pt idx="4">
                  <c:v>167</c:v>
                </c:pt>
                <c:pt idx="5">
                  <c:v>162</c:v>
                </c:pt>
                <c:pt idx="6">
                  <c:v>171</c:v>
                </c:pt>
                <c:pt idx="7">
                  <c:v>163</c:v>
                </c:pt>
                <c:pt idx="8">
                  <c:v>176</c:v>
                </c:pt>
                <c:pt idx="9">
                  <c:v>184</c:v>
                </c:pt>
                <c:pt idx="10">
                  <c:v>191</c:v>
                </c:pt>
                <c:pt idx="11">
                  <c:v>188</c:v>
                </c:pt>
                <c:pt idx="12">
                  <c:v>189</c:v>
                </c:pt>
                <c:pt idx="13">
                  <c:v>214</c:v>
                </c:pt>
                <c:pt idx="14">
                  <c:v>217</c:v>
                </c:pt>
                <c:pt idx="15">
                  <c:v>234</c:v>
                </c:pt>
                <c:pt idx="16">
                  <c:v>248</c:v>
                </c:pt>
                <c:pt idx="17">
                  <c:v>243</c:v>
                </c:pt>
                <c:pt idx="18">
                  <c:v>242</c:v>
                </c:pt>
                <c:pt idx="19">
                  <c:v>237</c:v>
                </c:pt>
                <c:pt idx="20">
                  <c:v>246</c:v>
                </c:pt>
                <c:pt idx="21">
                  <c:v>240</c:v>
                </c:pt>
                <c:pt idx="22">
                  <c:v>240</c:v>
                </c:pt>
                <c:pt idx="23">
                  <c:v>208</c:v>
                </c:pt>
                <c:pt idx="24">
                  <c:v>225</c:v>
                </c:pt>
                <c:pt idx="25">
                  <c:v>244</c:v>
                </c:pt>
                <c:pt idx="26">
                  <c:v>255</c:v>
                </c:pt>
                <c:pt idx="27">
                  <c:v>292</c:v>
                </c:pt>
                <c:pt idx="28">
                  <c:v>277</c:v>
                </c:pt>
                <c:pt idx="29">
                  <c:v>289</c:v>
                </c:pt>
                <c:pt idx="30">
                  <c:v>290</c:v>
                </c:pt>
                <c:pt idx="31">
                  <c:v>285</c:v>
                </c:pt>
                <c:pt idx="32">
                  <c:v>293</c:v>
                </c:pt>
                <c:pt idx="33">
                  <c:v>300</c:v>
                </c:pt>
                <c:pt idx="34">
                  <c:v>328</c:v>
                </c:pt>
                <c:pt idx="35">
                  <c:v>353</c:v>
                </c:pt>
                <c:pt idx="36">
                  <c:v>352</c:v>
                </c:pt>
                <c:pt idx="37">
                  <c:v>367</c:v>
                </c:pt>
                <c:pt idx="38">
                  <c:v>348</c:v>
                </c:pt>
                <c:pt idx="39">
                  <c:v>326</c:v>
                </c:pt>
                <c:pt idx="40">
                  <c:v>320</c:v>
                </c:pt>
                <c:pt idx="41">
                  <c:v>330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E9-42CD-A79E-0E6857D19F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prezentace!$B$116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prezentace!$D$116:$BL$116</c:f>
              <c:numCache>
                <c:formatCode>General</c:formatCode>
                <c:ptCount val="61"/>
                <c:pt idx="29">
                  <c:v>336.63604113870076</c:v>
                </c:pt>
                <c:pt idx="30">
                  <c:v>358.17841865395542</c:v>
                </c:pt>
                <c:pt idx="31">
                  <c:v>380.60783812564807</c:v>
                </c:pt>
                <c:pt idx="32">
                  <c:v>403.91604371349047</c:v>
                </c:pt>
                <c:pt idx="33">
                  <c:v>428.42939455602442</c:v>
                </c:pt>
                <c:pt idx="34">
                  <c:v>447.03695127077606</c:v>
                </c:pt>
                <c:pt idx="35">
                  <c:v>460.42491491545502</c:v>
                </c:pt>
                <c:pt idx="36">
                  <c:v>470.34890912828888</c:v>
                </c:pt>
                <c:pt idx="37">
                  <c:v>478.09340278791456</c:v>
                </c:pt>
                <c:pt idx="38">
                  <c:v>483.16546809429161</c:v>
                </c:pt>
                <c:pt idx="39">
                  <c:v>485.10952414123904</c:v>
                </c:pt>
                <c:pt idx="40">
                  <c:v>483.70196325461552</c:v>
                </c:pt>
                <c:pt idx="41">
                  <c:v>478.90253730514036</c:v>
                </c:pt>
                <c:pt idx="42">
                  <c:v>471.65110150746466</c:v>
                </c:pt>
                <c:pt idx="43">
                  <c:v>462.6625671121235</c:v>
                </c:pt>
                <c:pt idx="44">
                  <c:v>452.36047919761705</c:v>
                </c:pt>
                <c:pt idx="45">
                  <c:v>440.79581588393694</c:v>
                </c:pt>
                <c:pt idx="46">
                  <c:v>428.09519891049257</c:v>
                </c:pt>
                <c:pt idx="47">
                  <c:v>414.48138190467773</c:v>
                </c:pt>
                <c:pt idx="48">
                  <c:v>400.23196602206923</c:v>
                </c:pt>
                <c:pt idx="49">
                  <c:v>385.6572461698151</c:v>
                </c:pt>
                <c:pt idx="50">
                  <c:v>370.90595249794239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E9-42CD-A79E-0E6857D19FC8}"/>
            </c:ext>
          </c:extLst>
        </c:ser>
        <c:ser>
          <c:idx val="1"/>
          <c:order val="1"/>
          <c:tx>
            <c:strRef>
              <c:f>prezentace!$B$117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prezentace!$D$117:$BL$117</c:f>
              <c:numCache>
                <c:formatCode>General</c:formatCode>
                <c:ptCount val="61"/>
                <c:pt idx="29">
                  <c:v>336.63604113870076</c:v>
                </c:pt>
                <c:pt idx="30">
                  <c:v>358.17841865395542</c:v>
                </c:pt>
                <c:pt idx="31">
                  <c:v>380.60783812564807</c:v>
                </c:pt>
                <c:pt idx="32">
                  <c:v>403.91604371349047</c:v>
                </c:pt>
                <c:pt idx="33">
                  <c:v>428.42939455602442</c:v>
                </c:pt>
                <c:pt idx="34">
                  <c:v>451.0715904211462</c:v>
                </c:pt>
                <c:pt idx="35">
                  <c:v>471.89714031860382</c:v>
                </c:pt>
                <c:pt idx="36">
                  <c:v>491.55240868227202</c:v>
                </c:pt>
                <c:pt idx="37">
                  <c:v>510.53875103136863</c:v>
                </c:pt>
                <c:pt idx="38">
                  <c:v>528.30092157884565</c:v>
                </c:pt>
                <c:pt idx="39">
                  <c:v>544.45469214774334</c:v>
                </c:pt>
                <c:pt idx="40">
                  <c:v>558.84366797080315</c:v>
                </c:pt>
                <c:pt idx="41">
                  <c:v>571.41986502596524</c:v>
                </c:pt>
                <c:pt idx="42">
                  <c:v>582.65675516329304</c:v>
                </c:pt>
                <c:pt idx="43">
                  <c:v>592.87414507050062</c:v>
                </c:pt>
                <c:pt idx="44">
                  <c:v>602.2398931222059</c:v>
                </c:pt>
                <c:pt idx="45">
                  <c:v>610.61442815902456</c:v>
                </c:pt>
                <c:pt idx="46">
                  <c:v>617.97594681337068</c:v>
                </c:pt>
                <c:pt idx="47">
                  <c:v>624.45050215754713</c:v>
                </c:pt>
                <c:pt idx="48">
                  <c:v>630.1985799633278</c:v>
                </c:pt>
                <c:pt idx="49">
                  <c:v>635.37346050371582</c:v>
                </c:pt>
                <c:pt idx="50">
                  <c:v>639.99626940301732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E9-42CD-A79E-0E6857D19FC8}"/>
            </c:ext>
          </c:extLst>
        </c:ser>
        <c:ser>
          <c:idx val="2"/>
          <c:order val="2"/>
          <c:tx>
            <c:strRef>
              <c:f>prezentace!$B$118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prezentace!$D$118:$BL$118</c:f>
              <c:numCache>
                <c:formatCode>General</c:formatCode>
                <c:ptCount val="61"/>
                <c:pt idx="29">
                  <c:v>336.63604113870076</c:v>
                </c:pt>
                <c:pt idx="30">
                  <c:v>358.17841865395542</c:v>
                </c:pt>
                <c:pt idx="31">
                  <c:v>380.60783812564807</c:v>
                </c:pt>
                <c:pt idx="32">
                  <c:v>403.91604371349047</c:v>
                </c:pt>
                <c:pt idx="33">
                  <c:v>428.42939455602442</c:v>
                </c:pt>
                <c:pt idx="34">
                  <c:v>454.11029560680612</c:v>
                </c:pt>
                <c:pt idx="35">
                  <c:v>480.54459407268587</c:v>
                </c:pt>
                <c:pt idx="36">
                  <c:v>507.53655214778342</c:v>
                </c:pt>
                <c:pt idx="37">
                  <c:v>534.99489665177896</c:v>
                </c:pt>
                <c:pt idx="38">
                  <c:v>562.72296640976765</c:v>
                </c:pt>
                <c:pt idx="39">
                  <c:v>590.72544614379649</c:v>
                </c:pt>
                <c:pt idx="40">
                  <c:v>619.12098076289465</c:v>
                </c:pt>
                <c:pt idx="41">
                  <c:v>648.011869825389</c:v>
                </c:pt>
                <c:pt idx="42">
                  <c:v>677.37767908918715</c:v>
                </c:pt>
                <c:pt idx="43">
                  <c:v>707.28559921129693</c:v>
                </c:pt>
                <c:pt idx="44">
                  <c:v>737.94035302635552</c:v>
                </c:pt>
                <c:pt idx="45">
                  <c:v>769.4003330080767</c:v>
                </c:pt>
                <c:pt idx="46">
                  <c:v>801.68327261610511</c:v>
                </c:pt>
                <c:pt idx="47">
                  <c:v>834.84179353827039</c:v>
                </c:pt>
                <c:pt idx="48">
                  <c:v>868.9238105782963</c:v>
                </c:pt>
                <c:pt idx="49">
                  <c:v>903.98402479839183</c:v>
                </c:pt>
                <c:pt idx="50">
                  <c:v>940.08059246563721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E9-42CD-A79E-0E6857D19FC8}"/>
            </c:ext>
          </c:extLst>
        </c:ser>
        <c:ser>
          <c:idx val="3"/>
          <c:order val="3"/>
          <c:tx>
            <c:strRef>
              <c:f>prezentace!$B$119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prezentace!$D$119:$BL$119</c:f>
              <c:numCache>
                <c:formatCode>General</c:formatCode>
                <c:ptCount val="61"/>
                <c:pt idx="29" formatCode="0">
                  <c:v>336.63604113870076</c:v>
                </c:pt>
                <c:pt idx="30" formatCode="0">
                  <c:v>358.17841865395542</c:v>
                </c:pt>
                <c:pt idx="31" formatCode="0">
                  <c:v>380.60783812564807</c:v>
                </c:pt>
                <c:pt idx="32" formatCode="0">
                  <c:v>403.91604371349047</c:v>
                </c:pt>
                <c:pt idx="33" formatCode="0">
                  <c:v>428.42939455602442</c:v>
                </c:pt>
                <c:pt idx="34" formatCode="0">
                  <c:v>455.10401638492795</c:v>
                </c:pt>
                <c:pt idx="35" formatCode="0">
                  <c:v>483.36886240932051</c:v>
                </c:pt>
                <c:pt idx="36" formatCode="0">
                  <c:v>512.75805102562265</c:v>
                </c:pt>
                <c:pt idx="37" formatCode="0">
                  <c:v>542.98461667974175</c:v>
                </c:pt>
                <c:pt idx="38" formatCode="0">
                  <c:v>574.04513346178942</c:v>
                </c:pt>
                <c:pt idx="39" formatCode="0">
                  <c:v>606.13160429973186</c:v>
                </c:pt>
                <c:pt idx="40" formatCode="0">
                  <c:v>639.49427547340497</c:v>
                </c:pt>
                <c:pt idx="41" formatCode="0">
                  <c:v>674.31396517406631</c:v>
                </c:pt>
                <c:pt idx="42" formatCode="0">
                  <c:v>710.3955151263566</c:v>
                </c:pt>
                <c:pt idx="43" formatCode="0">
                  <c:v>747.75365095832876</c:v>
                </c:pt>
                <c:pt idx="44" formatCode="0">
                  <c:v>786.6701259857615</c:v>
                </c:pt>
                <c:pt idx="45" formatCode="0">
                  <c:v>827.36297158720186</c:v>
                </c:pt>
                <c:pt idx="46" formatCode="0">
                  <c:v>869.91031205794684</c:v>
                </c:pt>
                <c:pt idx="47" formatCode="0">
                  <c:v>914.36203891317837</c:v>
                </c:pt>
                <c:pt idx="48" formatCode="0">
                  <c:v>960.7549183695628</c:v>
                </c:pt>
                <c:pt idx="49" formatCode="0">
                  <c:v>1009.1554357155998</c:v>
                </c:pt>
                <c:pt idx="50" formatCode="0">
                  <c:v>1059.7117318312567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DE9-42CD-A79E-0E6857D19FC8}"/>
            </c:ext>
          </c:extLst>
        </c:ser>
        <c:ser>
          <c:idx val="4"/>
          <c:order val="4"/>
          <c:tx>
            <c:strRef>
              <c:f>prezentace!$B$120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prezentace!$D$120:$BL$120</c:f>
              <c:numCache>
                <c:formatCode>General</c:formatCode>
                <c:ptCount val="61"/>
                <c:pt idx="0">
                  <c:v>463</c:v>
                </c:pt>
                <c:pt idx="1">
                  <c:v>463</c:v>
                </c:pt>
                <c:pt idx="2">
                  <c:v>463</c:v>
                </c:pt>
                <c:pt idx="3">
                  <c:v>463</c:v>
                </c:pt>
                <c:pt idx="4">
                  <c:v>463</c:v>
                </c:pt>
                <c:pt idx="5">
                  <c:v>463</c:v>
                </c:pt>
                <c:pt idx="6">
                  <c:v>463</c:v>
                </c:pt>
                <c:pt idx="7">
                  <c:v>463</c:v>
                </c:pt>
                <c:pt idx="8">
                  <c:v>463</c:v>
                </c:pt>
                <c:pt idx="9">
                  <c:v>463</c:v>
                </c:pt>
                <c:pt idx="10">
                  <c:v>463</c:v>
                </c:pt>
                <c:pt idx="11">
                  <c:v>463</c:v>
                </c:pt>
                <c:pt idx="12">
                  <c:v>463</c:v>
                </c:pt>
                <c:pt idx="13">
                  <c:v>463</c:v>
                </c:pt>
                <c:pt idx="14">
                  <c:v>463</c:v>
                </c:pt>
                <c:pt idx="15">
                  <c:v>463</c:v>
                </c:pt>
                <c:pt idx="16">
                  <c:v>463</c:v>
                </c:pt>
                <c:pt idx="17">
                  <c:v>463</c:v>
                </c:pt>
                <c:pt idx="18">
                  <c:v>463</c:v>
                </c:pt>
                <c:pt idx="19">
                  <c:v>463</c:v>
                </c:pt>
                <c:pt idx="20">
                  <c:v>463</c:v>
                </c:pt>
                <c:pt idx="21">
                  <c:v>463</c:v>
                </c:pt>
                <c:pt idx="22">
                  <c:v>463</c:v>
                </c:pt>
                <c:pt idx="23">
                  <c:v>463</c:v>
                </c:pt>
                <c:pt idx="24">
                  <c:v>463</c:v>
                </c:pt>
                <c:pt idx="25">
                  <c:v>463</c:v>
                </c:pt>
                <c:pt idx="26">
                  <c:v>463</c:v>
                </c:pt>
                <c:pt idx="27">
                  <c:v>463</c:v>
                </c:pt>
                <c:pt idx="28">
                  <c:v>463</c:v>
                </c:pt>
                <c:pt idx="29">
                  <c:v>463</c:v>
                </c:pt>
                <c:pt idx="30">
                  <c:v>463</c:v>
                </c:pt>
                <c:pt idx="31">
                  <c:v>463</c:v>
                </c:pt>
                <c:pt idx="32">
                  <c:v>463</c:v>
                </c:pt>
                <c:pt idx="33">
                  <c:v>463</c:v>
                </c:pt>
                <c:pt idx="34">
                  <c:v>463</c:v>
                </c:pt>
                <c:pt idx="35">
                  <c:v>463</c:v>
                </c:pt>
                <c:pt idx="36">
                  <c:v>463</c:v>
                </c:pt>
                <c:pt idx="37">
                  <c:v>463</c:v>
                </c:pt>
                <c:pt idx="38">
                  <c:v>463</c:v>
                </c:pt>
                <c:pt idx="39">
                  <c:v>463</c:v>
                </c:pt>
                <c:pt idx="40">
                  <c:v>463</c:v>
                </c:pt>
                <c:pt idx="41">
                  <c:v>463</c:v>
                </c:pt>
                <c:pt idx="42">
                  <c:v>463</c:v>
                </c:pt>
                <c:pt idx="43">
                  <c:v>463</c:v>
                </c:pt>
                <c:pt idx="44">
                  <c:v>463</c:v>
                </c:pt>
                <c:pt idx="45">
                  <c:v>463</c:v>
                </c:pt>
                <c:pt idx="46">
                  <c:v>463</c:v>
                </c:pt>
                <c:pt idx="47">
                  <c:v>463</c:v>
                </c:pt>
                <c:pt idx="48">
                  <c:v>463</c:v>
                </c:pt>
                <c:pt idx="49">
                  <c:v>463</c:v>
                </c:pt>
                <c:pt idx="50">
                  <c:v>463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DE9-42CD-A79E-0E6857D19F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prezentace!$B$127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prezentace!$D$127:$BL$127</c:f>
              <c:numCache>
                <c:formatCode>#,##0</c:formatCode>
                <c:ptCount val="61"/>
                <c:pt idx="0">
                  <c:v>120</c:v>
                </c:pt>
                <c:pt idx="1">
                  <c:v>116</c:v>
                </c:pt>
                <c:pt idx="2">
                  <c:v>117</c:v>
                </c:pt>
                <c:pt idx="3">
                  <c:v>112</c:v>
                </c:pt>
                <c:pt idx="4">
                  <c:v>105</c:v>
                </c:pt>
                <c:pt idx="5">
                  <c:v>104</c:v>
                </c:pt>
                <c:pt idx="6">
                  <c:v>120</c:v>
                </c:pt>
                <c:pt idx="7">
                  <c:v>121</c:v>
                </c:pt>
                <c:pt idx="8">
                  <c:v>116</c:v>
                </c:pt>
                <c:pt idx="9">
                  <c:v>114</c:v>
                </c:pt>
                <c:pt idx="10">
                  <c:v>119</c:v>
                </c:pt>
                <c:pt idx="11">
                  <c:v>120</c:v>
                </c:pt>
                <c:pt idx="12">
                  <c:v>123</c:v>
                </c:pt>
                <c:pt idx="13">
                  <c:v>132</c:v>
                </c:pt>
                <c:pt idx="14">
                  <c:v>129</c:v>
                </c:pt>
                <c:pt idx="15">
                  <c:v>135</c:v>
                </c:pt>
                <c:pt idx="16">
                  <c:v>131</c:v>
                </c:pt>
                <c:pt idx="17">
                  <c:v>125</c:v>
                </c:pt>
                <c:pt idx="18">
                  <c:v>126</c:v>
                </c:pt>
                <c:pt idx="19">
                  <c:v>127</c:v>
                </c:pt>
                <c:pt idx="20">
                  <c:v>133</c:v>
                </c:pt>
                <c:pt idx="21">
                  <c:v>129</c:v>
                </c:pt>
                <c:pt idx="22">
                  <c:v>142</c:v>
                </c:pt>
                <c:pt idx="23">
                  <c:v>122</c:v>
                </c:pt>
                <c:pt idx="24">
                  <c:v>119</c:v>
                </c:pt>
                <c:pt idx="25">
                  <c:v>124</c:v>
                </c:pt>
                <c:pt idx="26">
                  <c:v>122</c:v>
                </c:pt>
                <c:pt idx="27">
                  <c:v>134</c:v>
                </c:pt>
                <c:pt idx="28">
                  <c:v>151</c:v>
                </c:pt>
                <c:pt idx="29">
                  <c:v>141</c:v>
                </c:pt>
                <c:pt idx="30">
                  <c:v>144</c:v>
                </c:pt>
                <c:pt idx="31">
                  <c:v>148</c:v>
                </c:pt>
                <c:pt idx="32">
                  <c:v>162</c:v>
                </c:pt>
                <c:pt idx="33">
                  <c:v>169</c:v>
                </c:pt>
                <c:pt idx="34">
                  <c:v>208</c:v>
                </c:pt>
                <c:pt idx="35">
                  <c:v>216</c:v>
                </c:pt>
                <c:pt idx="36">
                  <c:v>199</c:v>
                </c:pt>
                <c:pt idx="37">
                  <c:v>195</c:v>
                </c:pt>
                <c:pt idx="38">
                  <c:v>198</c:v>
                </c:pt>
                <c:pt idx="39">
                  <c:v>207</c:v>
                </c:pt>
                <c:pt idx="40">
                  <c:v>213</c:v>
                </c:pt>
                <c:pt idx="41">
                  <c:v>203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AF-4917-840C-00C427DF9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prezentace!$B$122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prezentace!$D$122:$BL$122</c:f>
              <c:numCache>
                <c:formatCode>General</c:formatCode>
                <c:ptCount val="61"/>
                <c:pt idx="29">
                  <c:v>160.69253408860843</c:v>
                </c:pt>
                <c:pt idx="30">
                  <c:v>170.94947264535782</c:v>
                </c:pt>
                <c:pt idx="31">
                  <c:v>181.62547059812437</c:v>
                </c:pt>
                <c:pt idx="32">
                  <c:v>192.72666331964518</c:v>
                </c:pt>
                <c:pt idx="33">
                  <c:v>204.40917162082536</c:v>
                </c:pt>
                <c:pt idx="34">
                  <c:v>213.28321859467485</c:v>
                </c:pt>
                <c:pt idx="35">
                  <c:v>219.67447501449288</c:v>
                </c:pt>
                <c:pt idx="36">
                  <c:v>224.41011003097682</c:v>
                </c:pt>
                <c:pt idx="37">
                  <c:v>228.09895212737308</c:v>
                </c:pt>
                <c:pt idx="38">
                  <c:v>230.50626421161533</c:v>
                </c:pt>
                <c:pt idx="39">
                  <c:v>231.41089833500033</c:v>
                </c:pt>
                <c:pt idx="40">
                  <c:v>230.70976220887178</c:v>
                </c:pt>
                <c:pt idx="41">
                  <c:v>228.38680961461327</c:v>
                </c:pt>
                <c:pt idx="42">
                  <c:v>224.89423940903089</c:v>
                </c:pt>
                <c:pt idx="43">
                  <c:v>220.57662744643346</c:v>
                </c:pt>
                <c:pt idx="44">
                  <c:v>215.63309379166893</c:v>
                </c:pt>
                <c:pt idx="45">
                  <c:v>210.08401354558072</c:v>
                </c:pt>
                <c:pt idx="46">
                  <c:v>203.99562034309113</c:v>
                </c:pt>
                <c:pt idx="47">
                  <c:v>197.47582546075543</c:v>
                </c:pt>
                <c:pt idx="48">
                  <c:v>190.65670466246848</c:v>
                </c:pt>
                <c:pt idx="49">
                  <c:v>183.68755456975884</c:v>
                </c:pt>
                <c:pt idx="50">
                  <c:v>176.63717446248336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AF-4917-840C-00C427DF914C}"/>
            </c:ext>
          </c:extLst>
        </c:ser>
        <c:ser>
          <c:idx val="1"/>
          <c:order val="1"/>
          <c:tx>
            <c:strRef>
              <c:f>prezentace!$B$123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prezentace!$D$123:$BL$123</c:f>
              <c:numCache>
                <c:formatCode>General</c:formatCode>
                <c:ptCount val="61"/>
                <c:pt idx="29">
                  <c:v>160.69253408860843</c:v>
                </c:pt>
                <c:pt idx="30">
                  <c:v>170.94947264535782</c:v>
                </c:pt>
                <c:pt idx="31">
                  <c:v>181.62547059812437</c:v>
                </c:pt>
                <c:pt idx="32">
                  <c:v>192.72666331964518</c:v>
                </c:pt>
                <c:pt idx="33">
                  <c:v>204.40917162082536</c:v>
                </c:pt>
                <c:pt idx="34">
                  <c:v>215.20544763270124</c:v>
                </c:pt>
                <c:pt idx="35">
                  <c:v>225.14368244194964</c:v>
                </c:pt>
                <c:pt idx="36">
                  <c:v>234.52298976242128</c:v>
                </c:pt>
                <c:pt idx="37">
                  <c:v>243.57956011935002</c:v>
                </c:pt>
                <c:pt idx="38">
                  <c:v>252.04744043678306</c:v>
                </c:pt>
                <c:pt idx="39">
                  <c:v>259.73943518592682</c:v>
                </c:pt>
                <c:pt idx="40">
                  <c:v>266.5846139788531</c:v>
                </c:pt>
                <c:pt idx="41">
                  <c:v>272.56335056646719</c:v>
                </c:pt>
                <c:pt idx="42">
                  <c:v>277.90402648451504</c:v>
                </c:pt>
                <c:pt idx="43">
                  <c:v>282.76059009630382</c:v>
                </c:pt>
                <c:pt idx="44">
                  <c:v>287.20995233767633</c:v>
                </c:pt>
                <c:pt idx="45">
                  <c:v>291.18183196833797</c:v>
                </c:pt>
                <c:pt idx="46">
                  <c:v>294.67069079906349</c:v>
                </c:pt>
                <c:pt idx="47">
                  <c:v>297.73806338995229</c:v>
                </c:pt>
                <c:pt idx="48">
                  <c:v>300.46020464481637</c:v>
                </c:pt>
                <c:pt idx="49">
                  <c:v>302.91209032500643</c:v>
                </c:pt>
                <c:pt idx="50">
                  <c:v>305.10198447104369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4AF-4917-840C-00C427DF914C}"/>
            </c:ext>
          </c:extLst>
        </c:ser>
        <c:ser>
          <c:idx val="2"/>
          <c:order val="2"/>
          <c:tx>
            <c:strRef>
              <c:f>prezentace!$B$124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prezentace!$D$124:$BL$124</c:f>
              <c:numCache>
                <c:formatCode>General</c:formatCode>
                <c:ptCount val="61"/>
                <c:pt idx="29">
                  <c:v>160.69253408860843</c:v>
                </c:pt>
                <c:pt idx="30">
                  <c:v>170.94947264535782</c:v>
                </c:pt>
                <c:pt idx="31">
                  <c:v>181.62547059812437</c:v>
                </c:pt>
                <c:pt idx="32">
                  <c:v>192.72666331964518</c:v>
                </c:pt>
                <c:pt idx="33">
                  <c:v>204.40917162082536</c:v>
                </c:pt>
                <c:pt idx="34">
                  <c:v>216.65318239365038</c:v>
                </c:pt>
                <c:pt idx="35">
                  <c:v>229.26622117735096</c:v>
                </c:pt>
                <c:pt idx="36">
                  <c:v>242.14652807391249</c:v>
                </c:pt>
                <c:pt idx="37">
                  <c:v>255.24829049632001</c:v>
                </c:pt>
                <c:pt idx="38">
                  <c:v>268.47524596799366</c:v>
                </c:pt>
                <c:pt idx="39">
                  <c:v>281.82580320272973</c:v>
                </c:pt>
                <c:pt idx="40">
                  <c:v>295.36056191763714</c:v>
                </c:pt>
                <c:pt idx="41">
                  <c:v>309.13200755903972</c:v>
                </c:pt>
                <c:pt idx="42">
                  <c:v>323.13227575211135</c:v>
                </c:pt>
                <c:pt idx="43">
                  <c:v>337.39319202818871</c:v>
                </c:pt>
                <c:pt idx="44">
                  <c:v>352.0090683811826</c:v>
                </c:pt>
                <c:pt idx="45">
                  <c:v>367.00426539361519</c:v>
                </c:pt>
                <c:pt idx="46">
                  <c:v>382.39158688804957</c:v>
                </c:pt>
                <c:pt idx="47">
                  <c:v>398.19733016271545</c:v>
                </c:pt>
                <c:pt idx="48">
                  <c:v>414.44394055400795</c:v>
                </c:pt>
                <c:pt idx="49">
                  <c:v>431.15958065190125</c:v>
                </c:pt>
                <c:pt idx="50">
                  <c:v>448.37019670896973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4AF-4917-840C-00C427DF914C}"/>
            </c:ext>
          </c:extLst>
        </c:ser>
        <c:ser>
          <c:idx val="3"/>
          <c:order val="3"/>
          <c:tx>
            <c:strRef>
              <c:f>prezentace!$B$125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prezentace!$D$125:$BL$125</c:f>
              <c:numCache>
                <c:formatCode>General</c:formatCode>
                <c:ptCount val="61"/>
                <c:pt idx="29" formatCode="0">
                  <c:v>160.69253408860843</c:v>
                </c:pt>
                <c:pt idx="30" formatCode="0">
                  <c:v>170.94947264535782</c:v>
                </c:pt>
                <c:pt idx="31" formatCode="0">
                  <c:v>181.62547059812437</c:v>
                </c:pt>
                <c:pt idx="32" formatCode="0">
                  <c:v>192.72666331964518</c:v>
                </c:pt>
                <c:pt idx="33" formatCode="0">
                  <c:v>204.40917162082536</c:v>
                </c:pt>
                <c:pt idx="34" formatCode="0">
                  <c:v>217.12662223900082</c:v>
                </c:pt>
                <c:pt idx="35" formatCode="0">
                  <c:v>230.61264816752913</c:v>
                </c:pt>
                <c:pt idx="36" formatCode="0">
                  <c:v>244.63688941732707</c:v>
                </c:pt>
                <c:pt idx="37" formatCode="0">
                  <c:v>259.06041548328415</c:v>
                </c:pt>
                <c:pt idx="38" formatCode="0">
                  <c:v>273.87864926966472</c:v>
                </c:pt>
                <c:pt idx="39" formatCode="0">
                  <c:v>289.17941381086689</c:v>
                </c:pt>
                <c:pt idx="40" formatCode="0">
                  <c:v>305.08623744105955</c:v>
                </c:pt>
                <c:pt idx="41" formatCode="0">
                  <c:v>321.6892623261781</c:v>
                </c:pt>
                <c:pt idx="42" formatCode="0">
                  <c:v>338.89712730745686</c:v>
                </c:pt>
                <c:pt idx="43" formatCode="0">
                  <c:v>356.71610274357533</c:v>
                </c:pt>
                <c:pt idx="44" formatCode="0">
                  <c:v>375.2771940980885</c:v>
                </c:pt>
                <c:pt idx="45" formatCode="0">
                  <c:v>394.68099554207771</c:v>
                </c:pt>
                <c:pt idx="46" formatCode="0">
                  <c:v>414.96901708376811</c:v>
                </c:pt>
                <c:pt idx="47" formatCode="0">
                  <c:v>436.16620356983202</c:v>
                </c:pt>
                <c:pt idx="48" formatCode="0">
                  <c:v>458.28963861829754</c:v>
                </c:pt>
                <c:pt idx="49" formatCode="0">
                  <c:v>481.37315204380332</c:v>
                </c:pt>
                <c:pt idx="50" formatCode="0">
                  <c:v>505.48559678024026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4AF-4917-840C-00C427DF914C}"/>
            </c:ext>
          </c:extLst>
        </c:ser>
        <c:ser>
          <c:idx val="4"/>
          <c:order val="4"/>
          <c:tx>
            <c:strRef>
              <c:f>prezentace!$B$126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prezentace!$D$126:$BL$126</c:f>
              <c:numCache>
                <c:formatCode>General</c:formatCode>
                <c:ptCount val="61"/>
                <c:pt idx="0">
                  <c:v>215</c:v>
                </c:pt>
                <c:pt idx="1">
                  <c:v>215</c:v>
                </c:pt>
                <c:pt idx="2">
                  <c:v>215</c:v>
                </c:pt>
                <c:pt idx="3">
                  <c:v>215</c:v>
                </c:pt>
                <c:pt idx="4">
                  <c:v>215</c:v>
                </c:pt>
                <c:pt idx="5">
                  <c:v>215</c:v>
                </c:pt>
                <c:pt idx="6">
                  <c:v>215</c:v>
                </c:pt>
                <c:pt idx="7">
                  <c:v>215</c:v>
                </c:pt>
                <c:pt idx="8">
                  <c:v>215</c:v>
                </c:pt>
                <c:pt idx="9">
                  <c:v>215</c:v>
                </c:pt>
                <c:pt idx="10">
                  <c:v>215</c:v>
                </c:pt>
                <c:pt idx="11">
                  <c:v>215</c:v>
                </c:pt>
                <c:pt idx="12">
                  <c:v>215</c:v>
                </c:pt>
                <c:pt idx="13">
                  <c:v>215</c:v>
                </c:pt>
                <c:pt idx="14">
                  <c:v>215</c:v>
                </c:pt>
                <c:pt idx="15">
                  <c:v>215</c:v>
                </c:pt>
                <c:pt idx="16">
                  <c:v>215</c:v>
                </c:pt>
                <c:pt idx="17">
                  <c:v>215</c:v>
                </c:pt>
                <c:pt idx="18">
                  <c:v>215</c:v>
                </c:pt>
                <c:pt idx="19">
                  <c:v>215</c:v>
                </c:pt>
                <c:pt idx="20">
                  <c:v>215</c:v>
                </c:pt>
                <c:pt idx="21">
                  <c:v>215</c:v>
                </c:pt>
                <c:pt idx="22">
                  <c:v>215</c:v>
                </c:pt>
                <c:pt idx="23">
                  <c:v>215</c:v>
                </c:pt>
                <c:pt idx="24">
                  <c:v>215</c:v>
                </c:pt>
                <c:pt idx="25">
                  <c:v>215</c:v>
                </c:pt>
                <c:pt idx="26">
                  <c:v>215</c:v>
                </c:pt>
                <c:pt idx="27">
                  <c:v>215</c:v>
                </c:pt>
                <c:pt idx="28">
                  <c:v>215</c:v>
                </c:pt>
                <c:pt idx="29">
                  <c:v>215</c:v>
                </c:pt>
                <c:pt idx="30">
                  <c:v>215</c:v>
                </c:pt>
                <c:pt idx="31">
                  <c:v>215</c:v>
                </c:pt>
                <c:pt idx="32">
                  <c:v>215</c:v>
                </c:pt>
                <c:pt idx="33">
                  <c:v>215</c:v>
                </c:pt>
                <c:pt idx="34">
                  <c:v>215</c:v>
                </c:pt>
                <c:pt idx="35">
                  <c:v>215</c:v>
                </c:pt>
                <c:pt idx="36">
                  <c:v>215</c:v>
                </c:pt>
                <c:pt idx="37">
                  <c:v>215</c:v>
                </c:pt>
                <c:pt idx="38">
                  <c:v>215</c:v>
                </c:pt>
                <c:pt idx="39">
                  <c:v>215</c:v>
                </c:pt>
                <c:pt idx="40">
                  <c:v>215</c:v>
                </c:pt>
                <c:pt idx="41">
                  <c:v>215</c:v>
                </c:pt>
                <c:pt idx="42">
                  <c:v>215</c:v>
                </c:pt>
                <c:pt idx="43">
                  <c:v>215</c:v>
                </c:pt>
                <c:pt idx="44">
                  <c:v>215</c:v>
                </c:pt>
                <c:pt idx="45">
                  <c:v>215</c:v>
                </c:pt>
                <c:pt idx="46">
                  <c:v>215</c:v>
                </c:pt>
                <c:pt idx="47">
                  <c:v>215</c:v>
                </c:pt>
                <c:pt idx="48">
                  <c:v>215</c:v>
                </c:pt>
                <c:pt idx="49">
                  <c:v>215</c:v>
                </c:pt>
                <c:pt idx="50">
                  <c:v>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4AF-4917-840C-00C427DF9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prezentace!$B$133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prezentace!$D$133:$BL$133</c:f>
              <c:numCache>
                <c:formatCode>General</c:formatCode>
                <c:ptCount val="61"/>
                <c:pt idx="0">
                  <c:v>361</c:v>
                </c:pt>
                <c:pt idx="1">
                  <c:v>323</c:v>
                </c:pt>
                <c:pt idx="2">
                  <c:v>331</c:v>
                </c:pt>
                <c:pt idx="3">
                  <c:v>339</c:v>
                </c:pt>
                <c:pt idx="4">
                  <c:v>318</c:v>
                </c:pt>
                <c:pt idx="5">
                  <c:v>330</c:v>
                </c:pt>
                <c:pt idx="6">
                  <c:v>343</c:v>
                </c:pt>
                <c:pt idx="7">
                  <c:v>346</c:v>
                </c:pt>
                <c:pt idx="8">
                  <c:v>337</c:v>
                </c:pt>
                <c:pt idx="9">
                  <c:v>330</c:v>
                </c:pt>
                <c:pt idx="10">
                  <c:v>337</c:v>
                </c:pt>
                <c:pt idx="11">
                  <c:v>295</c:v>
                </c:pt>
                <c:pt idx="12">
                  <c:v>319</c:v>
                </c:pt>
                <c:pt idx="13">
                  <c:v>334</c:v>
                </c:pt>
                <c:pt idx="14">
                  <c:v>329</c:v>
                </c:pt>
                <c:pt idx="15">
                  <c:v>336</c:v>
                </c:pt>
                <c:pt idx="16">
                  <c:v>334</c:v>
                </c:pt>
                <c:pt idx="17">
                  <c:v>317</c:v>
                </c:pt>
                <c:pt idx="18">
                  <c:v>291</c:v>
                </c:pt>
                <c:pt idx="19">
                  <c:v>310</c:v>
                </c:pt>
                <c:pt idx="20">
                  <c:v>364</c:v>
                </c:pt>
                <c:pt idx="21">
                  <c:v>362</c:v>
                </c:pt>
                <c:pt idx="22">
                  <c:v>353</c:v>
                </c:pt>
                <c:pt idx="23">
                  <c:v>315</c:v>
                </c:pt>
                <c:pt idx="24">
                  <c:v>317</c:v>
                </c:pt>
                <c:pt idx="25">
                  <c:v>340</c:v>
                </c:pt>
                <c:pt idx="26">
                  <c:v>356</c:v>
                </c:pt>
                <c:pt idx="27">
                  <c:v>393</c:v>
                </c:pt>
                <c:pt idx="28">
                  <c:v>396</c:v>
                </c:pt>
                <c:pt idx="29">
                  <c:v>414</c:v>
                </c:pt>
                <c:pt idx="30">
                  <c:v>415</c:v>
                </c:pt>
                <c:pt idx="31">
                  <c:v>350</c:v>
                </c:pt>
                <c:pt idx="32">
                  <c:v>353</c:v>
                </c:pt>
                <c:pt idx="33">
                  <c:v>351</c:v>
                </c:pt>
                <c:pt idx="34">
                  <c:v>390</c:v>
                </c:pt>
                <c:pt idx="35">
                  <c:v>391</c:v>
                </c:pt>
                <c:pt idx="36">
                  <c:v>423</c:v>
                </c:pt>
                <c:pt idx="37">
                  <c:v>487</c:v>
                </c:pt>
                <c:pt idx="38">
                  <c:v>410</c:v>
                </c:pt>
                <c:pt idx="39">
                  <c:v>386</c:v>
                </c:pt>
                <c:pt idx="40">
                  <c:v>393</c:v>
                </c:pt>
                <c:pt idx="41">
                  <c:v>420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64-42ED-A0D2-DEE0600A8A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prezentace!$B$128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prezentace!$D$128:$BL$128</c:f>
              <c:numCache>
                <c:formatCode>General</c:formatCode>
                <c:ptCount val="61"/>
                <c:pt idx="29">
                  <c:v>487.53630348190973</c:v>
                </c:pt>
                <c:pt idx="30">
                  <c:v>518.67824010954894</c:v>
                </c:pt>
                <c:pt idx="31">
                  <c:v>551.09536375399819</c:v>
                </c:pt>
                <c:pt idx="32">
                  <c:v>584.79758479291536</c:v>
                </c:pt>
                <c:pt idx="33">
                  <c:v>620.25828059716423</c:v>
                </c:pt>
                <c:pt idx="34">
                  <c:v>647.18898312212082</c:v>
                </c:pt>
                <c:pt idx="35">
                  <c:v>666.57939677825664</c:v>
                </c:pt>
                <c:pt idx="36">
                  <c:v>680.94852129036724</c:v>
                </c:pt>
                <c:pt idx="37">
                  <c:v>692.14724713375517</c:v>
                </c:pt>
                <c:pt idx="38">
                  <c:v>699.4629044441599</c:v>
                </c:pt>
                <c:pt idx="39">
                  <c:v>702.22771358224941</c:v>
                </c:pt>
                <c:pt idx="40">
                  <c:v>700.12574581065326</c:v>
                </c:pt>
                <c:pt idx="41">
                  <c:v>693.10558238651026</c:v>
                </c:pt>
                <c:pt idx="42">
                  <c:v>682.53610503462596</c:v>
                </c:pt>
                <c:pt idx="43">
                  <c:v>669.45988343006184</c:v>
                </c:pt>
                <c:pt idx="44">
                  <c:v>654.48368370595028</c:v>
                </c:pt>
                <c:pt idx="45">
                  <c:v>637.67274336704997</c:v>
                </c:pt>
                <c:pt idx="46">
                  <c:v>619.22301084289109</c:v>
                </c:pt>
                <c:pt idx="47">
                  <c:v>599.46052060311285</c:v>
                </c:pt>
                <c:pt idx="48">
                  <c:v>578.7863636684948</c:v>
                </c:pt>
                <c:pt idx="49">
                  <c:v>557.6524839218655</c:v>
                </c:pt>
                <c:pt idx="50">
                  <c:v>536.2695139205432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64-42ED-A0D2-DEE0600A8AA3}"/>
            </c:ext>
          </c:extLst>
        </c:ser>
        <c:ser>
          <c:idx val="1"/>
          <c:order val="1"/>
          <c:tx>
            <c:strRef>
              <c:f>prezentace!$B$129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prezentace!$D$129:$BL$129</c:f>
              <c:numCache>
                <c:formatCode>General</c:formatCode>
                <c:ptCount val="61"/>
                <c:pt idx="29">
                  <c:v>487.53630348190973</c:v>
                </c:pt>
                <c:pt idx="30">
                  <c:v>518.67824010954894</c:v>
                </c:pt>
                <c:pt idx="31">
                  <c:v>551.09536375399819</c:v>
                </c:pt>
                <c:pt idx="32">
                  <c:v>584.79758479291536</c:v>
                </c:pt>
                <c:pt idx="33">
                  <c:v>620.25828059716423</c:v>
                </c:pt>
                <c:pt idx="34">
                  <c:v>653.02416233243889</c:v>
                </c:pt>
                <c:pt idx="35">
                  <c:v>683.17888526126433</c:v>
                </c:pt>
                <c:pt idx="36">
                  <c:v>711.63809470176648</c:v>
                </c:pt>
                <c:pt idx="37">
                  <c:v>739.12108981125539</c:v>
                </c:pt>
                <c:pt idx="38">
                  <c:v>764.82176100318463</c:v>
                </c:pt>
                <c:pt idx="39">
                  <c:v>788.17543225715815</c:v>
                </c:pt>
                <c:pt idx="40">
                  <c:v>808.96368573296252</c:v>
                </c:pt>
                <c:pt idx="41">
                  <c:v>827.12414364524682</c:v>
                </c:pt>
                <c:pt idx="42">
                  <c:v>843.34766081025543</c:v>
                </c:pt>
                <c:pt idx="43">
                  <c:v>858.10019820040452</c:v>
                </c:pt>
                <c:pt idx="44">
                  <c:v>871.61787927296746</c:v>
                </c:pt>
                <c:pt idx="45">
                  <c:v>883.6906320752895</c:v>
                </c:pt>
                <c:pt idx="46">
                  <c:v>894.29744741537547</c:v>
                </c:pt>
                <c:pt idx="47">
                  <c:v>903.62384156897372</c:v>
                </c:pt>
                <c:pt idx="48">
                  <c:v>911.90147424792724</c:v>
                </c:pt>
                <c:pt idx="49">
                  <c:v>919.35625808431246</c:v>
                </c:pt>
                <c:pt idx="50">
                  <c:v>926.01483829377025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64-42ED-A0D2-DEE0600A8AA3}"/>
            </c:ext>
          </c:extLst>
        </c:ser>
        <c:ser>
          <c:idx val="2"/>
          <c:order val="2"/>
          <c:tx>
            <c:strRef>
              <c:f>prezentace!$B$130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prezentace!$D$130:$BL$130</c:f>
              <c:numCache>
                <c:formatCode>General</c:formatCode>
                <c:ptCount val="61"/>
                <c:pt idx="29">
                  <c:v>487.53630348190973</c:v>
                </c:pt>
                <c:pt idx="30">
                  <c:v>518.67824010954894</c:v>
                </c:pt>
                <c:pt idx="31">
                  <c:v>551.09536375399819</c:v>
                </c:pt>
                <c:pt idx="32">
                  <c:v>584.79758479291536</c:v>
                </c:pt>
                <c:pt idx="33">
                  <c:v>620.25828059716423</c:v>
                </c:pt>
                <c:pt idx="34">
                  <c:v>657.4189517212302</c:v>
                </c:pt>
                <c:pt idx="35">
                  <c:v>695.69112681536024</c:v>
                </c:pt>
                <c:pt idx="36">
                  <c:v>734.77326064416479</c:v>
                </c:pt>
                <c:pt idx="37">
                  <c:v>774.52829721075216</c:v>
                </c:pt>
                <c:pt idx="38">
                  <c:v>814.6662407253225</c:v>
                </c:pt>
                <c:pt idx="39">
                  <c:v>855.18556959407135</c:v>
                </c:pt>
                <c:pt idx="40">
                  <c:v>896.26671662435376</c:v>
                </c:pt>
                <c:pt idx="41">
                  <c:v>938.06576555544757</c:v>
                </c:pt>
                <c:pt idx="42">
                  <c:v>980.55722359214269</c:v>
                </c:pt>
                <c:pt idx="43">
                  <c:v>1023.8378624871334</c:v>
                </c:pt>
                <c:pt idx="44">
                  <c:v>1068.1967693946526</c:v>
                </c:pt>
                <c:pt idx="45">
                  <c:v>1113.7108881639203</c:v>
                </c:pt>
                <c:pt idx="46">
                  <c:v>1160.4153172438246</c:v>
                </c:pt>
                <c:pt idx="47">
                  <c:v>1208.3888238750894</c:v>
                </c:pt>
                <c:pt idx="48">
                  <c:v>1257.6998751249189</c:v>
                </c:pt>
                <c:pt idx="49">
                  <c:v>1308.4321436059324</c:v>
                </c:pt>
                <c:pt idx="50">
                  <c:v>1360.6659168999608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64-42ED-A0D2-DEE0600A8AA3}"/>
            </c:ext>
          </c:extLst>
        </c:ser>
        <c:ser>
          <c:idx val="3"/>
          <c:order val="3"/>
          <c:tx>
            <c:strRef>
              <c:f>prezentace!$B$131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prezentace!$D$131:$BL$131</c:f>
              <c:numCache>
                <c:formatCode>General</c:formatCode>
                <c:ptCount val="61"/>
                <c:pt idx="29" formatCode="0">
                  <c:v>487.53630348190973</c:v>
                </c:pt>
                <c:pt idx="30" formatCode="0">
                  <c:v>518.67824010954894</c:v>
                </c:pt>
                <c:pt idx="31" formatCode="0">
                  <c:v>551.09536375399819</c:v>
                </c:pt>
                <c:pt idx="32" formatCode="0">
                  <c:v>584.79758479291536</c:v>
                </c:pt>
                <c:pt idx="33" formatCode="0">
                  <c:v>620.25828059716423</c:v>
                </c:pt>
                <c:pt idx="34" formatCode="0">
                  <c:v>658.8561406764868</c:v>
                </c:pt>
                <c:pt idx="35" formatCode="0">
                  <c:v>699.77764167776559</c:v>
                </c:pt>
                <c:pt idx="36" formatCode="0">
                  <c:v>742.33076506355224</c:v>
                </c:pt>
                <c:pt idx="37" formatCode="0">
                  <c:v>786.0956826711265</c:v>
                </c:pt>
                <c:pt idx="38" formatCode="0">
                  <c:v>831.0610488867502</c:v>
                </c:pt>
                <c:pt idx="39" formatCode="0">
                  <c:v>877.49662389176501</c:v>
                </c:pt>
                <c:pt idx="40" formatCode="0">
                  <c:v>925.77366989040922</c:v>
                </c:pt>
                <c:pt idx="41" formatCode="0">
                  <c:v>976.16236793282292</c:v>
                </c:pt>
                <c:pt idx="42" formatCode="0">
                  <c:v>1028.3839785061098</c:v>
                </c:pt>
                <c:pt idx="43" formatCode="0">
                  <c:v>1082.4581812387949</c:v>
                </c:pt>
                <c:pt idx="44" formatCode="0">
                  <c:v>1138.7854565722541</c:v>
                </c:pt>
                <c:pt idx="45" formatCode="0">
                  <c:v>1197.6740126083673</c:v>
                </c:pt>
                <c:pt idx="46" formatCode="0">
                  <c:v>1259.2461462434424</c:v>
                </c:pt>
                <c:pt idx="47" formatCode="0">
                  <c:v>1323.5765639291287</c:v>
                </c:pt>
                <c:pt idx="48" formatCode="0">
                  <c:v>1390.7174999617378</c:v>
                </c:pt>
                <c:pt idx="49" formatCode="0">
                  <c:v>1460.7697848204318</c:v>
                </c:pt>
                <c:pt idx="50" formatCode="0">
                  <c:v>1533.9439245164417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64-42ED-A0D2-DEE0600A8AA3}"/>
            </c:ext>
          </c:extLst>
        </c:ser>
        <c:ser>
          <c:idx val="4"/>
          <c:order val="4"/>
          <c:tx>
            <c:strRef>
              <c:f>prezentace!$B$132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prezentace!$D$132:$BL$132</c:f>
              <c:numCache>
                <c:formatCode>General</c:formatCode>
                <c:ptCount val="61"/>
                <c:pt idx="0">
                  <c:v>662</c:v>
                </c:pt>
                <c:pt idx="1">
                  <c:v>662</c:v>
                </c:pt>
                <c:pt idx="2">
                  <c:v>662</c:v>
                </c:pt>
                <c:pt idx="3">
                  <c:v>662</c:v>
                </c:pt>
                <c:pt idx="4">
                  <c:v>662</c:v>
                </c:pt>
                <c:pt idx="5">
                  <c:v>662</c:v>
                </c:pt>
                <c:pt idx="6">
                  <c:v>662</c:v>
                </c:pt>
                <c:pt idx="7">
                  <c:v>662</c:v>
                </c:pt>
                <c:pt idx="8">
                  <c:v>662</c:v>
                </c:pt>
                <c:pt idx="9">
                  <c:v>662</c:v>
                </c:pt>
                <c:pt idx="10">
                  <c:v>662</c:v>
                </c:pt>
                <c:pt idx="11">
                  <c:v>662</c:v>
                </c:pt>
                <c:pt idx="12">
                  <c:v>662</c:v>
                </c:pt>
                <c:pt idx="13">
                  <c:v>662</c:v>
                </c:pt>
                <c:pt idx="14">
                  <c:v>662</c:v>
                </c:pt>
                <c:pt idx="15">
                  <c:v>662</c:v>
                </c:pt>
                <c:pt idx="16">
                  <c:v>662</c:v>
                </c:pt>
                <c:pt idx="17">
                  <c:v>662</c:v>
                </c:pt>
                <c:pt idx="18">
                  <c:v>662</c:v>
                </c:pt>
                <c:pt idx="19">
                  <c:v>662</c:v>
                </c:pt>
                <c:pt idx="20">
                  <c:v>662</c:v>
                </c:pt>
                <c:pt idx="21">
                  <c:v>662</c:v>
                </c:pt>
                <c:pt idx="22">
                  <c:v>662</c:v>
                </c:pt>
                <c:pt idx="23">
                  <c:v>662</c:v>
                </c:pt>
                <c:pt idx="24">
                  <c:v>662</c:v>
                </c:pt>
                <c:pt idx="25">
                  <c:v>662</c:v>
                </c:pt>
                <c:pt idx="26">
                  <c:v>662</c:v>
                </c:pt>
                <c:pt idx="27">
                  <c:v>662</c:v>
                </c:pt>
                <c:pt idx="28">
                  <c:v>662</c:v>
                </c:pt>
                <c:pt idx="29">
                  <c:v>662</c:v>
                </c:pt>
                <c:pt idx="30">
                  <c:v>662</c:v>
                </c:pt>
                <c:pt idx="31">
                  <c:v>662</c:v>
                </c:pt>
                <c:pt idx="32">
                  <c:v>662</c:v>
                </c:pt>
                <c:pt idx="33">
                  <c:v>662</c:v>
                </c:pt>
                <c:pt idx="34">
                  <c:v>662</c:v>
                </c:pt>
                <c:pt idx="35">
                  <c:v>662</c:v>
                </c:pt>
                <c:pt idx="36">
                  <c:v>662</c:v>
                </c:pt>
                <c:pt idx="37">
                  <c:v>662</c:v>
                </c:pt>
                <c:pt idx="38">
                  <c:v>662</c:v>
                </c:pt>
                <c:pt idx="39">
                  <c:v>662</c:v>
                </c:pt>
                <c:pt idx="40">
                  <c:v>662</c:v>
                </c:pt>
                <c:pt idx="41">
                  <c:v>662</c:v>
                </c:pt>
                <c:pt idx="42">
                  <c:v>662</c:v>
                </c:pt>
                <c:pt idx="43">
                  <c:v>662</c:v>
                </c:pt>
                <c:pt idx="44">
                  <c:v>662</c:v>
                </c:pt>
                <c:pt idx="45">
                  <c:v>662</c:v>
                </c:pt>
                <c:pt idx="46">
                  <c:v>662</c:v>
                </c:pt>
                <c:pt idx="47">
                  <c:v>662</c:v>
                </c:pt>
                <c:pt idx="48">
                  <c:v>662</c:v>
                </c:pt>
                <c:pt idx="49">
                  <c:v>662</c:v>
                </c:pt>
                <c:pt idx="50">
                  <c:v>662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F64-42ED-A0D2-DEE0600A8A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prezentace!$B$139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prezentace!$D$139:$BL$139</c:f>
              <c:numCache>
                <c:formatCode>General</c:formatCode>
                <c:ptCount val="61"/>
                <c:pt idx="0">
                  <c:v>211</c:v>
                </c:pt>
                <c:pt idx="1">
                  <c:v>212</c:v>
                </c:pt>
                <c:pt idx="2">
                  <c:v>201</c:v>
                </c:pt>
                <c:pt idx="3">
                  <c:v>206</c:v>
                </c:pt>
                <c:pt idx="4">
                  <c:v>202</c:v>
                </c:pt>
                <c:pt idx="5">
                  <c:v>206</c:v>
                </c:pt>
                <c:pt idx="6">
                  <c:v>220</c:v>
                </c:pt>
                <c:pt idx="7">
                  <c:v>216</c:v>
                </c:pt>
                <c:pt idx="8">
                  <c:v>220</c:v>
                </c:pt>
                <c:pt idx="9">
                  <c:v>221</c:v>
                </c:pt>
                <c:pt idx="10">
                  <c:v>217</c:v>
                </c:pt>
                <c:pt idx="11">
                  <c:v>223</c:v>
                </c:pt>
                <c:pt idx="12">
                  <c:v>228</c:v>
                </c:pt>
                <c:pt idx="13">
                  <c:v>246</c:v>
                </c:pt>
                <c:pt idx="14">
                  <c:v>255</c:v>
                </c:pt>
                <c:pt idx="15">
                  <c:v>253</c:v>
                </c:pt>
                <c:pt idx="16">
                  <c:v>253</c:v>
                </c:pt>
                <c:pt idx="17">
                  <c:v>264</c:v>
                </c:pt>
                <c:pt idx="18">
                  <c:v>246</c:v>
                </c:pt>
                <c:pt idx="19">
                  <c:v>247</c:v>
                </c:pt>
                <c:pt idx="20">
                  <c:v>258</c:v>
                </c:pt>
                <c:pt idx="21">
                  <c:v>258</c:v>
                </c:pt>
                <c:pt idx="22">
                  <c:v>253</c:v>
                </c:pt>
                <c:pt idx="23">
                  <c:v>223</c:v>
                </c:pt>
                <c:pt idx="24">
                  <c:v>236</c:v>
                </c:pt>
                <c:pt idx="25">
                  <c:v>249</c:v>
                </c:pt>
                <c:pt idx="26">
                  <c:v>249</c:v>
                </c:pt>
                <c:pt idx="27">
                  <c:v>281</c:v>
                </c:pt>
                <c:pt idx="28">
                  <c:v>286</c:v>
                </c:pt>
                <c:pt idx="29">
                  <c:v>283</c:v>
                </c:pt>
                <c:pt idx="30">
                  <c:v>261</c:v>
                </c:pt>
                <c:pt idx="31">
                  <c:v>249</c:v>
                </c:pt>
                <c:pt idx="32">
                  <c:v>265</c:v>
                </c:pt>
                <c:pt idx="33">
                  <c:v>278</c:v>
                </c:pt>
                <c:pt idx="34">
                  <c:v>306</c:v>
                </c:pt>
                <c:pt idx="35">
                  <c:v>313</c:v>
                </c:pt>
                <c:pt idx="36">
                  <c:v>300</c:v>
                </c:pt>
                <c:pt idx="37">
                  <c:v>301</c:v>
                </c:pt>
                <c:pt idx="38">
                  <c:v>295</c:v>
                </c:pt>
                <c:pt idx="39">
                  <c:v>276</c:v>
                </c:pt>
                <c:pt idx="40">
                  <c:v>296</c:v>
                </c:pt>
                <c:pt idx="41">
                  <c:v>306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D-4EAD-A062-74DA537BFF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prezentace!$B$134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prezentace!$D$134:$BL$134</c:f>
              <c:numCache>
                <c:formatCode>General</c:formatCode>
                <c:ptCount val="61"/>
                <c:pt idx="29">
                  <c:v>317.95237455565325</c:v>
                </c:pt>
                <c:pt idx="30">
                  <c:v>338.2916938410018</c:v>
                </c:pt>
                <c:pt idx="31">
                  <c:v>359.46758741043175</c:v>
                </c:pt>
                <c:pt idx="32">
                  <c:v>381.4751084180424</c:v>
                </c:pt>
                <c:pt idx="33">
                  <c:v>404.62259719225972</c:v>
                </c:pt>
                <c:pt idx="34">
                  <c:v>422.19508508294166</c:v>
                </c:pt>
                <c:pt idx="35">
                  <c:v>434.84015467841959</c:v>
                </c:pt>
                <c:pt idx="36">
                  <c:v>444.21291404791953</c:v>
                </c:pt>
                <c:pt idx="37">
                  <c:v>451.52532322260333</c:v>
                </c:pt>
                <c:pt idx="38">
                  <c:v>456.31197114933258</c:v>
                </c:pt>
                <c:pt idx="39">
                  <c:v>458.14152176782437</c:v>
                </c:pt>
                <c:pt idx="40">
                  <c:v>456.80380950950047</c:v>
                </c:pt>
                <c:pt idx="41">
                  <c:v>452.26171582716</c:v>
                </c:pt>
                <c:pt idx="42">
                  <c:v>445.40394039109651</c:v>
                </c:pt>
                <c:pt idx="43">
                  <c:v>436.90665381489703</c:v>
                </c:pt>
                <c:pt idx="44">
                  <c:v>427.16902870226306</c:v>
                </c:pt>
                <c:pt idx="45">
                  <c:v>416.23809369284311</c:v>
                </c:pt>
                <c:pt idx="46">
                  <c:v>404.23508127514253</c:v>
                </c:pt>
                <c:pt idx="47">
                  <c:v>391.37082910214076</c:v>
                </c:pt>
                <c:pt idx="48">
                  <c:v>377.90740764386169</c:v>
                </c:pt>
                <c:pt idx="49">
                  <c:v>364.13822337557588</c:v>
                </c:pt>
                <c:pt idx="50">
                  <c:v>350.20313025469454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4D-4EAD-A062-74DA537BFF78}"/>
            </c:ext>
          </c:extLst>
        </c:ser>
        <c:ser>
          <c:idx val="1"/>
          <c:order val="1"/>
          <c:tx>
            <c:strRef>
              <c:f>prezentace!$B$135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prezentace!$D$135:$BL$135</c:f>
              <c:numCache>
                <c:formatCode>General</c:formatCode>
                <c:ptCount val="61"/>
                <c:pt idx="29">
                  <c:v>317.95237455565325</c:v>
                </c:pt>
                <c:pt idx="30">
                  <c:v>338.2916938410018</c:v>
                </c:pt>
                <c:pt idx="31">
                  <c:v>359.46758741043175</c:v>
                </c:pt>
                <c:pt idx="32">
                  <c:v>381.4751084180424</c:v>
                </c:pt>
                <c:pt idx="33">
                  <c:v>404.62259719225972</c:v>
                </c:pt>
                <c:pt idx="34">
                  <c:v>426.00475118452721</c:v>
                </c:pt>
                <c:pt idx="35">
                  <c:v>445.67366840639772</c:v>
                </c:pt>
                <c:pt idx="36">
                  <c:v>464.2371722589919</c:v>
                </c:pt>
                <c:pt idx="37">
                  <c:v>482.16790679679707</c:v>
                </c:pt>
                <c:pt idx="38">
                  <c:v>498.94118619346392</c:v>
                </c:pt>
                <c:pt idx="39">
                  <c:v>514.19303650425593</c:v>
                </c:pt>
                <c:pt idx="40">
                  <c:v>527.77679673319597</c:v>
                </c:pt>
                <c:pt idx="41">
                  <c:v>539.64807367090259</c:v>
                </c:pt>
                <c:pt idx="42">
                  <c:v>550.2547316854633</c:v>
                </c:pt>
                <c:pt idx="43">
                  <c:v>559.89919261114073</c:v>
                </c:pt>
                <c:pt idx="44">
                  <c:v>568.73908865047736</c:v>
                </c:pt>
                <c:pt idx="45">
                  <c:v>576.64156029025867</c:v>
                </c:pt>
                <c:pt idx="46">
                  <c:v>583.58739198424166</c:v>
                </c:pt>
                <c:pt idx="47">
                  <c:v>589.69602645036798</c:v>
                </c:pt>
                <c:pt idx="48">
                  <c:v>595.11894255210575</c:v>
                </c:pt>
                <c:pt idx="49">
                  <c:v>600.0014247851102</c:v>
                </c:pt>
                <c:pt idx="50">
                  <c:v>604.3629112972186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4D-4EAD-A062-74DA537BFF78}"/>
            </c:ext>
          </c:extLst>
        </c:ser>
        <c:ser>
          <c:idx val="2"/>
          <c:order val="2"/>
          <c:tx>
            <c:strRef>
              <c:f>prezentace!$B$136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prezentace!$D$136:$BL$136</c:f>
              <c:numCache>
                <c:formatCode>General</c:formatCode>
                <c:ptCount val="61"/>
                <c:pt idx="29">
                  <c:v>317.95237455565325</c:v>
                </c:pt>
                <c:pt idx="30">
                  <c:v>338.2916938410018</c:v>
                </c:pt>
                <c:pt idx="31">
                  <c:v>359.46758741043175</c:v>
                </c:pt>
                <c:pt idx="32">
                  <c:v>381.4751084180424</c:v>
                </c:pt>
                <c:pt idx="33">
                  <c:v>404.62259719225972</c:v>
                </c:pt>
                <c:pt idx="34">
                  <c:v>428.87401698676359</c:v>
                </c:pt>
                <c:pt idx="35">
                  <c:v>453.83967793621048</c:v>
                </c:pt>
                <c:pt idx="36">
                  <c:v>479.33235062493912</c:v>
                </c:pt>
                <c:pt idx="37">
                  <c:v>505.26519289606131</c:v>
                </c:pt>
                <c:pt idx="38">
                  <c:v>531.45178324831465</c:v>
                </c:pt>
                <c:pt idx="39">
                  <c:v>557.89546351032823</c:v>
                </c:pt>
                <c:pt idx="40">
                  <c:v>584.70941539534419</c:v>
                </c:pt>
                <c:pt idx="41">
                  <c:v>611.99129422171961</c:v>
                </c:pt>
                <c:pt idx="42">
                  <c:v>639.72233455275659</c:v>
                </c:pt>
                <c:pt idx="43">
                  <c:v>667.96592778516674</c:v>
                </c:pt>
                <c:pt idx="44">
                  <c:v>696.91446907823001</c:v>
                </c:pt>
                <c:pt idx="45">
                  <c:v>726.62211617526589</c:v>
                </c:pt>
                <c:pt idx="46">
                  <c:v>757.10684584252056</c:v>
                </c:pt>
                <c:pt idx="47">
                  <c:v>788.41869261221564</c:v>
                </c:pt>
                <c:pt idx="48">
                  <c:v>820.60279124263229</c:v>
                </c:pt>
                <c:pt idx="49">
                  <c:v>853.71138713938774</c:v>
                </c:pt>
                <c:pt idx="50">
                  <c:v>887.79889546747177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4D-4EAD-A062-74DA537BFF78}"/>
            </c:ext>
          </c:extLst>
        </c:ser>
        <c:ser>
          <c:idx val="3"/>
          <c:order val="3"/>
          <c:tx>
            <c:strRef>
              <c:f>prezentace!$B$137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prezentace!$D$137:$BL$137</c:f>
              <c:numCache>
                <c:formatCode>General</c:formatCode>
                <c:ptCount val="61"/>
                <c:pt idx="29" formatCode="0">
                  <c:v>317.95237455565325</c:v>
                </c:pt>
                <c:pt idx="30" formatCode="0">
                  <c:v>338.2916938410018</c:v>
                </c:pt>
                <c:pt idx="31" formatCode="0">
                  <c:v>359.46758741043175</c:v>
                </c:pt>
                <c:pt idx="32" formatCode="0">
                  <c:v>381.4751084180424</c:v>
                </c:pt>
                <c:pt idx="33" formatCode="0">
                  <c:v>404.62259719225972</c:v>
                </c:pt>
                <c:pt idx="34" formatCode="0">
                  <c:v>429.81232750766981</c:v>
                </c:pt>
                <c:pt idx="35" formatCode="0">
                  <c:v>456.50670634702897</c:v>
                </c:pt>
                <c:pt idx="36" formatCode="0">
                  <c:v>484.26345350256543</c:v>
                </c:pt>
                <c:pt idx="37" formatCode="0">
                  <c:v>512.81097916964609</c:v>
                </c:pt>
                <c:pt idx="38" formatCode="0">
                  <c:v>542.1452153003537</c:v>
                </c:pt>
                <c:pt idx="39" formatCode="0">
                  <c:v>572.44642509914661</c:v>
                </c:pt>
                <c:pt idx="40" formatCode="0">
                  <c:v>603.95211846024279</c:v>
                </c:pt>
                <c:pt idx="41" formatCode="0">
                  <c:v>636.8341612618633</c:v>
                </c:pt>
                <c:pt idx="42" formatCode="0">
                  <c:v>670.9087352040076</c:v>
                </c:pt>
                <c:pt idx="43" formatCode="0">
                  <c:v>706.18953392080016</c:v>
                </c:pt>
                <c:pt idx="44" formatCode="0">
                  <c:v>742.9416860276591</c:v>
                </c:pt>
                <c:pt idx="45" formatCode="0">
                  <c:v>781.37013660661</c:v>
                </c:pt>
                <c:pt idx="46" formatCode="0">
                  <c:v>821.54986719616886</c:v>
                </c:pt>
                <c:pt idx="47" formatCode="0">
                  <c:v>863.5283197611833</c:v>
                </c:pt>
                <c:pt idx="48" formatCode="0">
                  <c:v>907.34008792527925</c:v>
                </c:pt>
                <c:pt idx="49" formatCode="0">
                  <c:v>953.04855917923726</c:v>
                </c:pt>
                <c:pt idx="50" formatCode="0">
                  <c:v>1000.7931256771769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4D-4EAD-A062-74DA537BFF78}"/>
            </c:ext>
          </c:extLst>
        </c:ser>
        <c:ser>
          <c:idx val="4"/>
          <c:order val="4"/>
          <c:tx>
            <c:strRef>
              <c:f>prezentace!$B$138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prezentace!$D$138:$BL$138</c:f>
              <c:numCache>
                <c:formatCode>General</c:formatCode>
                <c:ptCount val="61"/>
                <c:pt idx="0">
                  <c:v>356</c:v>
                </c:pt>
                <c:pt idx="1">
                  <c:v>356</c:v>
                </c:pt>
                <c:pt idx="2">
                  <c:v>356</c:v>
                </c:pt>
                <c:pt idx="3">
                  <c:v>356</c:v>
                </c:pt>
                <c:pt idx="4">
                  <c:v>356</c:v>
                </c:pt>
                <c:pt idx="5">
                  <c:v>356</c:v>
                </c:pt>
                <c:pt idx="6">
                  <c:v>356</c:v>
                </c:pt>
                <c:pt idx="7">
                  <c:v>356</c:v>
                </c:pt>
                <c:pt idx="8">
                  <c:v>356</c:v>
                </c:pt>
                <c:pt idx="9">
                  <c:v>356</c:v>
                </c:pt>
                <c:pt idx="10">
                  <c:v>356</c:v>
                </c:pt>
                <c:pt idx="11">
                  <c:v>356</c:v>
                </c:pt>
                <c:pt idx="12">
                  <c:v>356</c:v>
                </c:pt>
                <c:pt idx="13">
                  <c:v>356</c:v>
                </c:pt>
                <c:pt idx="14">
                  <c:v>356</c:v>
                </c:pt>
                <c:pt idx="15">
                  <c:v>356</c:v>
                </c:pt>
                <c:pt idx="16">
                  <c:v>356</c:v>
                </c:pt>
                <c:pt idx="17">
                  <c:v>356</c:v>
                </c:pt>
                <c:pt idx="18">
                  <c:v>356</c:v>
                </c:pt>
                <c:pt idx="19">
                  <c:v>356</c:v>
                </c:pt>
                <c:pt idx="20">
                  <c:v>356</c:v>
                </c:pt>
                <c:pt idx="21">
                  <c:v>356</c:v>
                </c:pt>
                <c:pt idx="22">
                  <c:v>356</c:v>
                </c:pt>
                <c:pt idx="23">
                  <c:v>356</c:v>
                </c:pt>
                <c:pt idx="24">
                  <c:v>356</c:v>
                </c:pt>
                <c:pt idx="25">
                  <c:v>356</c:v>
                </c:pt>
                <c:pt idx="26">
                  <c:v>356</c:v>
                </c:pt>
                <c:pt idx="27">
                  <c:v>356</c:v>
                </c:pt>
                <c:pt idx="28">
                  <c:v>356</c:v>
                </c:pt>
                <c:pt idx="29">
                  <c:v>356</c:v>
                </c:pt>
                <c:pt idx="30">
                  <c:v>356</c:v>
                </c:pt>
                <c:pt idx="31">
                  <c:v>356</c:v>
                </c:pt>
                <c:pt idx="32">
                  <c:v>356</c:v>
                </c:pt>
                <c:pt idx="33">
                  <c:v>356</c:v>
                </c:pt>
                <c:pt idx="34">
                  <c:v>356</c:v>
                </c:pt>
                <c:pt idx="35">
                  <c:v>356</c:v>
                </c:pt>
                <c:pt idx="36">
                  <c:v>356</c:v>
                </c:pt>
                <c:pt idx="37">
                  <c:v>356</c:v>
                </c:pt>
                <c:pt idx="38">
                  <c:v>356</c:v>
                </c:pt>
                <c:pt idx="39">
                  <c:v>356</c:v>
                </c:pt>
                <c:pt idx="40">
                  <c:v>356</c:v>
                </c:pt>
                <c:pt idx="41">
                  <c:v>356</c:v>
                </c:pt>
                <c:pt idx="42">
                  <c:v>356</c:v>
                </c:pt>
                <c:pt idx="43">
                  <c:v>356</c:v>
                </c:pt>
                <c:pt idx="44">
                  <c:v>356</c:v>
                </c:pt>
                <c:pt idx="45">
                  <c:v>356</c:v>
                </c:pt>
                <c:pt idx="46">
                  <c:v>356</c:v>
                </c:pt>
                <c:pt idx="47">
                  <c:v>356</c:v>
                </c:pt>
                <c:pt idx="48">
                  <c:v>356</c:v>
                </c:pt>
                <c:pt idx="49">
                  <c:v>356</c:v>
                </c:pt>
                <c:pt idx="50">
                  <c:v>356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4D-4EAD-A062-74DA537BFF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prezentace!$B$145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10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prezentace!$D$145:$BL$145</c:f>
              <c:numCache>
                <c:formatCode>General</c:formatCode>
                <c:ptCount val="61"/>
                <c:pt idx="0">
                  <c:v>266</c:v>
                </c:pt>
                <c:pt idx="1">
                  <c:v>261</c:v>
                </c:pt>
                <c:pt idx="2">
                  <c:v>257</c:v>
                </c:pt>
                <c:pt idx="3">
                  <c:v>241</c:v>
                </c:pt>
                <c:pt idx="4">
                  <c:v>212</c:v>
                </c:pt>
                <c:pt idx="5">
                  <c:v>207</c:v>
                </c:pt>
                <c:pt idx="6">
                  <c:v>231</c:v>
                </c:pt>
                <c:pt idx="7">
                  <c:v>222</c:v>
                </c:pt>
                <c:pt idx="8">
                  <c:v>223</c:v>
                </c:pt>
                <c:pt idx="9">
                  <c:v>232</c:v>
                </c:pt>
                <c:pt idx="10">
                  <c:v>224</c:v>
                </c:pt>
                <c:pt idx="11">
                  <c:v>192</c:v>
                </c:pt>
                <c:pt idx="12">
                  <c:v>203</c:v>
                </c:pt>
                <c:pt idx="13">
                  <c:v>233</c:v>
                </c:pt>
                <c:pt idx="14">
                  <c:v>215</c:v>
                </c:pt>
                <c:pt idx="15">
                  <c:v>208</c:v>
                </c:pt>
                <c:pt idx="16">
                  <c:v>226</c:v>
                </c:pt>
                <c:pt idx="17">
                  <c:v>240</c:v>
                </c:pt>
                <c:pt idx="18">
                  <c:v>218</c:v>
                </c:pt>
                <c:pt idx="19">
                  <c:v>243</c:v>
                </c:pt>
                <c:pt idx="20">
                  <c:v>266</c:v>
                </c:pt>
                <c:pt idx="21">
                  <c:v>255</c:v>
                </c:pt>
                <c:pt idx="22">
                  <c:v>241</c:v>
                </c:pt>
                <c:pt idx="23">
                  <c:v>212</c:v>
                </c:pt>
                <c:pt idx="24">
                  <c:v>227</c:v>
                </c:pt>
                <c:pt idx="25">
                  <c:v>258</c:v>
                </c:pt>
                <c:pt idx="26">
                  <c:v>271</c:v>
                </c:pt>
                <c:pt idx="27">
                  <c:v>317</c:v>
                </c:pt>
                <c:pt idx="28">
                  <c:v>335</c:v>
                </c:pt>
                <c:pt idx="29">
                  <c:v>347</c:v>
                </c:pt>
                <c:pt idx="30">
                  <c:v>345</c:v>
                </c:pt>
                <c:pt idx="31">
                  <c:v>348</c:v>
                </c:pt>
                <c:pt idx="32">
                  <c:v>365</c:v>
                </c:pt>
                <c:pt idx="33">
                  <c:v>409</c:v>
                </c:pt>
                <c:pt idx="34">
                  <c:v>452</c:v>
                </c:pt>
                <c:pt idx="35">
                  <c:v>477</c:v>
                </c:pt>
                <c:pt idx="36">
                  <c:v>468</c:v>
                </c:pt>
                <c:pt idx="37">
                  <c:v>469</c:v>
                </c:pt>
                <c:pt idx="38">
                  <c:v>447</c:v>
                </c:pt>
                <c:pt idx="39">
                  <c:v>421</c:v>
                </c:pt>
                <c:pt idx="40">
                  <c:v>445</c:v>
                </c:pt>
                <c:pt idx="41">
                  <c:v>472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38-436F-9944-8DF882E158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prezentace!$B$140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prezentace!$D$140:$BL$140</c:f>
              <c:numCache>
                <c:formatCode>General</c:formatCode>
                <c:ptCount val="61"/>
                <c:pt idx="29">
                  <c:v>346.67074940195749</c:v>
                </c:pt>
                <c:pt idx="30">
                  <c:v>368.84149210384066</c:v>
                </c:pt>
                <c:pt idx="31">
                  <c:v>391.92342604152384</c:v>
                </c:pt>
                <c:pt idx="32">
                  <c:v>415.91333702695027</c:v>
                </c:pt>
                <c:pt idx="33">
                  <c:v>441.14748780499013</c:v>
                </c:pt>
                <c:pt idx="34">
                  <c:v>460.30539275360564</c:v>
                </c:pt>
                <c:pt idx="35">
                  <c:v>474.09271806878718</c:v>
                </c:pt>
                <c:pt idx="36">
                  <c:v>484.31171388210362</c:v>
                </c:pt>
                <c:pt idx="37">
                  <c:v>492.28287567645867</c:v>
                </c:pt>
                <c:pt idx="38">
                  <c:v>497.49887647316928</c:v>
                </c:pt>
                <c:pt idx="39">
                  <c:v>499.48862530111194</c:v>
                </c:pt>
                <c:pt idx="40">
                  <c:v>498.02376253414013</c:v>
                </c:pt>
                <c:pt idx="41">
                  <c:v>493.06450179902288</c:v>
                </c:pt>
                <c:pt idx="42">
                  <c:v>485.58058288752466</c:v>
                </c:pt>
                <c:pt idx="43">
                  <c:v>476.30996699009313</c:v>
                </c:pt>
                <c:pt idx="44">
                  <c:v>465.68721962390839</c:v>
                </c:pt>
                <c:pt idx="45">
                  <c:v>453.76276082673587</c:v>
                </c:pt>
                <c:pt idx="46">
                  <c:v>440.67002573254501</c:v>
                </c:pt>
                <c:pt idx="47">
                  <c:v>426.63923726945154</c:v>
                </c:pt>
                <c:pt idx="48">
                  <c:v>411.95604243514748</c:v>
                </c:pt>
                <c:pt idx="49">
                  <c:v>396.94060381594738</c:v>
                </c:pt>
                <c:pt idx="50">
                  <c:v>381.7449322294861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38-436F-9944-8DF882E15800}"/>
            </c:ext>
          </c:extLst>
        </c:ser>
        <c:ser>
          <c:idx val="1"/>
          <c:order val="1"/>
          <c:tx>
            <c:strRef>
              <c:f>prezentace!$B$141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prezentace!$D$141:$BL$141</c:f>
              <c:numCache>
                <c:formatCode>General</c:formatCode>
                <c:ptCount val="61"/>
                <c:pt idx="29">
                  <c:v>346.67074940195749</c:v>
                </c:pt>
                <c:pt idx="30">
                  <c:v>368.84149210384066</c:v>
                </c:pt>
                <c:pt idx="31">
                  <c:v>391.92342604152384</c:v>
                </c:pt>
                <c:pt idx="32">
                  <c:v>415.91333702695027</c:v>
                </c:pt>
                <c:pt idx="33">
                  <c:v>441.14748780499013</c:v>
                </c:pt>
                <c:pt idx="34">
                  <c:v>464.45835905181275</c:v>
                </c:pt>
                <c:pt idx="35">
                  <c:v>485.9032240721304</c:v>
                </c:pt>
                <c:pt idx="36">
                  <c:v>506.1427675857451</c:v>
                </c:pt>
                <c:pt idx="37">
                  <c:v>525.69164709795905</c:v>
                </c:pt>
                <c:pt idx="38">
                  <c:v>543.97758933044702</c:v>
                </c:pt>
                <c:pt idx="39">
                  <c:v>560.60292648123573</c:v>
                </c:pt>
                <c:pt idx="40">
                  <c:v>575.40855627434314</c:v>
                </c:pt>
                <c:pt idx="41">
                  <c:v>588.34678497876871</c:v>
                </c:pt>
                <c:pt idx="42">
                  <c:v>599.90644213986491</c:v>
                </c:pt>
                <c:pt idx="43">
                  <c:v>610.41754407273436</c:v>
                </c:pt>
                <c:pt idx="44">
                  <c:v>620.05126518032228</c:v>
                </c:pt>
                <c:pt idx="45">
                  <c:v>628.66195464687883</c:v>
                </c:pt>
                <c:pt idx="46">
                  <c:v>636.2297146042921</c:v>
                </c:pt>
                <c:pt idx="47">
                  <c:v>642.88507107643625</c:v>
                </c:pt>
                <c:pt idx="48">
                  <c:v>648.79310865600655</c:v>
                </c:pt>
                <c:pt idx="49">
                  <c:v>654.11262536051754</c:v>
                </c:pt>
                <c:pt idx="50">
                  <c:v>658.86442133596245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38-436F-9944-8DF882E15800}"/>
            </c:ext>
          </c:extLst>
        </c:ser>
        <c:ser>
          <c:idx val="2"/>
          <c:order val="2"/>
          <c:tx>
            <c:strRef>
              <c:f>prezentace!$B$142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prezentace!$D$142:$BL$142</c:f>
              <c:numCache>
                <c:formatCode>General</c:formatCode>
                <c:ptCount val="61"/>
                <c:pt idx="29">
                  <c:v>346.67074940195749</c:v>
                </c:pt>
                <c:pt idx="30">
                  <c:v>368.84149210384066</c:v>
                </c:pt>
                <c:pt idx="31">
                  <c:v>391.92342604152384</c:v>
                </c:pt>
                <c:pt idx="32">
                  <c:v>415.91333702695027</c:v>
                </c:pt>
                <c:pt idx="33">
                  <c:v>441.14748780499013</c:v>
                </c:pt>
                <c:pt idx="34">
                  <c:v>467.58618281892109</c:v>
                </c:pt>
                <c:pt idx="35">
                  <c:v>494.80566347931938</c:v>
                </c:pt>
                <c:pt idx="36">
                  <c:v>522.59998862813143</c:v>
                </c:pt>
                <c:pt idx="37">
                  <c:v>550.87398700778692</c:v>
                </c:pt>
                <c:pt idx="38">
                  <c:v>579.42388276147096</c:v>
                </c:pt>
                <c:pt idx="39">
                  <c:v>608.25249167773086</c:v>
                </c:pt>
                <c:pt idx="40">
                  <c:v>637.48407594545279</c:v>
                </c:pt>
                <c:pt idx="41">
                  <c:v>667.22590151748682</c:v>
                </c:pt>
                <c:pt idx="42">
                  <c:v>697.4579167822136</c:v>
                </c:pt>
                <c:pt idx="43">
                  <c:v>728.24918523306394</c:v>
                </c:pt>
                <c:pt idx="44">
                  <c:v>759.80874170051482</c:v>
                </c:pt>
                <c:pt idx="45">
                  <c:v>792.19487577087057</c:v>
                </c:pt>
                <c:pt idx="46">
                  <c:v>825.4281263920534</c:v>
                </c:pt>
                <c:pt idx="47">
                  <c:v>859.56330225308784</c:v>
                </c:pt>
                <c:pt idx="48">
                  <c:v>894.64952252005799</c:v>
                </c:pt>
                <c:pt idx="49">
                  <c:v>930.74419521181187</c:v>
                </c:pt>
                <c:pt idx="50">
                  <c:v>967.90625795145093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F38-436F-9944-8DF882E15800}"/>
            </c:ext>
          </c:extLst>
        </c:ser>
        <c:ser>
          <c:idx val="3"/>
          <c:order val="3"/>
          <c:tx>
            <c:strRef>
              <c:f>prezentace!$B$143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28575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prezentace!$D$143:$BL$143</c:f>
              <c:numCache>
                <c:formatCode>General</c:formatCode>
                <c:ptCount val="61"/>
                <c:pt idx="29" formatCode="0">
                  <c:v>346.67074940195749</c:v>
                </c:pt>
                <c:pt idx="30" formatCode="0">
                  <c:v>368.84149210384066</c:v>
                </c:pt>
                <c:pt idx="31" formatCode="0">
                  <c:v>391.92342604152384</c:v>
                </c:pt>
                <c:pt idx="32" formatCode="0">
                  <c:v>415.91333702695027</c:v>
                </c:pt>
                <c:pt idx="33" formatCode="0">
                  <c:v>441.14748780499013</c:v>
                </c:pt>
                <c:pt idx="34" formatCode="0">
                  <c:v>468.60904725550643</c:v>
                </c:pt>
                <c:pt idx="35" formatCode="0">
                  <c:v>497.71321100072419</c:v>
                </c:pt>
                <c:pt idx="36" formatCode="0">
                  <c:v>527.9760264136761</c:v>
                </c:pt>
                <c:pt idx="37" formatCode="0">
                  <c:v>559.10095155212298</c:v>
                </c:pt>
                <c:pt idx="38" formatCode="0">
                  <c:v>591.08291463928947</c:v>
                </c:pt>
                <c:pt idx="39" formatCode="0">
                  <c:v>624.11763253198546</c:v>
                </c:pt>
                <c:pt idx="40" formatCode="0">
                  <c:v>658.46494884930667</c:v>
                </c:pt>
                <c:pt idx="41" formatCode="0">
                  <c:v>694.31308108582982</c:v>
                </c:pt>
                <c:pt idx="42" formatCode="0">
                  <c:v>731.46199668294275</c:v>
                </c:pt>
                <c:pt idx="43" formatCode="0">
                  <c:v>769.9264619774799</c:v>
                </c:pt>
                <c:pt idx="44" formatCode="0">
                  <c:v>809.99479812361926</c:v>
                </c:pt>
                <c:pt idx="45" formatCode="0">
                  <c:v>851.88970814284164</c:v>
                </c:pt>
                <c:pt idx="46" formatCode="0">
                  <c:v>895.69385836296192</c:v>
                </c:pt>
                <c:pt idx="47" formatCode="0">
                  <c:v>941.45922009367143</c:v>
                </c:pt>
                <c:pt idx="48" formatCode="0">
                  <c:v>989.22341061688189</c:v>
                </c:pt>
                <c:pt idx="49" formatCode="0">
                  <c:v>1039.0559955167253</c:v>
                </c:pt>
                <c:pt idx="50" formatCode="0">
                  <c:v>1091.1085545429132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F38-436F-9944-8DF882E15800}"/>
            </c:ext>
          </c:extLst>
        </c:ser>
        <c:ser>
          <c:idx val="4"/>
          <c:order val="4"/>
          <c:tx>
            <c:strRef>
              <c:f>prezentace!$B$144</c:f>
              <c:strCache>
                <c:ptCount val="1"/>
                <c:pt idx="0">
                  <c:v>Predikce hospitalizace celkem aktuálně na lůžku</c:v>
                </c:pt>
              </c:strCache>
            </c:strRef>
          </c:tx>
          <c:spPr>
            <a:ln w="1905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prezentace!$D$144:$BL$144</c:f>
              <c:numCache>
                <c:formatCode>General</c:formatCode>
                <c:ptCount val="61"/>
                <c:pt idx="0">
                  <c:v>448</c:v>
                </c:pt>
                <c:pt idx="1">
                  <c:v>448</c:v>
                </c:pt>
                <c:pt idx="2">
                  <c:v>448</c:v>
                </c:pt>
                <c:pt idx="3">
                  <c:v>448</c:v>
                </c:pt>
                <c:pt idx="4">
                  <c:v>448</c:v>
                </c:pt>
                <c:pt idx="5">
                  <c:v>448</c:v>
                </c:pt>
                <c:pt idx="6">
                  <c:v>448</c:v>
                </c:pt>
                <c:pt idx="7">
                  <c:v>448</c:v>
                </c:pt>
                <c:pt idx="8">
                  <c:v>448</c:v>
                </c:pt>
                <c:pt idx="9">
                  <c:v>448</c:v>
                </c:pt>
                <c:pt idx="10">
                  <c:v>448</c:v>
                </c:pt>
                <c:pt idx="11">
                  <c:v>448</c:v>
                </c:pt>
                <c:pt idx="12">
                  <c:v>448</c:v>
                </c:pt>
                <c:pt idx="13">
                  <c:v>448</c:v>
                </c:pt>
                <c:pt idx="14">
                  <c:v>448</c:v>
                </c:pt>
                <c:pt idx="15">
                  <c:v>448</c:v>
                </c:pt>
                <c:pt idx="16">
                  <c:v>448</c:v>
                </c:pt>
                <c:pt idx="17">
                  <c:v>448</c:v>
                </c:pt>
                <c:pt idx="18">
                  <c:v>448</c:v>
                </c:pt>
                <c:pt idx="19">
                  <c:v>448</c:v>
                </c:pt>
                <c:pt idx="20">
                  <c:v>448</c:v>
                </c:pt>
                <c:pt idx="21">
                  <c:v>448</c:v>
                </c:pt>
                <c:pt idx="22">
                  <c:v>448</c:v>
                </c:pt>
                <c:pt idx="23">
                  <c:v>448</c:v>
                </c:pt>
                <c:pt idx="24">
                  <c:v>448</c:v>
                </c:pt>
                <c:pt idx="25">
                  <c:v>448</c:v>
                </c:pt>
                <c:pt idx="26">
                  <c:v>448</c:v>
                </c:pt>
                <c:pt idx="27">
                  <c:v>448</c:v>
                </c:pt>
                <c:pt idx="28">
                  <c:v>448</c:v>
                </c:pt>
                <c:pt idx="29">
                  <c:v>448</c:v>
                </c:pt>
                <c:pt idx="30">
                  <c:v>448</c:v>
                </c:pt>
                <c:pt idx="31">
                  <c:v>448</c:v>
                </c:pt>
                <c:pt idx="32">
                  <c:v>448</c:v>
                </c:pt>
                <c:pt idx="33">
                  <c:v>448</c:v>
                </c:pt>
                <c:pt idx="34">
                  <c:v>448</c:v>
                </c:pt>
                <c:pt idx="35">
                  <c:v>448</c:v>
                </c:pt>
                <c:pt idx="36">
                  <c:v>448</c:v>
                </c:pt>
                <c:pt idx="37">
                  <c:v>448</c:v>
                </c:pt>
                <c:pt idx="38">
                  <c:v>448</c:v>
                </c:pt>
                <c:pt idx="39">
                  <c:v>448</c:v>
                </c:pt>
                <c:pt idx="40">
                  <c:v>448</c:v>
                </c:pt>
                <c:pt idx="41">
                  <c:v>448</c:v>
                </c:pt>
                <c:pt idx="42">
                  <c:v>448</c:v>
                </c:pt>
                <c:pt idx="43">
                  <c:v>448</c:v>
                </c:pt>
                <c:pt idx="44">
                  <c:v>448</c:v>
                </c:pt>
                <c:pt idx="45">
                  <c:v>448</c:v>
                </c:pt>
                <c:pt idx="46">
                  <c:v>448</c:v>
                </c:pt>
                <c:pt idx="47">
                  <c:v>448</c:v>
                </c:pt>
                <c:pt idx="48">
                  <c:v>448</c:v>
                </c:pt>
                <c:pt idx="49">
                  <c:v>448</c:v>
                </c:pt>
                <c:pt idx="50">
                  <c:v>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F38-436F-9944-8DF882E158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EF76-6A1F-40DE-81A1-BA1328A5F2E9}" type="datetimeFigureOut">
              <a:rPr lang="cs-CZ" smtClean="0"/>
              <a:t>12.01.2021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2AD0F-0DC9-4FF9-A1AD-81BDA829852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36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976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6197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8728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7126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7397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4433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4631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599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9556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7792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2308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5981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9739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5685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2318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08039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1479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726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37349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01130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4038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4831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08053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3180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7215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6180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191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0531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7237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5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0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1436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59299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24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12.01.2021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828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12.01.2021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038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 fontScale="92500"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Validace modelů: predikce aktuálního počtu všech hospitalizovaných pacientů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888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af 21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516414"/>
              </p:ext>
            </p:extLst>
          </p:nvPr>
        </p:nvGraphicFramePr>
        <p:xfrm>
          <a:off x="853425" y="1499446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– predikce aktuálního počtu případů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4EF629FA-FAD4-4ADE-A7DF-346A828B23F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1CFAFB46-673D-4AD7-B9FF-595A02E83D5F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2BA0A615-08FE-4DC2-8D43-3B815D673BA6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60C10AE7-7641-4214-A1BB-B4FD0DE41BA7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8EE6C2E5-83D1-49EA-A66A-8FC3BECB2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C6B7E834-83F9-40FC-AC24-4BE62A6283A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AC851D63-0E95-4B5C-93EE-B318FD9D970C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 na základě stavových modelů</a:t>
              </a:r>
            </a:p>
            <a:p>
              <a:r>
                <a:rPr lang="cs-CZ" sz="1400" i="1" dirty="0"/>
                <a:t>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1BCDCE55-92BE-49E9-B453-93E83CA4B01F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0772A87E-E12D-4FC7-BFF1-CE7B8C89ECF8}"/>
              </a:ext>
            </a:extLst>
          </p:cNvPr>
          <p:cNvGrpSpPr/>
          <p:nvPr/>
        </p:nvGrpSpPr>
        <p:grpSpPr>
          <a:xfrm>
            <a:off x="10258697" y="3526984"/>
            <a:ext cx="1900937" cy="1908215"/>
            <a:chOff x="10359042" y="3564066"/>
            <a:chExt cx="1900937" cy="1908215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852EAD25-3957-4C49-A76E-9A98B51233F3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876CE164-551D-487A-9A83-215AD85259CD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877A4A6B-980F-488C-B57A-3F1F55277B25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AED95AEB-78DF-4A5F-9D94-718E4CB88E0C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871B8655-4671-46C1-94AF-0016AA66D6FE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AD371CC0-B5E8-483D-A6CD-5FAF9859AE7C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</p:grp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825C260A-A9DC-400E-A331-06D5A479ED42}"/>
              </a:ext>
            </a:extLst>
          </p:cNvPr>
          <p:cNvCxnSpPr>
            <a:cxnSpLocks/>
          </p:cNvCxnSpPr>
          <p:nvPr/>
        </p:nvCxnSpPr>
        <p:spPr>
          <a:xfrm>
            <a:off x="10262324" y="4747694"/>
            <a:ext cx="36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44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af 22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437031"/>
              </p:ext>
            </p:extLst>
          </p:nvPr>
        </p:nvGraphicFramePr>
        <p:xfrm>
          <a:off x="841060" y="1504248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E6591159-EF58-4F43-A774-03EDA1B754AC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53F1D594-3C6B-466C-BC68-829F788C2CE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DAE3A1A3-3516-40A9-AE79-6968C40DE76A}"/>
              </a:ext>
            </a:extLst>
          </p:cNvPr>
          <p:cNvGrpSpPr/>
          <p:nvPr/>
        </p:nvGrpSpPr>
        <p:grpSpPr>
          <a:xfrm>
            <a:off x="5248342" y="1402519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DA94421D-1B86-45CA-8542-BDA0CF61D7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E5369F55-2E1B-4BCE-B092-47DC89A1722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B204FD5A-81C7-440B-A234-0C96A6E7F340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 na základě stavových modelů</a:t>
              </a:r>
            </a:p>
            <a:p>
              <a:r>
                <a:rPr lang="cs-CZ" sz="1400" i="1" dirty="0"/>
                <a:t>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C3E62899-9825-4848-BD75-329A6B484C23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8090B678-F21D-46E4-99BA-8B3E973D2FCE}"/>
              </a:ext>
            </a:extLst>
          </p:cNvPr>
          <p:cNvGrpSpPr/>
          <p:nvPr/>
        </p:nvGrpSpPr>
        <p:grpSpPr>
          <a:xfrm>
            <a:off x="10258697" y="3526984"/>
            <a:ext cx="1900937" cy="1908215"/>
            <a:chOff x="10359042" y="3564066"/>
            <a:chExt cx="1900937" cy="1908215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834869CF-DDDC-4D9C-982C-35A984222C57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27EE889A-1063-440F-80BE-F632A5993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985A73C9-FA05-4220-83A7-37975CC450ED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007EF1D0-C350-4AEE-81AD-767EF09ED9F4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58114455-82FB-4739-B947-868E4A9AF84A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574C7D2A-F3CE-49FE-9ED6-195D12EA4A60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</p:grp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3032FB92-96B9-48C0-AB4C-A310F351689A}"/>
              </a:ext>
            </a:extLst>
          </p:cNvPr>
          <p:cNvCxnSpPr>
            <a:cxnSpLocks/>
          </p:cNvCxnSpPr>
          <p:nvPr/>
        </p:nvCxnSpPr>
        <p:spPr>
          <a:xfrm>
            <a:off x="10262324" y="4747694"/>
            <a:ext cx="36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95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af 21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699733"/>
              </p:ext>
            </p:extLst>
          </p:nvPr>
        </p:nvGraphicFramePr>
        <p:xfrm>
          <a:off x="853425" y="1502929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D7A51EE8-0F9F-4755-B89A-907BEC5EBD68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76FCE30A-9848-4D59-BA4D-8A8C52F217A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8857AA27-F0B4-45A7-8310-0F6081FD7A00}"/>
              </a:ext>
            </a:extLst>
          </p:cNvPr>
          <p:cNvGrpSpPr/>
          <p:nvPr/>
        </p:nvGrpSpPr>
        <p:grpSpPr>
          <a:xfrm>
            <a:off x="6382198" y="1256820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97C45470-737E-449A-B287-3E8154A35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3FD580DF-60B3-4E9D-B806-7AE837F3997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99DEC8B3-6806-411E-87E6-B7E4ACCB1F5D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 na základě stavových modelů</a:t>
              </a:r>
            </a:p>
            <a:p>
              <a:r>
                <a:rPr lang="cs-CZ" sz="1400" i="1" dirty="0"/>
                <a:t>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9E79705E-C92F-4175-B480-36DF45545224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963E40FB-C6FE-49FC-A71C-8213204458E8}"/>
              </a:ext>
            </a:extLst>
          </p:cNvPr>
          <p:cNvGrpSpPr/>
          <p:nvPr/>
        </p:nvGrpSpPr>
        <p:grpSpPr>
          <a:xfrm>
            <a:off x="10258697" y="3526984"/>
            <a:ext cx="1900937" cy="1908215"/>
            <a:chOff x="10359042" y="3564066"/>
            <a:chExt cx="1900937" cy="1908215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447A580E-AC44-4EA5-8EAB-7BE37E0DDFC0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C590365D-4D53-4749-B052-2C3EB1E0C1B2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D8290799-8E92-4C87-834D-882E7BE5D3EE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587A7496-7AE0-4974-8AD0-C403A2123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169F0623-7916-48ED-B88F-C52889294932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0" name="TextovéPole 39">
              <a:extLst>
                <a:ext uri="{FF2B5EF4-FFF2-40B4-BE49-F238E27FC236}">
                  <a16:creationId xmlns:a16="http://schemas.microsoft.com/office/drawing/2014/main" id="{ED5D1A5B-84B8-4479-8087-2CD1F598D27A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</p:grp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2E0F7115-9F27-41B1-975A-8BFF8810545D}"/>
              </a:ext>
            </a:extLst>
          </p:cNvPr>
          <p:cNvCxnSpPr>
            <a:cxnSpLocks/>
          </p:cNvCxnSpPr>
          <p:nvPr/>
        </p:nvCxnSpPr>
        <p:spPr>
          <a:xfrm>
            <a:off x="10262324" y="4747694"/>
            <a:ext cx="36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184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af 21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0639787"/>
              </p:ext>
            </p:extLst>
          </p:nvPr>
        </p:nvGraphicFramePr>
        <p:xfrm>
          <a:off x="842741" y="1501838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C199777-606E-448E-9994-4ADB263D2CC9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882598B2-3237-468D-879A-710A1B93E85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196F9A4A-A2BE-45FB-A432-A9AECD1F8482}"/>
              </a:ext>
            </a:extLst>
          </p:cNvPr>
          <p:cNvGrpSpPr/>
          <p:nvPr/>
        </p:nvGrpSpPr>
        <p:grpSpPr>
          <a:xfrm>
            <a:off x="6409630" y="1373149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2A9F018C-DF8C-42C6-9687-1802AF95D6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16C6B3ED-EF55-4C8B-B2B5-2DBC72F5AB4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0A968C52-86CA-47F2-AEB4-7156608FB8BF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 na základě stavových modelů</a:t>
              </a:r>
            </a:p>
            <a:p>
              <a:r>
                <a:rPr lang="cs-CZ" sz="1400" i="1" dirty="0"/>
                <a:t>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6F58999C-4E7D-41AD-93A7-6728DDBF57AF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31FC7BE2-3083-4EF9-8B2A-1D96ABCA0B14}"/>
              </a:ext>
            </a:extLst>
          </p:cNvPr>
          <p:cNvGrpSpPr/>
          <p:nvPr/>
        </p:nvGrpSpPr>
        <p:grpSpPr>
          <a:xfrm>
            <a:off x="10258697" y="3526984"/>
            <a:ext cx="1900937" cy="1908215"/>
            <a:chOff x="10359042" y="3564066"/>
            <a:chExt cx="1900937" cy="1908215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AF95E3FD-A771-4520-AEC8-E59F352CA275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53A46FC1-ADFA-489B-8B75-F33685BC2995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900F941D-13B2-43FC-9508-5B9B18C42B2C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F70553F9-9CC4-4003-BB88-40E49E736CF4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328361BD-9C49-40E8-BDF0-7F30B8EBEEBD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0" name="TextovéPole 39">
              <a:extLst>
                <a:ext uri="{FF2B5EF4-FFF2-40B4-BE49-F238E27FC236}">
                  <a16:creationId xmlns:a16="http://schemas.microsoft.com/office/drawing/2014/main" id="{697D49C3-E406-4F88-B1BD-74330BDD6A88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</p:grp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08FA8AFF-9018-4AF6-8AE5-E393E34C51D6}"/>
              </a:ext>
            </a:extLst>
          </p:cNvPr>
          <p:cNvCxnSpPr>
            <a:cxnSpLocks/>
          </p:cNvCxnSpPr>
          <p:nvPr/>
        </p:nvCxnSpPr>
        <p:spPr>
          <a:xfrm>
            <a:off x="10262324" y="4747694"/>
            <a:ext cx="36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185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af 21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958540"/>
              </p:ext>
            </p:extLst>
          </p:nvPr>
        </p:nvGraphicFramePr>
        <p:xfrm>
          <a:off x="844187" y="1504696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4503C1C0-1E5F-4102-8538-B6A2E0BD2056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237ECC0A-4D5B-4499-BF44-A466E219466F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7EFA54ED-CC6D-4CE4-9DEE-182E2E34A47C}"/>
              </a:ext>
            </a:extLst>
          </p:cNvPr>
          <p:cNvGrpSpPr/>
          <p:nvPr/>
        </p:nvGrpSpPr>
        <p:grpSpPr>
          <a:xfrm>
            <a:off x="5952430" y="1341220"/>
            <a:ext cx="5623734" cy="1043463"/>
            <a:chOff x="6462419" y="1469144"/>
            <a:chExt cx="5623734" cy="1043463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858F46FA-1B78-4DE6-97A0-581F673ACE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A0A94AF5-03BC-44EE-A8C8-E108D5E8F2A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C4976F05-134D-4CB2-A9C4-D519ACBA0998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 na základě stavových modelů</a:t>
              </a:r>
            </a:p>
            <a:p>
              <a:r>
                <a:rPr lang="cs-CZ" sz="1400" i="1" dirty="0"/>
                <a:t>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</a:p>
            <a:p>
              <a:endParaRPr lang="cs-CZ" sz="1400" i="1" dirty="0"/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B8860267-73BF-47BD-B7E4-213AC757E2DD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AF7E5A2F-99B1-432C-AE78-F0E36FB5E53B}"/>
              </a:ext>
            </a:extLst>
          </p:cNvPr>
          <p:cNvGrpSpPr/>
          <p:nvPr/>
        </p:nvGrpSpPr>
        <p:grpSpPr>
          <a:xfrm>
            <a:off x="10258697" y="3526984"/>
            <a:ext cx="1900937" cy="1908215"/>
            <a:chOff x="10359042" y="3564066"/>
            <a:chExt cx="1900937" cy="1908215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289C9DF1-9983-4CD3-9A53-E79EB82CC44D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18280F06-0492-49B9-83C1-E7D94BCE36E3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5BE6DD90-8763-47B2-B9F4-E0C73A5EEEBE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3F6861D8-4DB9-4F44-956C-70569102FCF8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E01BEB6F-16AE-4D56-BD06-22952BE15BE9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0" name="TextovéPole 39">
              <a:extLst>
                <a:ext uri="{FF2B5EF4-FFF2-40B4-BE49-F238E27FC236}">
                  <a16:creationId xmlns:a16="http://schemas.microsoft.com/office/drawing/2014/main" id="{08DFE49B-6728-4608-87A7-14787F6A03EB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</p:grp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2D910C6A-E247-4E19-8213-FCFE70F5DE99}"/>
              </a:ext>
            </a:extLst>
          </p:cNvPr>
          <p:cNvCxnSpPr>
            <a:cxnSpLocks/>
          </p:cNvCxnSpPr>
          <p:nvPr/>
        </p:nvCxnSpPr>
        <p:spPr>
          <a:xfrm>
            <a:off x="10262324" y="4747694"/>
            <a:ext cx="36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491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382249"/>
              </p:ext>
            </p:extLst>
          </p:nvPr>
        </p:nvGraphicFramePr>
        <p:xfrm>
          <a:off x="741459" y="1499709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BE87DC35-E545-4918-8D17-81FB31C77125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37B673EA-EEF6-45AF-A5F4-3A4B83555E5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5DD7FA38-4A7A-4DED-ADFA-409C605480BF}"/>
              </a:ext>
            </a:extLst>
          </p:cNvPr>
          <p:cNvGrpSpPr/>
          <p:nvPr/>
        </p:nvGrpSpPr>
        <p:grpSpPr>
          <a:xfrm>
            <a:off x="6144454" y="1390429"/>
            <a:ext cx="5623734" cy="951327"/>
            <a:chOff x="6462419" y="1469144"/>
            <a:chExt cx="5623734" cy="951327"/>
          </a:xfrm>
        </p:grpSpPr>
        <p:cxnSp>
          <p:nvCxnSpPr>
            <p:cNvPr id="23" name="Straight Connector 33">
              <a:extLst>
                <a:ext uri="{FF2B5EF4-FFF2-40B4-BE49-F238E27FC236}">
                  <a16:creationId xmlns:a16="http://schemas.microsoft.com/office/drawing/2014/main" id="{1D62FFBC-C8F9-4FBE-A6C2-579473770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34">
              <a:extLst>
                <a:ext uri="{FF2B5EF4-FFF2-40B4-BE49-F238E27FC236}">
                  <a16:creationId xmlns:a16="http://schemas.microsoft.com/office/drawing/2014/main" id="{7A56E95B-99C7-487E-9EC1-61700E58472F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37">
              <a:extLst>
                <a:ext uri="{FF2B5EF4-FFF2-40B4-BE49-F238E27FC236}">
                  <a16:creationId xmlns:a16="http://schemas.microsoft.com/office/drawing/2014/main" id="{45FED478-9637-4B1E-A325-5366D9A1E8E5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 na základě stavových modelů</a:t>
              </a:r>
            </a:p>
            <a:p>
              <a:r>
                <a:rPr lang="cs-CZ" sz="1400" i="1" dirty="0"/>
                <a:t>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6" name="TextBox 9">
            <a:extLst>
              <a:ext uri="{FF2B5EF4-FFF2-40B4-BE49-F238E27FC236}">
                <a16:creationId xmlns:a16="http://schemas.microsoft.com/office/drawing/2014/main" id="{B7A5A3D5-5A78-429E-BF9F-A9D326A47C2E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DD8BAD49-C09D-4440-877D-229C6CB55806}"/>
              </a:ext>
            </a:extLst>
          </p:cNvPr>
          <p:cNvGrpSpPr/>
          <p:nvPr/>
        </p:nvGrpSpPr>
        <p:grpSpPr>
          <a:xfrm>
            <a:off x="10258697" y="3526984"/>
            <a:ext cx="1900937" cy="1908215"/>
            <a:chOff x="10359042" y="3564066"/>
            <a:chExt cx="1900937" cy="1908215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D570BA54-0106-479E-A83A-C412F4B4072D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70E746B5-6CC5-4030-9397-A271E82E1025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CC133517-1975-4889-95E8-053933508944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F3F51405-53CD-4B00-8062-FCDD4E54BBF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0398900B-10B2-4D30-BB98-BAD26646FF4D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30370C19-6278-44B5-B05F-0D267CEBE938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</p:grpSp>
      <p:cxnSp>
        <p:nvCxnSpPr>
          <p:cNvPr id="42" name="Přímá spojnice 41">
            <a:extLst>
              <a:ext uri="{FF2B5EF4-FFF2-40B4-BE49-F238E27FC236}">
                <a16:creationId xmlns:a16="http://schemas.microsoft.com/office/drawing/2014/main" id="{6010DA6C-60E7-408D-9DAA-2F39BF6650E4}"/>
              </a:ext>
            </a:extLst>
          </p:cNvPr>
          <p:cNvCxnSpPr>
            <a:cxnSpLocks/>
          </p:cNvCxnSpPr>
          <p:nvPr/>
        </p:nvCxnSpPr>
        <p:spPr>
          <a:xfrm>
            <a:off x="10262324" y="4747694"/>
            <a:ext cx="36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843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af 21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1307405"/>
              </p:ext>
            </p:extLst>
          </p:nvPr>
        </p:nvGraphicFramePr>
        <p:xfrm>
          <a:off x="839025" y="1502039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28414ED-0135-47D0-B004-78A27A7C042B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DBA671FD-3576-4713-B6E4-3B61A145B56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5B9B5C3C-3E8B-423A-8B76-02CC951FFF0E}"/>
              </a:ext>
            </a:extLst>
          </p:cNvPr>
          <p:cNvGrpSpPr/>
          <p:nvPr/>
        </p:nvGrpSpPr>
        <p:grpSpPr>
          <a:xfrm>
            <a:off x="6117022" y="1302504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B08AD25F-464A-4B93-8222-CCFAD11FE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C653FDCA-E580-4E45-A9C1-5F5EE0CE0ED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4998DCAC-699B-4D8F-A77D-AF074D78179F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 na základě stavových modelů</a:t>
              </a:r>
            </a:p>
            <a:p>
              <a:r>
                <a:rPr lang="cs-CZ" sz="1400" i="1" dirty="0"/>
                <a:t>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470920AC-7E38-44A6-A64A-F4CDB3FC8777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264E652A-857D-4066-8CEA-80F3A280E297}"/>
              </a:ext>
            </a:extLst>
          </p:cNvPr>
          <p:cNvGrpSpPr/>
          <p:nvPr/>
        </p:nvGrpSpPr>
        <p:grpSpPr>
          <a:xfrm>
            <a:off x="10258697" y="3526984"/>
            <a:ext cx="1900937" cy="1908215"/>
            <a:chOff x="10359042" y="3564066"/>
            <a:chExt cx="1900937" cy="1908215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1FE253A9-FC81-473D-87BC-FB8C75494822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C63E8DBD-7ECB-4C60-B3C6-ADF2CDC65A91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00B652FC-1ED0-4245-B69B-C6D1FE81EBD9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5AE209E6-5E41-482B-990B-F6D43EDAD41E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CF8E6049-1092-4893-9645-0591E8CD666B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0" name="TextovéPole 39">
              <a:extLst>
                <a:ext uri="{FF2B5EF4-FFF2-40B4-BE49-F238E27FC236}">
                  <a16:creationId xmlns:a16="http://schemas.microsoft.com/office/drawing/2014/main" id="{6E9C3026-394E-40D3-B756-9F0F7F3BD876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</p:grp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FEC15230-EFBC-403F-A1EA-4E0E384F8E1B}"/>
              </a:ext>
            </a:extLst>
          </p:cNvPr>
          <p:cNvCxnSpPr>
            <a:cxnSpLocks/>
          </p:cNvCxnSpPr>
          <p:nvPr/>
        </p:nvCxnSpPr>
        <p:spPr>
          <a:xfrm>
            <a:off x="10262324" y="4747694"/>
            <a:ext cx="36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82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Validace modelů: predikce kumulativního počtu nových případů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11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Graf 19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2752055"/>
              </p:ext>
            </p:extLst>
          </p:nvPr>
        </p:nvGraphicFramePr>
        <p:xfrm>
          <a:off x="848995" y="1494980"/>
          <a:ext cx="9409702" cy="5001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1.12.2020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kumulativního počtu nových případů (od 1.12.2020)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2A3EFE3B-39FC-49EE-86F0-EC0ED8F5708A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19" name="TextBox 31">
            <a:extLst>
              <a:ext uri="{FF2B5EF4-FFF2-40B4-BE49-F238E27FC236}">
                <a16:creationId xmlns:a16="http://schemas.microsoft.com/office/drawing/2014/main" id="{1474F7EC-8621-456B-A896-2119B4B8CD8D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A7B3F388-1EC9-4A29-9721-DEB9A8836542}"/>
              </a:ext>
            </a:extLst>
          </p:cNvPr>
          <p:cNvGrpSpPr/>
          <p:nvPr/>
        </p:nvGrpSpPr>
        <p:grpSpPr>
          <a:xfrm>
            <a:off x="6336478" y="1481671"/>
            <a:ext cx="5623734" cy="951327"/>
            <a:chOff x="6462419" y="1469144"/>
            <a:chExt cx="562373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81F008F0-3510-4BA8-A762-74DBDF431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57B5EB62-2F40-4DA5-AC3A-119C0973309F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7">
              <a:extLst>
                <a:ext uri="{FF2B5EF4-FFF2-40B4-BE49-F238E27FC236}">
                  <a16:creationId xmlns:a16="http://schemas.microsoft.com/office/drawing/2014/main" id="{FFEFA0C8-65BD-4F9D-BB0B-C6B8DC3B4812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 na základě stavových modelů</a:t>
              </a:r>
            </a:p>
            <a:p>
              <a:r>
                <a:rPr lang="cs-CZ" sz="1400" i="1" dirty="0"/>
                <a:t>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65138DA7-7B2F-4FD1-BC7C-52921A22602B}"/>
              </a:ext>
            </a:extLst>
          </p:cNvPr>
          <p:cNvGrpSpPr/>
          <p:nvPr/>
        </p:nvGrpSpPr>
        <p:grpSpPr>
          <a:xfrm>
            <a:off x="10359042" y="3564066"/>
            <a:ext cx="1900937" cy="1169551"/>
            <a:chOff x="10359042" y="3564066"/>
            <a:chExt cx="1900937" cy="1169551"/>
          </a:xfrm>
        </p:grpSpPr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D141B969-7285-438B-A473-11F2078EDACA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C2DB280C-B2A4-4CEC-B0F9-E531D98C228D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AC6D73FA-75D7-4BD3-9477-582079BBB83F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6FB8B556-0676-4246-BE2B-AD54AE85C180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248B13A3-A409-41C8-BDFE-C8D0A05B4977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1D9C96B9-A43C-4435-AFE8-0745548D5C17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4833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af 45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206291"/>
              </p:ext>
            </p:extLst>
          </p:nvPr>
        </p:nvGraphicFramePr>
        <p:xfrm>
          <a:off x="848995" y="1496435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1.12.2020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– predikce kumulativního počtu nových případů (od 1.12.2020)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D349706-21DF-4ACA-B02B-74A4AAE05A23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C0494494-808F-4481-B18F-72421196A02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4D24FA5B-C293-438A-BCB5-93F0F48CC546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7EA6C73-8E52-4BD9-B161-95CCCD20FE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093376E-2770-420B-804D-F6DF5951756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6735CDE3-48A6-4B28-A9DE-0BEFC5BD5712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 na základě stavových modelů</a:t>
              </a:r>
            </a:p>
            <a:p>
              <a:r>
                <a:rPr lang="cs-CZ" sz="1400" i="1" dirty="0"/>
                <a:t>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F934E47E-8EC5-4CC9-8090-B7F607B89937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E0387DFB-A981-4F7C-A133-2E13A6F79090}"/>
              </a:ext>
            </a:extLst>
          </p:cNvPr>
          <p:cNvGrpSpPr/>
          <p:nvPr/>
        </p:nvGrpSpPr>
        <p:grpSpPr>
          <a:xfrm>
            <a:off x="10359042" y="3564066"/>
            <a:ext cx="1900937" cy="1169551"/>
            <a:chOff x="10359042" y="3564066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66C98696-3B3E-45CE-9000-4B0AF8755789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61FAEAC6-808F-4B7B-8EBC-6B38BF6EE172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42E8634A-F367-48AF-A371-048FCB57F2D0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95082FDD-45FB-4F85-A4A2-C96AC7681647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9B1D2841-08CE-4CE8-B6EF-76E00153BFBA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B1D3DCF6-338E-4ADE-89BB-0300AD588C8A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17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af 18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948512"/>
              </p:ext>
            </p:extLst>
          </p:nvPr>
        </p:nvGraphicFramePr>
        <p:xfrm>
          <a:off x="827787" y="1506764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aktuálního počtu případů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4EF629FA-FAD4-4ADE-A7DF-346A828B23F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65393019-4E46-4A45-8C41-69FA17E50417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16" name="Straight Connector 33">
              <a:extLst>
                <a:ext uri="{FF2B5EF4-FFF2-40B4-BE49-F238E27FC236}">
                  <a16:creationId xmlns:a16="http://schemas.microsoft.com/office/drawing/2014/main" id="{A7992376-5039-42B9-B719-8CB0ACEE8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34">
              <a:extLst>
                <a:ext uri="{FF2B5EF4-FFF2-40B4-BE49-F238E27FC236}">
                  <a16:creationId xmlns:a16="http://schemas.microsoft.com/office/drawing/2014/main" id="{4684B673-5296-41E1-BBAF-5624E342A2D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37">
              <a:extLst>
                <a:ext uri="{FF2B5EF4-FFF2-40B4-BE49-F238E27FC236}">
                  <a16:creationId xmlns:a16="http://schemas.microsoft.com/office/drawing/2014/main" id="{E748B632-3278-4997-BC75-AD41310DE41C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</a:t>
              </a:r>
              <a:r>
                <a:rPr lang="cs-CZ" sz="1400" i="1" dirty="0" smtClean="0"/>
                <a:t>pacientů na </a:t>
              </a:r>
              <a:r>
                <a:rPr lang="cs-CZ" sz="1400" i="1" dirty="0"/>
                <a:t>základě </a:t>
              </a:r>
              <a:r>
                <a:rPr lang="cs-CZ" sz="1400" i="1" dirty="0" smtClean="0"/>
                <a:t>stavových modelů</a:t>
              </a:r>
            </a:p>
            <a:p>
              <a:r>
                <a:rPr lang="cs-CZ" sz="1400" i="1" dirty="0" smtClean="0"/>
                <a:t>– zjednodušená prezentace pro různé hodnoty reprodukce nákazy </a:t>
              </a:r>
            </a:p>
            <a:p>
              <a:r>
                <a:rPr lang="cs-CZ" sz="1400" i="1" dirty="0" smtClean="0"/>
                <a:t>(populační vstupy dle hodnoty R)</a:t>
              </a:r>
              <a:endParaRPr lang="cs-CZ" sz="1400" i="1" dirty="0"/>
            </a:p>
          </p:txBody>
        </p:sp>
      </p:grp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12692B39-C931-480B-AAC6-9CB57CEA1467}"/>
              </a:ext>
            </a:extLst>
          </p:cNvPr>
          <p:cNvGrpSpPr/>
          <p:nvPr/>
        </p:nvGrpSpPr>
        <p:grpSpPr>
          <a:xfrm>
            <a:off x="10258697" y="3526984"/>
            <a:ext cx="1900937" cy="1908215"/>
            <a:chOff x="10359042" y="3564066"/>
            <a:chExt cx="1900937" cy="1908215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2454D114-F782-4D2C-BB01-C2E42F6B9484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DC7669EB-74B0-412E-B2B9-981C6CC65CE6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AE007508-4FB8-48FD-BC20-829D6622B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78C9EE9B-BB9A-4EB7-910D-6C7166840153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50D052B9-D8A2-4F4B-A283-83A36D23FBDB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" name="TextovéPole 26">
              <a:extLst>
                <a:ext uri="{FF2B5EF4-FFF2-40B4-BE49-F238E27FC236}">
                  <a16:creationId xmlns:a16="http://schemas.microsoft.com/office/drawing/2014/main" id="{61899C09-7F15-4104-8B40-1AB1BBB34D6B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</p:grp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C6DCC33D-3357-4C1C-9B67-33A9A8963105}"/>
              </a:ext>
            </a:extLst>
          </p:cNvPr>
          <p:cNvCxnSpPr>
            <a:cxnSpLocks/>
          </p:cNvCxnSpPr>
          <p:nvPr/>
        </p:nvCxnSpPr>
        <p:spPr>
          <a:xfrm>
            <a:off x="10262324" y="4747694"/>
            <a:ext cx="36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760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931263"/>
              </p:ext>
            </p:extLst>
          </p:nvPr>
        </p:nvGraphicFramePr>
        <p:xfrm>
          <a:off x="847650" y="1502039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1.12.2020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– predikce kumulativního počtu nových případů (od 1.12.2020)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C548682A-EEC9-478D-95E9-06A24719AA72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6342C057-2A17-4904-975A-1BE15374BC3F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C5E5CDEE-CE1E-4FF2-8716-446D92D9EF77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780289-F789-4598-A6DB-493A4636F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D54F3B5-3666-48FF-8293-AC464557452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FA05A0B5-4E64-41C9-A332-6085B711D1AF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 na základě stavových modelů</a:t>
              </a:r>
            </a:p>
            <a:p>
              <a:r>
                <a:rPr lang="cs-CZ" sz="1400" i="1" dirty="0"/>
                <a:t>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DADAB0AE-9D28-4273-9FED-06541B514AD5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77C00783-BD7D-48F9-A5A7-4FF2664F07EB}"/>
              </a:ext>
            </a:extLst>
          </p:cNvPr>
          <p:cNvGrpSpPr/>
          <p:nvPr/>
        </p:nvGrpSpPr>
        <p:grpSpPr>
          <a:xfrm>
            <a:off x="10359042" y="3564066"/>
            <a:ext cx="1900937" cy="1169551"/>
            <a:chOff x="10359042" y="3564066"/>
            <a:chExt cx="1900937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076AD217-59BC-435C-AD8B-893DD9A1FA3D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B816ABC3-FCC4-40AA-8770-973C76F14E9E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E69A2CEC-7E23-4961-AC0C-2EAC90655E10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A1DCE2EE-A95E-4C15-87E6-FB51100CA6A1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4644D549-5334-4156-B787-881E818EC987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30CE64F4-EED7-489B-AE17-3AA4F098410D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2886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597405"/>
              </p:ext>
            </p:extLst>
          </p:nvPr>
        </p:nvGraphicFramePr>
        <p:xfrm>
          <a:off x="843954" y="1497633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1.12.2020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– predikce kumulativního počtu nových případů (od 1.12.2020)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EBD2836E-0B75-4564-BD21-C7A547AC5B8A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92338FAC-A12D-48AE-9E1F-D177EB1F95D2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D7F5D6F4-0E9B-4AA6-B205-B2C27E1B1743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23EC0FD-CAEF-4553-916D-5862C0E2D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3046942-A417-4CCA-8209-742B9F558EF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0B2F2B87-A780-42EA-A764-14083686537D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 na základě stavových modelů</a:t>
              </a:r>
            </a:p>
            <a:p>
              <a:r>
                <a:rPr lang="cs-CZ" sz="1400" i="1" dirty="0"/>
                <a:t>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16B776FF-3406-488D-AC41-DDB72FDD3DD4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3B70BDA3-3BAC-42DC-8777-B77F42A5C4CF}"/>
              </a:ext>
            </a:extLst>
          </p:cNvPr>
          <p:cNvGrpSpPr/>
          <p:nvPr/>
        </p:nvGrpSpPr>
        <p:grpSpPr>
          <a:xfrm>
            <a:off x="10359042" y="3564066"/>
            <a:ext cx="1900937" cy="1169551"/>
            <a:chOff x="10359042" y="3564066"/>
            <a:chExt cx="1900937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899DE072-7BFA-4602-9E9B-47FC273DF37E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2653AB36-E30B-4E76-A970-E38D5F50B917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719300B8-0EA5-4634-B7DB-A49FE41DD6B9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BE146CC6-E698-42A8-98C9-E35CF6C45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09763DEE-ED96-4827-8131-406DA3EFD19B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28D4CDF4-F748-4793-B77E-2EBAEEE0F68E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252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6336594"/>
              </p:ext>
            </p:extLst>
          </p:nvPr>
        </p:nvGraphicFramePr>
        <p:xfrm>
          <a:off x="848844" y="1499909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1.12.2020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– predikce kumulativního počtu nových případů (od 1.12.2020)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0C6A8EFE-8E88-40BF-A9A9-1101FC60C0A0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CB36F2EB-CF1E-4B1D-B236-E6405F5DAAA1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3C759CD2-5DA9-4B9A-A5EE-AED413799A1E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A5A8AE4-F353-47CB-BBF9-65B375F969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D51D816-5A7E-4A3A-A0A4-A397B916CCA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E0ECFD3D-804D-499C-AF39-CA7450ACF28B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 na základě stavových modelů</a:t>
              </a:r>
            </a:p>
            <a:p>
              <a:r>
                <a:rPr lang="cs-CZ" sz="1400" i="1" dirty="0"/>
                <a:t>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FE663D29-C432-41A0-BB18-466DEC65C7DF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CD076A7A-AAE6-487B-A41C-CB606B3FFC5A}"/>
              </a:ext>
            </a:extLst>
          </p:cNvPr>
          <p:cNvGrpSpPr/>
          <p:nvPr/>
        </p:nvGrpSpPr>
        <p:grpSpPr>
          <a:xfrm>
            <a:off x="10359042" y="3564066"/>
            <a:ext cx="1900937" cy="1169551"/>
            <a:chOff x="10359042" y="3564066"/>
            <a:chExt cx="1900937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D83F3B6F-87E7-49B9-8C52-944E43F153B0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E6FE2589-22D9-4109-B781-5BBF4F3F6C60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F8CE3F80-3BD4-4471-ACD7-A78FDB7B2C22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EFB48EAF-EEC0-4E04-A0B2-BED73D0E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791B990C-479B-4E27-BBC4-66398FE9B56F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337E2A44-61AB-44E3-837D-FEF59BE88A46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580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9725534"/>
              </p:ext>
            </p:extLst>
          </p:nvPr>
        </p:nvGraphicFramePr>
        <p:xfrm>
          <a:off x="845244" y="1497012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1.12.2020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– predikce kumulativního počtu nových případů (od 1.12.2020)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0558192-7433-45D6-AC7D-88DD688B6E4E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FB1EBEF3-BF4B-401B-ABAF-873F9080CBE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F2FEB8A0-0A70-425D-B3CB-D783D37BB2E9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872183E-F2AD-4154-B606-35597BA1A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7C3E653-A12A-4C9A-9C41-B469AEB2E10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1274626A-7314-4911-A440-1BACFB82F4A5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 na základě stavových modelů</a:t>
              </a:r>
            </a:p>
            <a:p>
              <a:r>
                <a:rPr lang="cs-CZ" sz="1400" i="1" dirty="0"/>
                <a:t>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D8205E7F-1218-42D6-8421-22E66619007D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9F63981B-4A16-47B5-AA4E-248FB427BDEC}"/>
              </a:ext>
            </a:extLst>
          </p:cNvPr>
          <p:cNvGrpSpPr/>
          <p:nvPr/>
        </p:nvGrpSpPr>
        <p:grpSpPr>
          <a:xfrm>
            <a:off x="10359042" y="3564066"/>
            <a:ext cx="1900937" cy="1169551"/>
            <a:chOff x="10359042" y="3564066"/>
            <a:chExt cx="1900937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8E665876-95CB-455C-AD33-FA6CA6DFC92A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4AF19068-9C9B-46B2-B398-4F60B6A0479D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5B07566B-81E7-41C5-AB04-3D17C6CE52DE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79AF79BD-87B9-4322-B042-FAF89AD6A38C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79D039BA-45CB-44AA-A030-802A0DA2509C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4B7E7DCF-BBB6-4D71-AD40-AD7EF007CA7B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0590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20355"/>
              </p:ext>
            </p:extLst>
          </p:nvPr>
        </p:nvGraphicFramePr>
        <p:xfrm>
          <a:off x="841073" y="1494757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1.12.2020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– predikce kumulativního počtu nových případů (od 1.12.2020)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27C7396-EB9D-45F1-B0E3-95349718A129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AEB5AAFE-296F-4D12-9ACE-0ABA135F226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9A22BBE0-FBAD-43CE-8052-C2823EE0B62C}"/>
              </a:ext>
            </a:extLst>
          </p:cNvPr>
          <p:cNvGrpSpPr/>
          <p:nvPr/>
        </p:nvGrpSpPr>
        <p:grpSpPr>
          <a:xfrm>
            <a:off x="6227650" y="1385167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E155E2-378E-4613-A76C-911B7A1962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C0BEACC-6D8F-462A-9AC6-EDEEAA832B6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BC91869A-2A2B-440E-896D-93B593DE0893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 na základě stavových modelů</a:t>
              </a:r>
            </a:p>
            <a:p>
              <a:r>
                <a:rPr lang="cs-CZ" sz="1400" i="1" dirty="0"/>
                <a:t>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B6DAD37A-12B0-445B-A951-91A27A2638F5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65DB4804-5727-4802-A2A0-F58CA13005D7}"/>
              </a:ext>
            </a:extLst>
          </p:cNvPr>
          <p:cNvGrpSpPr/>
          <p:nvPr/>
        </p:nvGrpSpPr>
        <p:grpSpPr>
          <a:xfrm>
            <a:off x="10359042" y="3564066"/>
            <a:ext cx="1900937" cy="1169551"/>
            <a:chOff x="10359042" y="3564066"/>
            <a:chExt cx="1900937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F3E3225C-1175-47AC-B798-04B25AA746D8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E58EC65B-D680-43DF-96DC-9B820B215439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742D5369-41E1-4155-AD6B-DC952DBDB6C5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6FEC5CBE-A246-4C7A-9650-6BBC1381F775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9C79180F-1429-45D2-92DB-2EBF1B5907C9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B2C1830B-59C5-4743-89CE-ECCB0D0C6CCE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0341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6738816"/>
              </p:ext>
            </p:extLst>
          </p:nvPr>
        </p:nvGraphicFramePr>
        <p:xfrm>
          <a:off x="845244" y="1501838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1.12.2020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– predikce kumulativního počtu nových případů (od 1.12.2020)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0543E3A5-6A9D-4BA6-B827-9316D464082F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5C4A291A-4F05-4B97-9BC8-DC6F9E613BB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68CB36E2-AD06-4918-9C5D-6D0A1C3C89D1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B33272-AA72-45D7-86C7-342FCBF4F6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4F11485-4F42-4A42-B413-714EC6CF20B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D6759AEA-2821-47E9-AEED-4A0D55FF07F3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 na základě stavových modelů</a:t>
              </a:r>
            </a:p>
            <a:p>
              <a:r>
                <a:rPr lang="cs-CZ" sz="1400" i="1" dirty="0"/>
                <a:t>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8139C07D-8B1F-468E-8778-ACEC370CD9C2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9FD6B008-BC54-4202-9DBB-E7586579AADF}"/>
              </a:ext>
            </a:extLst>
          </p:cNvPr>
          <p:cNvGrpSpPr/>
          <p:nvPr/>
        </p:nvGrpSpPr>
        <p:grpSpPr>
          <a:xfrm>
            <a:off x="10359042" y="3564066"/>
            <a:ext cx="1900937" cy="1169551"/>
            <a:chOff x="10359042" y="3564066"/>
            <a:chExt cx="1900937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5F9BCA43-00E9-4AA1-B1B4-BDE338437053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7DFD1E78-D3DC-4A4A-86C8-73853437F914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E41CA637-0A7B-4DAB-B629-186036055A7E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7521A8F9-409E-4588-934D-CE4614162985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B7C39D1C-A665-4E0E-A65B-9EE45B008344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2EEDD8B7-735E-4878-8831-5A12F2741C86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8570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2991840"/>
              </p:ext>
            </p:extLst>
          </p:nvPr>
        </p:nvGraphicFramePr>
        <p:xfrm>
          <a:off x="845244" y="1496440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1.12.2020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– predikce kumulativního počtu nových případů (od 1.12.2020)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EB2A691D-5A5B-48E0-8166-E7D61CEDD67B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A4171630-2F38-42F8-9FBA-B39A41ACE14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ACB2F7A2-EE3F-4186-B76F-20C3BACD3268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FDCC6EB-7D4F-45DB-970B-92F6567FEF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81D22B-DE97-4B23-87C9-5DCBAA0E6EE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8A6C6F5E-3FB8-444F-9BC5-BD8E3DB0D498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 na základě stavových modelů</a:t>
              </a:r>
            </a:p>
            <a:p>
              <a:r>
                <a:rPr lang="cs-CZ" sz="1400" i="1" dirty="0"/>
                <a:t>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5FA6FB50-3235-434C-8B1C-7A83CC7A8A68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36D78839-C991-4118-9181-94CD8EE08670}"/>
              </a:ext>
            </a:extLst>
          </p:cNvPr>
          <p:cNvGrpSpPr/>
          <p:nvPr/>
        </p:nvGrpSpPr>
        <p:grpSpPr>
          <a:xfrm>
            <a:off x="10359042" y="3564066"/>
            <a:ext cx="1900937" cy="1169551"/>
            <a:chOff x="10359042" y="3564066"/>
            <a:chExt cx="1900937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7B87DEC0-1397-4461-9AD0-1190B049884A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4E148954-7940-4E74-882E-CF349BA10AB5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7B08FFF2-5560-4310-A877-D914B49E6B14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59E736CC-4287-4638-978F-E9426099FFD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5C9D9DC2-106F-42DC-BEE4-B32F4269C629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911E6F61-2A03-41EF-A485-1E7AFDD778A8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5290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8482523"/>
              </p:ext>
            </p:extLst>
          </p:nvPr>
        </p:nvGraphicFramePr>
        <p:xfrm>
          <a:off x="845244" y="1502241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1.12.2020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– predikce kumulativního počtu nových případů (od 1.12.2020)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227825FF-618F-4CD4-98D5-131069455A20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27A19220-B2C0-47EE-9D3D-A8DD8BE3F84D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279E64D9-23EF-47F4-83A6-774640EA5CEF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D90537B-4C6F-4EFE-B659-AFB0A65BE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EED8EA-7E5A-4C16-95E2-8760326FD35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328CD8CA-9592-4118-BC60-4491CAA20DA3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 na základě stavových modelů</a:t>
              </a:r>
            </a:p>
            <a:p>
              <a:r>
                <a:rPr lang="cs-CZ" sz="1400" i="1" dirty="0"/>
                <a:t>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4D52A7C1-823B-4D21-A531-83C9E067AC91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E5C77C4E-BE55-4C7E-8DEA-F2003B76BF78}"/>
              </a:ext>
            </a:extLst>
          </p:cNvPr>
          <p:cNvGrpSpPr/>
          <p:nvPr/>
        </p:nvGrpSpPr>
        <p:grpSpPr>
          <a:xfrm>
            <a:off x="10359042" y="3564066"/>
            <a:ext cx="1900937" cy="1169551"/>
            <a:chOff x="10359042" y="3564066"/>
            <a:chExt cx="1900937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67E39695-3930-496D-8DC9-FED1C50339B5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097CEDFF-4729-4876-A360-EF41E2D9385F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3560E8D1-CB23-43DA-B0C9-28B380F8E33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DC90C590-4694-4B18-A0A9-5ECF996C5A41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BF1CCB9B-1A83-4FD7-A0AB-F10424538334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65B599B8-D336-4346-AD73-CDF93F77627D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412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869362"/>
              </p:ext>
            </p:extLst>
          </p:nvPr>
        </p:nvGraphicFramePr>
        <p:xfrm>
          <a:off x="847650" y="1497012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1.12.2020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– predikce kumulativního počtu nových případů (od 1.12.2020)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9169C16-2557-4509-9A0A-BA19B00AAD43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B37F496D-0235-4529-B0D7-205705D3C4DF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86D37C4F-F2EC-4657-A394-89BE769AF2E4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AB6B27-D49F-4245-84CB-376C5F3341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FFE09F-1929-42CC-A00E-E347F22562D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0409BF07-B659-4FFC-A9EF-8421CB91AF8F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 na základě stavových modelů</a:t>
              </a:r>
            </a:p>
            <a:p>
              <a:r>
                <a:rPr lang="cs-CZ" sz="1400" i="1" dirty="0"/>
                <a:t>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0BCF2892-8A11-490C-BE40-14CE0FED953A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594A1E07-1A86-43F1-A705-F7794ECCAF88}"/>
              </a:ext>
            </a:extLst>
          </p:cNvPr>
          <p:cNvGrpSpPr/>
          <p:nvPr/>
        </p:nvGrpSpPr>
        <p:grpSpPr>
          <a:xfrm>
            <a:off x="10359042" y="3564066"/>
            <a:ext cx="1900937" cy="1169551"/>
            <a:chOff x="10359042" y="3564066"/>
            <a:chExt cx="1900937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D89A3E5C-B8EB-45C3-A4C1-C90A769191D9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84046969-C3A7-4D17-8A27-01C43C67815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C24EC736-3453-4805-8843-EE3039281BCC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8841B69C-C26B-4D7D-B6A3-59343C00C560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85B246AE-A6DB-4629-9084-7FD95EF6C727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32E2CA35-6D38-44B1-842A-277427851EF8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4283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940625"/>
              </p:ext>
            </p:extLst>
          </p:nvPr>
        </p:nvGraphicFramePr>
        <p:xfrm>
          <a:off x="843954" y="1495503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1.12.2020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– predikce kumulativního počtu nových případů (od 1.12.2020)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2DCCDA05-7CFC-4102-8E3B-F492779CEB81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024AA18E-AB7A-46B0-98C9-E0C17C88C320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5141FEEC-3B16-4BF2-97A1-247A16028CF0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3C296EF-E658-4957-8CE4-68770224B5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520813-7B86-416C-A4F3-EA56EA4D50F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2599FAB8-191B-4071-A006-958E20388681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 na základě stavových modelů</a:t>
              </a:r>
            </a:p>
            <a:p>
              <a:r>
                <a:rPr lang="cs-CZ" sz="1400" i="1" dirty="0"/>
                <a:t>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7073A503-6486-4834-9B22-9D5BC189B1F0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2684B91E-7D0C-4459-BB19-2EBAA5BF4B48}"/>
              </a:ext>
            </a:extLst>
          </p:cNvPr>
          <p:cNvGrpSpPr/>
          <p:nvPr/>
        </p:nvGrpSpPr>
        <p:grpSpPr>
          <a:xfrm>
            <a:off x="10359042" y="3564066"/>
            <a:ext cx="1900937" cy="1169551"/>
            <a:chOff x="10359042" y="3564066"/>
            <a:chExt cx="1900937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067D4A20-E40C-46C5-82A5-F8F0B771DF54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C49D2FD3-974F-48FF-8E53-0DFAD104C759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89ED9A3F-D1D0-4563-ABB6-5B0561743F6E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C164650C-7283-44C9-9B36-3490D493AE5E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26499ABC-55C7-4A80-B5B5-CD76D4CBCA08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9448D8CD-C436-42A1-BF41-44B575079EBC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805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6994696"/>
              </p:ext>
            </p:extLst>
          </p:nvPr>
        </p:nvGraphicFramePr>
        <p:xfrm>
          <a:off x="843961" y="1510917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6CD2B6ED-957C-40E4-B41F-97F48A4CF1B9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3FA63E60-5EAD-426B-BDA2-5A06E41FBA5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0C7FB7EE-CD23-4D3D-8DF8-F02E08830186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AE0596CA-5091-4A7A-A598-8BBA5F8DB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BD435FB2-4C23-4D45-8E7D-1CA58BC067E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AC8EB236-51B7-49F5-B695-5FF42AC67711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 na základě stavových modelů</a:t>
              </a:r>
            </a:p>
            <a:p>
              <a:r>
                <a:rPr lang="cs-CZ" sz="1400" i="1" dirty="0"/>
                <a:t>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A018CB0A-1842-4C8C-8E1D-67837391202D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F5FB5B0D-D319-4AB8-98A5-87D07C56AC41}"/>
              </a:ext>
            </a:extLst>
          </p:cNvPr>
          <p:cNvGrpSpPr/>
          <p:nvPr/>
        </p:nvGrpSpPr>
        <p:grpSpPr>
          <a:xfrm>
            <a:off x="10258697" y="3526984"/>
            <a:ext cx="1900937" cy="1908215"/>
            <a:chOff x="10359042" y="3564066"/>
            <a:chExt cx="1900937" cy="1908215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B4DF2D24-BB51-4D14-A6C9-DAE39E5E3472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2810AD46-7DE9-4DFC-BB70-5A0B9DBCE22D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62D14BF6-E545-4336-9BB1-115C0AD05372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2FE2BF77-0437-46E3-83AC-86F79254B49A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9CBB4D8B-46DA-43D3-AFD9-6910ABBAE3A9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0" name="TextovéPole 39">
              <a:extLst>
                <a:ext uri="{FF2B5EF4-FFF2-40B4-BE49-F238E27FC236}">
                  <a16:creationId xmlns:a16="http://schemas.microsoft.com/office/drawing/2014/main" id="{7FE5569F-A41B-4EB9-ADBB-98379D3461AE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</p:grp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957F4362-A44E-4C47-BA22-6EF9CF1D8503}"/>
              </a:ext>
            </a:extLst>
          </p:cNvPr>
          <p:cNvCxnSpPr>
            <a:cxnSpLocks/>
          </p:cNvCxnSpPr>
          <p:nvPr/>
        </p:nvCxnSpPr>
        <p:spPr>
          <a:xfrm>
            <a:off x="10262324" y="4747694"/>
            <a:ext cx="36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220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4175434"/>
              </p:ext>
            </p:extLst>
          </p:nvPr>
        </p:nvGraphicFramePr>
        <p:xfrm>
          <a:off x="841557" y="1497764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1.12.2020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– predikce kumulativního počtu nových případů (od 1.12.2020)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6010A06B-DF76-4604-BB36-25EBF3D18992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6B7CCDCA-8A7A-4520-A47C-3DE8CB1EBA2B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971636DE-52B1-4FEB-B6F5-1AFD9304503F}"/>
              </a:ext>
            </a:extLst>
          </p:cNvPr>
          <p:cNvGrpSpPr/>
          <p:nvPr/>
        </p:nvGrpSpPr>
        <p:grpSpPr>
          <a:xfrm>
            <a:off x="5702161" y="1383315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9FE6C25-6198-49F1-B074-733DA95E25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439084E-117D-4B43-848E-C76C6D3FE94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9509AC79-8244-4D02-8148-B241EFC7F18F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 na základě stavových modelů</a:t>
              </a:r>
            </a:p>
            <a:p>
              <a:r>
                <a:rPr lang="cs-CZ" sz="1400" i="1" dirty="0"/>
                <a:t>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D834919B-789A-4DEC-B5E6-48A03E9EE278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2E6DF76D-661D-4BBB-84CE-090E2BEFF5A6}"/>
              </a:ext>
            </a:extLst>
          </p:cNvPr>
          <p:cNvGrpSpPr/>
          <p:nvPr/>
        </p:nvGrpSpPr>
        <p:grpSpPr>
          <a:xfrm>
            <a:off x="10359042" y="3564066"/>
            <a:ext cx="1900937" cy="1169551"/>
            <a:chOff x="10359042" y="3564066"/>
            <a:chExt cx="1900937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8E0E4671-7769-442A-AC1D-CEF11130D5A8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11FCD737-BB37-4AEB-BDA1-C709FD220B89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EAA38EAC-FA69-4C8F-ABD5-699619272417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02D99F03-E454-41A4-9D53-B94C899A2238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F3B87EC7-A8DC-4A4D-B900-FB63B206D6CA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3C27A1C8-E1CD-421A-AB15-DFE8D29F05AE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6033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9118630"/>
              </p:ext>
            </p:extLst>
          </p:nvPr>
        </p:nvGraphicFramePr>
        <p:xfrm>
          <a:off x="845244" y="1493161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1.12.2020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– predikce kumulativního počtu nových případů (od 1.12.2020)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D5E645A7-BFDB-4BF2-A6E2-BEF59390B4D9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F144A45D-E24B-4558-90E3-AD0F51FAADDD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69A08C4D-6FEC-412C-94FA-C481EF46C063}"/>
              </a:ext>
            </a:extLst>
          </p:cNvPr>
          <p:cNvGrpSpPr/>
          <p:nvPr/>
        </p:nvGrpSpPr>
        <p:grpSpPr>
          <a:xfrm>
            <a:off x="5871753" y="1360334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655DF9-9BDE-4951-9733-B5436CABF1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C94441-7922-47F7-AA1F-5668A964D99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D25CB0BF-2C09-46E9-886D-B8E1B3EAB01B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 na základě stavových modelů</a:t>
              </a:r>
            </a:p>
            <a:p>
              <a:r>
                <a:rPr lang="cs-CZ" sz="1400" i="1" dirty="0"/>
                <a:t>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6CF679E8-5608-4511-A351-CD4752FDE7FB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22659890-D13C-4DF2-81E1-59C1D09F3255}"/>
              </a:ext>
            </a:extLst>
          </p:cNvPr>
          <p:cNvGrpSpPr/>
          <p:nvPr/>
        </p:nvGrpSpPr>
        <p:grpSpPr>
          <a:xfrm>
            <a:off x="10359042" y="3564066"/>
            <a:ext cx="1900937" cy="1169551"/>
            <a:chOff x="10359042" y="3564066"/>
            <a:chExt cx="1900937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FA67C051-142C-4639-B97E-ABC12D628204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2278F119-31AB-4D21-A57D-6447ECBA292E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1B339492-DD62-496C-97B1-1011D623B809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33B81647-F644-4650-862C-D87FFECA7F2A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8BA21B90-91CC-4F78-8FB8-BEFC7C811745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6E3DA2A8-DD48-4A58-AF2E-5EAAD66B7A22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5184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215136"/>
              </p:ext>
            </p:extLst>
          </p:nvPr>
        </p:nvGraphicFramePr>
        <p:xfrm>
          <a:off x="849640" y="1497011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1.12.2020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– predikce kumulativního počtu nových případů (od 1.12.2020)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0E08C6E0-A9C3-4B75-B22A-4372A01782E2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56907F3B-07F5-448F-BEA9-B61FBDF2635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F528AFED-97E2-48EC-8ABF-5279CD697833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622E6E6-4B7D-49AC-AD73-3C88980C52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CDF34D5-51BF-4613-8A87-A09DEE88FAB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3F8EBC32-8C2B-443C-A4F2-1FD1C4161383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 na základě stavových modelů</a:t>
              </a:r>
            </a:p>
            <a:p>
              <a:r>
                <a:rPr lang="cs-CZ" sz="1400" i="1" dirty="0"/>
                <a:t>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5EA1CB14-A29B-4B5C-8D8E-A28FF4842682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115E05E3-8DB5-43D2-B604-B0ADD3E958F4}"/>
              </a:ext>
            </a:extLst>
          </p:cNvPr>
          <p:cNvGrpSpPr/>
          <p:nvPr/>
        </p:nvGrpSpPr>
        <p:grpSpPr>
          <a:xfrm>
            <a:off x="10359042" y="3564066"/>
            <a:ext cx="1900937" cy="1169551"/>
            <a:chOff x="10359042" y="3564066"/>
            <a:chExt cx="1900937" cy="1169551"/>
          </a:xfrm>
        </p:grpSpPr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11D1EA17-FD53-4C18-AA27-90043C68D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F526A7FE-0A55-4DD5-9F71-F1DC295EB7E5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AE49C5A3-92DE-49F2-A791-944472071BEE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4416A000-BEA7-4C5F-8969-BCBE43792626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B6598D6F-53BC-4159-AC32-25607AB7AF32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DC64EB5F-4016-4091-B0FF-15F4759FBDD5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55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634285"/>
              </p:ext>
            </p:extLst>
          </p:nvPr>
        </p:nvGraphicFramePr>
        <p:xfrm>
          <a:off x="841224" y="1504211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EA78151-4A76-4A9F-9CE5-5808301EE953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238E1BFC-81EA-4FD0-917E-6D4C27DD8F30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C358E516-8FDE-4C76-BD7F-6A29793401D9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FA24E43D-9960-465F-8D27-8FEC584D3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309D3FC9-272E-42AF-B197-19BE0DCCE2A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3D0B2ED7-35F8-4A23-9D1D-386946BBF2D3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 na základě stavových modelů</a:t>
              </a:r>
            </a:p>
            <a:p>
              <a:r>
                <a:rPr lang="cs-CZ" sz="1400" i="1" dirty="0"/>
                <a:t>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BB57833F-4D45-4D97-9383-14D292BF9320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C3E15A10-CB29-4B60-8C10-C241DA3DC99E}"/>
              </a:ext>
            </a:extLst>
          </p:cNvPr>
          <p:cNvGrpSpPr/>
          <p:nvPr/>
        </p:nvGrpSpPr>
        <p:grpSpPr>
          <a:xfrm>
            <a:off x="10258697" y="3526984"/>
            <a:ext cx="1900937" cy="1908215"/>
            <a:chOff x="10359042" y="3564066"/>
            <a:chExt cx="1900937" cy="1908215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D4481E67-B577-4659-86C5-1B0E2F22C79C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63E43209-1964-4CF8-8FF7-0766C114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B989307C-6E81-49EA-9B85-4D519EECA40D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873A7217-B964-43FC-873C-7A372ACAACE0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536A1137-A1D1-43BA-9CA1-750E28AA2C5C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0" name="TextovéPole 39">
              <a:extLst>
                <a:ext uri="{FF2B5EF4-FFF2-40B4-BE49-F238E27FC236}">
                  <a16:creationId xmlns:a16="http://schemas.microsoft.com/office/drawing/2014/main" id="{C1939630-CEC2-48A1-97DC-D84A7B859C90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</p:grp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53710D87-A1E2-49FD-848A-FF0740262DB4}"/>
              </a:ext>
            </a:extLst>
          </p:cNvPr>
          <p:cNvCxnSpPr>
            <a:cxnSpLocks/>
          </p:cNvCxnSpPr>
          <p:nvPr/>
        </p:nvCxnSpPr>
        <p:spPr>
          <a:xfrm>
            <a:off x="10262324" y="4747694"/>
            <a:ext cx="36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21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858354"/>
              </p:ext>
            </p:extLst>
          </p:nvPr>
        </p:nvGraphicFramePr>
        <p:xfrm>
          <a:off x="849825" y="1512469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DB81FBE-6D11-411C-829B-B84D1F80D756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D19A3792-9512-423D-A6A2-FFFBF5AFC51B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B6904F40-2547-421A-BCA8-3129623FF63C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F1442712-F13F-4FC4-BF78-BE908DABED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26F1ED28-97F6-43F2-BA11-78F7BD23987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3B628477-008C-4753-BDB6-9E13E166D982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 na základě stavových modelů</a:t>
              </a:r>
            </a:p>
            <a:p>
              <a:r>
                <a:rPr lang="cs-CZ" sz="1400" i="1" dirty="0"/>
                <a:t>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3F94207A-37EC-4D4F-A3C3-DEA569C28F73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9F83FDD3-8449-4104-AA05-00C2BAFCB43A}"/>
              </a:ext>
            </a:extLst>
          </p:cNvPr>
          <p:cNvGrpSpPr/>
          <p:nvPr/>
        </p:nvGrpSpPr>
        <p:grpSpPr>
          <a:xfrm>
            <a:off x="10258697" y="3526984"/>
            <a:ext cx="1900937" cy="1908215"/>
            <a:chOff x="10359042" y="3564066"/>
            <a:chExt cx="1900937" cy="1908215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CBA9AAE7-DC89-4C6D-B97B-E3092F24B748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A305CE8D-8016-4256-8778-09F35A995858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19351400-43DE-470F-B845-298D1A8F0D4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CD53F5A5-3718-494D-8945-B31EF59C1D5E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2814EA1E-219C-4FD8-B56A-320B51B8B6CD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0" name="TextovéPole 39">
              <a:extLst>
                <a:ext uri="{FF2B5EF4-FFF2-40B4-BE49-F238E27FC236}">
                  <a16:creationId xmlns:a16="http://schemas.microsoft.com/office/drawing/2014/main" id="{59F9C319-ADF4-4A28-84A1-0A2800874764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</p:grp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E422131B-1CEE-4835-8566-5C3DC30DF274}"/>
              </a:ext>
            </a:extLst>
          </p:cNvPr>
          <p:cNvCxnSpPr>
            <a:cxnSpLocks/>
          </p:cNvCxnSpPr>
          <p:nvPr/>
        </p:nvCxnSpPr>
        <p:spPr>
          <a:xfrm>
            <a:off x="10262324" y="4747694"/>
            <a:ext cx="36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12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322271"/>
              </p:ext>
            </p:extLst>
          </p:nvPr>
        </p:nvGraphicFramePr>
        <p:xfrm>
          <a:off x="853425" y="1511205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9FFA9D9-EDBB-4C50-BE8A-2702413D3A8A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C6719E1B-7664-4CD3-A051-87F0FD8ECD0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6988D4DB-EE5B-46F0-B023-D6F00C45792D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8AAD4BD6-3C4F-4FFE-AD2C-C11E908D82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035D724A-9BA4-46DD-84ED-FCE1FE5660D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727DB4EA-27B2-405A-A6C3-D9A477FB12DB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 na základě stavových modelů</a:t>
              </a:r>
            </a:p>
            <a:p>
              <a:r>
                <a:rPr lang="cs-CZ" sz="1400" i="1" dirty="0"/>
                <a:t>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75DCA213-145B-4CFB-B818-D70163ED86F2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A5711AB3-2A80-448C-9089-645D4BA50080}"/>
              </a:ext>
            </a:extLst>
          </p:cNvPr>
          <p:cNvGrpSpPr/>
          <p:nvPr/>
        </p:nvGrpSpPr>
        <p:grpSpPr>
          <a:xfrm>
            <a:off x="10258697" y="3526984"/>
            <a:ext cx="1900937" cy="1908215"/>
            <a:chOff x="10359042" y="3564066"/>
            <a:chExt cx="1900937" cy="1908215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9ADA12B7-E5AE-43BE-B85B-0EE46B26E7D5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0D30B078-27C2-45CF-BF94-65755E20720C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1102DA4B-FE45-4087-8969-EF438EC3F989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74F7D3A7-5074-496C-84E9-75273605A931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7BD95D70-EDD2-4C1F-9E84-00DE13FAC4EF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0" name="TextovéPole 39">
              <a:extLst>
                <a:ext uri="{FF2B5EF4-FFF2-40B4-BE49-F238E27FC236}">
                  <a16:creationId xmlns:a16="http://schemas.microsoft.com/office/drawing/2014/main" id="{1D6A9013-C775-4ED5-8DAB-C673DE8AED3C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</p:grp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22EAC4CF-0A1F-4A0D-B09B-E1073DF6685E}"/>
              </a:ext>
            </a:extLst>
          </p:cNvPr>
          <p:cNvCxnSpPr>
            <a:cxnSpLocks/>
          </p:cNvCxnSpPr>
          <p:nvPr/>
        </p:nvCxnSpPr>
        <p:spPr>
          <a:xfrm>
            <a:off x="10262324" y="4747694"/>
            <a:ext cx="36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06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af 21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440560"/>
              </p:ext>
            </p:extLst>
          </p:nvPr>
        </p:nvGraphicFramePr>
        <p:xfrm>
          <a:off x="853425" y="1510296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E690147F-CC3C-4AD3-BE95-C0F7FFDF4152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FC0FB001-B4C8-4E26-A6DC-5C66B0F7344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57AD5949-F157-4AA4-948B-D97CBA83FF5E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8C514111-D66E-49A8-98BF-9E39A0F26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932A4635-C1A3-4695-88CE-B5F657380CE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BBA28D9D-220A-4989-A315-C7FE4E1FFC5D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 na základě stavových modelů</a:t>
              </a:r>
            </a:p>
            <a:p>
              <a:r>
                <a:rPr lang="cs-CZ" sz="1400" i="1" dirty="0"/>
                <a:t>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AB15080E-D65C-4F63-B9AB-A8240B0D65B4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86D6D365-327B-4F2C-AC26-793ABC8F67D0}"/>
              </a:ext>
            </a:extLst>
          </p:cNvPr>
          <p:cNvGrpSpPr/>
          <p:nvPr/>
        </p:nvGrpSpPr>
        <p:grpSpPr>
          <a:xfrm>
            <a:off x="10258697" y="3526984"/>
            <a:ext cx="1900937" cy="1908215"/>
            <a:chOff x="10359042" y="3564066"/>
            <a:chExt cx="1900937" cy="1908215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ED71E740-3DF6-4C13-97C9-3975DCFFF647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65128F31-E284-4618-8C81-88966C3012AE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C410D315-734B-46C5-8B56-4B8F1C12EB4C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966E139B-43C2-43D0-8FCD-1DAF1219D001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7BFC027C-1997-42D1-BED4-5AA7F77041B9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0" name="TextovéPole 39">
              <a:extLst>
                <a:ext uri="{FF2B5EF4-FFF2-40B4-BE49-F238E27FC236}">
                  <a16:creationId xmlns:a16="http://schemas.microsoft.com/office/drawing/2014/main" id="{303EE40F-5A2C-4FED-875F-71CF8949659E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</p:grp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7206439F-EE95-49CF-AEBC-326D89E9917E}"/>
              </a:ext>
            </a:extLst>
          </p:cNvPr>
          <p:cNvCxnSpPr>
            <a:cxnSpLocks/>
          </p:cNvCxnSpPr>
          <p:nvPr/>
        </p:nvCxnSpPr>
        <p:spPr>
          <a:xfrm>
            <a:off x="10262324" y="4747694"/>
            <a:ext cx="36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55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af 21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265356"/>
              </p:ext>
            </p:extLst>
          </p:nvPr>
        </p:nvGraphicFramePr>
        <p:xfrm>
          <a:off x="839211" y="1496306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C3076D9-E07B-479C-B012-50594CAC8C82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78DB876C-3713-44D9-A17B-FE0BD189E67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8E91D4A3-3A93-4FE5-9D0A-0334A6FF9870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B9FD06EA-F3AF-4B17-99B5-CAF307B6A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B7ABAB97-9DE2-408A-8384-EAD2A44D66F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EAA19B47-1DED-4E56-85F7-12FA4FFFFEBB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 na základě stavových modelů</a:t>
              </a:r>
            </a:p>
            <a:p>
              <a:r>
                <a:rPr lang="cs-CZ" sz="1400" i="1" dirty="0"/>
                <a:t>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6E493BA8-0A3A-4332-A036-0ABB58D3EF05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D83795D8-AEB5-4BF2-AFBB-A8C5B88733D6}"/>
              </a:ext>
            </a:extLst>
          </p:cNvPr>
          <p:cNvGrpSpPr/>
          <p:nvPr/>
        </p:nvGrpSpPr>
        <p:grpSpPr>
          <a:xfrm>
            <a:off x="10258697" y="3526984"/>
            <a:ext cx="1900937" cy="1908215"/>
            <a:chOff x="10359042" y="3564066"/>
            <a:chExt cx="1900937" cy="1908215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C1621746-76C2-4EFD-BD1B-E879F3E81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4121A877-BAF6-4E37-8A92-285934BA573D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E0A059E3-5875-4CAE-ABD2-2E65C6889229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77B427FB-C50B-4662-BCD7-F7E0640639C0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DA98DE4B-B251-4FFE-85B2-796E22B627C6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D3357EDA-5D69-4309-8900-C995C4F3065B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</p:grp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D2E42D4B-E00A-4035-B21F-2CF1DBCBE853}"/>
              </a:ext>
            </a:extLst>
          </p:cNvPr>
          <p:cNvCxnSpPr>
            <a:cxnSpLocks/>
          </p:cNvCxnSpPr>
          <p:nvPr/>
        </p:nvCxnSpPr>
        <p:spPr>
          <a:xfrm>
            <a:off x="10262324" y="4747694"/>
            <a:ext cx="36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2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af 21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1586420"/>
              </p:ext>
            </p:extLst>
          </p:nvPr>
        </p:nvGraphicFramePr>
        <p:xfrm>
          <a:off x="853425" y="1500773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9E3379D-D458-4B27-8093-C8815E3440DF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F7DC7976-E862-4D9A-BEA5-6F12A8BCCD3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B604E492-1650-4C62-B2A0-74B4A547BD95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C485E208-B3E2-4B0C-877B-B86C0E9BD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5CC463AD-B78E-4E00-B4BE-93EB6107219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A8EC7FF6-1D5E-4BAB-BF16-8F767B8F1D02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 na základě stavových modelů</a:t>
              </a:r>
            </a:p>
            <a:p>
              <a:r>
                <a:rPr lang="cs-CZ" sz="1400" i="1" dirty="0"/>
                <a:t>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2" name="TextBox 9">
            <a:extLst>
              <a:ext uri="{FF2B5EF4-FFF2-40B4-BE49-F238E27FC236}">
                <a16:creationId xmlns:a16="http://schemas.microsoft.com/office/drawing/2014/main" id="{5E35B83E-4837-4C9E-BBB5-1602977A310F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4A0297E6-1B21-4429-B314-5B8F1642EFC8}"/>
              </a:ext>
            </a:extLst>
          </p:cNvPr>
          <p:cNvGrpSpPr/>
          <p:nvPr/>
        </p:nvGrpSpPr>
        <p:grpSpPr>
          <a:xfrm>
            <a:off x="10258697" y="3526984"/>
            <a:ext cx="1900937" cy="1908215"/>
            <a:chOff x="10359042" y="3564066"/>
            <a:chExt cx="1900937" cy="1908215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294AB2A5-6254-4F0E-AA51-059B6C7E4F51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A5E8D09D-36DB-4EB9-8664-BBCFA39B190F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F8D38139-6EFD-48CA-9227-1BA6A838B4E2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7D67BEA5-32F8-4954-8A91-212EDBF70AB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6FB9805A-C6A0-4186-931F-E57126FE8724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0" name="TextovéPole 39">
              <a:extLst>
                <a:ext uri="{FF2B5EF4-FFF2-40B4-BE49-F238E27FC236}">
                  <a16:creationId xmlns:a16="http://schemas.microsoft.com/office/drawing/2014/main" id="{735EA03E-5C08-437A-84D8-83F93E778E9C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</p:grp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2BED375-3C5B-49EE-A61A-E0F343C1B3DE}"/>
              </a:ext>
            </a:extLst>
          </p:cNvPr>
          <p:cNvCxnSpPr>
            <a:cxnSpLocks/>
          </p:cNvCxnSpPr>
          <p:nvPr/>
        </p:nvCxnSpPr>
        <p:spPr>
          <a:xfrm>
            <a:off x="10262324" y="4747694"/>
            <a:ext cx="36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22423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</TotalTime>
  <Words>2171</Words>
  <Application>Microsoft Office PowerPoint</Application>
  <PresentationFormat>Širokoúhlá obrazovka</PresentationFormat>
  <Paragraphs>438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Motiv Office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Jarkovský Jiří RNDr. Ph.D.</dc:creator>
  <cp:lastModifiedBy>Ladislav Dušek</cp:lastModifiedBy>
  <cp:revision>274</cp:revision>
  <dcterms:created xsi:type="dcterms:W3CDTF">2020-09-11T20:50:10Z</dcterms:created>
  <dcterms:modified xsi:type="dcterms:W3CDTF">2021-01-12T15:06:23Z</dcterms:modified>
</cp:coreProperties>
</file>