
<file path=[Content_Types].xml><?xml version="1.0" encoding="utf-8"?>
<Types xmlns="http://schemas.openxmlformats.org/package/2006/content-types"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1169" r:id="rId2"/>
    <p:sldId id="1168" r:id="rId3"/>
    <p:sldId id="808" r:id="rId4"/>
    <p:sldId id="809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1170" r:id="rId18"/>
    <p:sldId id="764" r:id="rId19"/>
    <p:sldId id="822" r:id="rId20"/>
    <p:sldId id="823" r:id="rId21"/>
    <p:sldId id="824" r:id="rId22"/>
    <p:sldId id="825" r:id="rId23"/>
    <p:sldId id="826" r:id="rId24"/>
    <p:sldId id="827" r:id="rId25"/>
    <p:sldId id="828" r:id="rId26"/>
    <p:sldId id="829" r:id="rId27"/>
    <p:sldId id="830" r:id="rId28"/>
    <p:sldId id="831" r:id="rId29"/>
    <p:sldId id="832" r:id="rId30"/>
    <p:sldId id="833" r:id="rId31"/>
    <p:sldId id="834" r:id="rId32"/>
    <p:sldId id="835" r:id="rId3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33"/>
    <a:srgbClr val="FF6600"/>
    <a:srgbClr val="A6A6A6"/>
    <a:srgbClr val="FFFFFF"/>
    <a:srgbClr val="00FF00"/>
    <a:srgbClr val="00B050"/>
    <a:srgbClr val="4472C4"/>
    <a:srgbClr val="FF0000"/>
    <a:srgbClr val="690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řední styl 4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řední styl 4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Tmavý styl 2 – zvýraznění 1/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Tmavý styl 2 – zvýraznění 5/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Tmavý styl 2 – zvýraznění 3/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Tmavý styl 1 – zvýraznění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yl Středně sytá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řední styl 3 – 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řední styl 3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707" autoAdjust="0"/>
  </p:normalViewPr>
  <p:slideViewPr>
    <p:cSldViewPr snapToGrid="0">
      <p:cViewPr varScale="1">
        <p:scale>
          <a:sx n="105" d="100"/>
          <a:sy n="105" d="100"/>
        </p:scale>
        <p:origin x="1068" y="96"/>
      </p:cViewPr>
      <p:guideLst>
        <p:guide orient="horz" pos="709"/>
        <p:guide pos="3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53.250\analyza-dat-archiv\COVID19\Reporting\N&#225;vody\Automat\Nov&#253;%20postup\odpoledne\predikce\data_realna_automat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53.250\analyza-dat-archiv\COVID19\Reporting\N&#225;vody\Automat\Nov&#253;%20postup\odpoledne\predikce\data_realna_automat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53.250\analyza-dat-archiv\COVID19\Reporting\N&#225;vody\Automat\Nov&#253;%20postup\odpoledne\predikce\data_realna_automat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53.250\analyza-dat-archiv\COVID19\Reporting\N&#225;vody\Automat\Nov&#253;%20postup\odpoledne\predikce\data_realna_automat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prezentace!$B$277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prezentace!$D$277:$BL$277</c:f>
              <c:numCache>
                <c:formatCode>General</c:formatCode>
                <c:ptCount val="61"/>
                <c:pt idx="0">
                  <c:v>729</c:v>
                </c:pt>
                <c:pt idx="1">
                  <c:v>713</c:v>
                </c:pt>
                <c:pt idx="2">
                  <c:v>713</c:v>
                </c:pt>
                <c:pt idx="3">
                  <c:v>707</c:v>
                </c:pt>
                <c:pt idx="4">
                  <c:v>685</c:v>
                </c:pt>
                <c:pt idx="5">
                  <c:v>673</c:v>
                </c:pt>
                <c:pt idx="6">
                  <c:v>710</c:v>
                </c:pt>
                <c:pt idx="7">
                  <c:v>698</c:v>
                </c:pt>
                <c:pt idx="8">
                  <c:v>685</c:v>
                </c:pt>
                <c:pt idx="9">
                  <c:v>709</c:v>
                </c:pt>
                <c:pt idx="10">
                  <c:v>699</c:v>
                </c:pt>
                <c:pt idx="11">
                  <c:v>696</c:v>
                </c:pt>
                <c:pt idx="12">
                  <c:v>712</c:v>
                </c:pt>
                <c:pt idx="13">
                  <c:v>729</c:v>
                </c:pt>
                <c:pt idx="14">
                  <c:v>725</c:v>
                </c:pt>
                <c:pt idx="15">
                  <c:v>738</c:v>
                </c:pt>
                <c:pt idx="16">
                  <c:v>725</c:v>
                </c:pt>
                <c:pt idx="17">
                  <c:v>728</c:v>
                </c:pt>
                <c:pt idx="18">
                  <c:v>739</c:v>
                </c:pt>
                <c:pt idx="19">
                  <c:v>747</c:v>
                </c:pt>
                <c:pt idx="20">
                  <c:v>754</c:v>
                </c:pt>
                <c:pt idx="21">
                  <c:v>760</c:v>
                </c:pt>
                <c:pt idx="22">
                  <c:v>773</c:v>
                </c:pt>
                <c:pt idx="23">
                  <c:v>745</c:v>
                </c:pt>
                <c:pt idx="24">
                  <c:v>764</c:v>
                </c:pt>
                <c:pt idx="25">
                  <c:v>801</c:v>
                </c:pt>
                <c:pt idx="26">
                  <c:v>844</c:v>
                </c:pt>
                <c:pt idx="27">
                  <c:v>908</c:v>
                </c:pt>
                <c:pt idx="28">
                  <c:v>945</c:v>
                </c:pt>
                <c:pt idx="29">
                  <c:v>958</c:v>
                </c:pt>
                <c:pt idx="30">
                  <c:v>976</c:v>
                </c:pt>
                <c:pt idx="31">
                  <c:v>950</c:v>
                </c:pt>
                <c:pt idx="32">
                  <c:v>962</c:v>
                </c:pt>
                <c:pt idx="33">
                  <c:v>1004</c:v>
                </c:pt>
                <c:pt idx="34">
                  <c:v>1085</c:v>
                </c:pt>
                <c:pt idx="35">
                  <c:v>1112</c:v>
                </c:pt>
                <c:pt idx="36">
                  <c:v>1145</c:v>
                </c:pt>
                <c:pt idx="37">
                  <c:v>1138</c:v>
                </c:pt>
                <c:pt idx="38">
                  <c:v>1127</c:v>
                </c:pt>
                <c:pt idx="39">
                  <c:v>1130</c:v>
                </c:pt>
                <c:pt idx="40">
                  <c:v>1154</c:v>
                </c:pt>
                <c:pt idx="41">
                  <c:v>1137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77-4DAD-AA34-0ABCE552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prezentace!$B$272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prezentace!$D$272:$BL$272</c:f>
              <c:numCache>
                <c:formatCode>General</c:formatCode>
                <c:ptCount val="61"/>
                <c:pt idx="29">
                  <c:v>999.50099201161197</c:v>
                </c:pt>
                <c:pt idx="30">
                  <c:v>1046.956785908209</c:v>
                </c:pt>
                <c:pt idx="31">
                  <c:v>1100.3101774016245</c:v>
                </c:pt>
                <c:pt idx="32">
                  <c:v>1158.2551224054498</c:v>
                </c:pt>
                <c:pt idx="33">
                  <c:v>1220.3634991233926</c:v>
                </c:pt>
                <c:pt idx="34">
                  <c:v>1271.9250297272806</c:v>
                </c:pt>
                <c:pt idx="35">
                  <c:v>1314.239559806676</c:v>
                </c:pt>
                <c:pt idx="36">
                  <c:v>1349.3542930653066</c:v>
                </c:pt>
                <c:pt idx="37">
                  <c:v>1378.3824854466548</c:v>
                </c:pt>
                <c:pt idx="38">
                  <c:v>1400.8573642722674</c:v>
                </c:pt>
                <c:pt idx="39">
                  <c:v>1414.918010695586</c:v>
                </c:pt>
                <c:pt idx="40">
                  <c:v>1420.4341575308354</c:v>
                </c:pt>
                <c:pt idx="41">
                  <c:v>1416.6036289033507</c:v>
                </c:pt>
                <c:pt idx="42">
                  <c:v>1405.4387297596102</c:v>
                </c:pt>
                <c:pt idx="43">
                  <c:v>1388.5370462100639</c:v>
                </c:pt>
                <c:pt idx="44">
                  <c:v>1366.5308146082466</c:v>
                </c:pt>
                <c:pt idx="45">
                  <c:v>1340.0299861196675</c:v>
                </c:pt>
                <c:pt idx="46">
                  <c:v>1309.2027233409246</c:v>
                </c:pt>
                <c:pt idx="47">
                  <c:v>1275.1593171446152</c:v>
                </c:pt>
                <c:pt idx="48">
                  <c:v>1238.4925047972622</c:v>
                </c:pt>
                <c:pt idx="49">
                  <c:v>1200.0605298391113</c:v>
                </c:pt>
                <c:pt idx="50">
                  <c:v>1160.4303633279283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77-4DAD-AA34-0ABCE552F061}"/>
            </c:ext>
          </c:extLst>
        </c:ser>
        <c:ser>
          <c:idx val="1"/>
          <c:order val="1"/>
          <c:tx>
            <c:strRef>
              <c:f>prezentace!$B$273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prezentace!$D$273:$BL$273</c:f>
              <c:numCache>
                <c:formatCode>General</c:formatCode>
                <c:ptCount val="61"/>
                <c:pt idx="29">
                  <c:v>999.50099201161197</c:v>
                </c:pt>
                <c:pt idx="30">
                  <c:v>1046.956785908209</c:v>
                </c:pt>
                <c:pt idx="31">
                  <c:v>1100.3101774016245</c:v>
                </c:pt>
                <c:pt idx="32">
                  <c:v>1158.2551224054498</c:v>
                </c:pt>
                <c:pt idx="33">
                  <c:v>1220.3634991233926</c:v>
                </c:pt>
                <c:pt idx="34">
                  <c:v>1280.6001080140691</c:v>
                </c:pt>
                <c:pt idx="35">
                  <c:v>1338.9349871594752</c:v>
                </c:pt>
                <c:pt idx="36">
                  <c:v>1395.7826623000035</c:v>
                </c:pt>
                <c:pt idx="37">
                  <c:v>1451.1744088906078</c:v>
                </c:pt>
                <c:pt idx="38">
                  <c:v>1504.4882928458705</c:v>
                </c:pt>
                <c:pt idx="39">
                  <c:v>1553.9362632697353</c:v>
                </c:pt>
                <c:pt idx="40">
                  <c:v>1599.3789201716522</c:v>
                </c:pt>
                <c:pt idx="41">
                  <c:v>1640.1101540105331</c:v>
                </c:pt>
                <c:pt idx="42">
                  <c:v>1677.0745997859956</c:v>
                </c:pt>
                <c:pt idx="43">
                  <c:v>1711.011590866256</c:v>
                </c:pt>
                <c:pt idx="44">
                  <c:v>1741.8835163142737</c:v>
                </c:pt>
                <c:pt idx="45">
                  <c:v>1769.7734952689602</c:v>
                </c:pt>
                <c:pt idx="46">
                  <c:v>1794.3700618491735</c:v>
                </c:pt>
                <c:pt idx="47">
                  <c:v>1816.399201700201</c:v>
                </c:pt>
                <c:pt idx="48">
                  <c:v>1836.0865991604217</c:v>
                </c:pt>
                <c:pt idx="49">
                  <c:v>1853.810642063715</c:v>
                </c:pt>
                <c:pt idx="50">
                  <c:v>1869.7159400701289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77-4DAD-AA34-0ABCE552F061}"/>
            </c:ext>
          </c:extLst>
        </c:ser>
        <c:ser>
          <c:idx val="2"/>
          <c:order val="2"/>
          <c:tx>
            <c:strRef>
              <c:f>prezentace!$B$274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prezentace!$D$274:$BL$274</c:f>
              <c:numCache>
                <c:formatCode>General</c:formatCode>
                <c:ptCount val="61"/>
                <c:pt idx="29">
                  <c:v>999.50099201161197</c:v>
                </c:pt>
                <c:pt idx="30">
                  <c:v>1046.956785908209</c:v>
                </c:pt>
                <c:pt idx="31">
                  <c:v>1100.3101774016245</c:v>
                </c:pt>
                <c:pt idx="32">
                  <c:v>1158.2551224054498</c:v>
                </c:pt>
                <c:pt idx="33">
                  <c:v>1220.3634991233926</c:v>
                </c:pt>
                <c:pt idx="34">
                  <c:v>1287.1337791538169</c:v>
                </c:pt>
                <c:pt idx="35">
                  <c:v>1357.549715920275</c:v>
                </c:pt>
                <c:pt idx="36">
                  <c:v>1430.7819090017929</c:v>
                </c:pt>
                <c:pt idx="37">
                  <c:v>1506.0419494336261</c:v>
                </c:pt>
                <c:pt idx="38">
                  <c:v>1583.4629829168036</c:v>
                </c:pt>
                <c:pt idx="39">
                  <c:v>1662.0341768755013</c:v>
                </c:pt>
                <c:pt idx="40">
                  <c:v>1742.1697556704817</c:v>
                </c:pt>
                <c:pt idx="41">
                  <c:v>1823.7087614260445</c:v>
                </c:pt>
                <c:pt idx="42">
                  <c:v>1906.619530801649</c:v>
                </c:pt>
                <c:pt idx="43">
                  <c:v>1991.2171095711242</c:v>
                </c:pt>
                <c:pt idx="44">
                  <c:v>2077.5108417010561</c:v>
                </c:pt>
                <c:pt idx="45">
                  <c:v>2165.9736883034307</c:v>
                </c:pt>
                <c:pt idx="46">
                  <c:v>2256.3491635040482</c:v>
                </c:pt>
                <c:pt idx="47">
                  <c:v>2349.2057687097245</c:v>
                </c:pt>
                <c:pt idx="48">
                  <c:v>2444.5727805113706</c:v>
                </c:pt>
                <c:pt idx="49">
                  <c:v>2542.5917610084412</c:v>
                </c:pt>
                <c:pt idx="50">
                  <c:v>2643.4343073682171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77-4DAD-AA34-0ABCE552F061}"/>
            </c:ext>
          </c:extLst>
        </c:ser>
        <c:ser>
          <c:idx val="3"/>
          <c:order val="3"/>
          <c:tx>
            <c:strRef>
              <c:f>prezentace!$B$275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prezentace!$D$275:$BL$275</c:f>
              <c:numCache>
                <c:formatCode>General</c:formatCode>
                <c:ptCount val="61"/>
                <c:pt idx="29">
                  <c:v>999.50099201161197</c:v>
                </c:pt>
                <c:pt idx="30">
                  <c:v>1046.956785908209</c:v>
                </c:pt>
                <c:pt idx="31">
                  <c:v>1100.3101774016245</c:v>
                </c:pt>
                <c:pt idx="32">
                  <c:v>1158.2551224054498</c:v>
                </c:pt>
                <c:pt idx="33">
                  <c:v>1220.3634991233926</c:v>
                </c:pt>
                <c:pt idx="34">
                  <c:v>1289.2704276183081</c:v>
                </c:pt>
                <c:pt idx="35">
                  <c:v>1363.6293167227636</c:v>
                </c:pt>
                <c:pt idx="36">
                  <c:v>1442.2152201417075</c:v>
                </c:pt>
                <c:pt idx="37">
                  <c:v>1523.9669660941754</c:v>
                </c:pt>
                <c:pt idx="38">
                  <c:v>1609.42828980329</c:v>
                </c:pt>
                <c:pt idx="39">
                  <c:v>1697.9726765158107</c:v>
                </c:pt>
                <c:pt idx="40">
                  <c:v>1790.299415695215</c:v>
                </c:pt>
                <c:pt idx="41">
                  <c:v>1886.514412466109</c:v>
                </c:pt>
                <c:pt idx="42">
                  <c:v>1986.2627572173021</c:v>
                </c:pt>
                <c:pt idx="43">
                  <c:v>2089.8092433076781</c:v>
                </c:pt>
                <c:pt idx="44">
                  <c:v>2197.3315215997945</c:v>
                </c:pt>
                <c:pt idx="45">
                  <c:v>2309.6505440901456</c:v>
                </c:pt>
                <c:pt idx="46">
                  <c:v>2426.6559181590337</c:v>
                </c:pt>
                <c:pt idx="47">
                  <c:v>2548.9479994853932</c:v>
                </c:pt>
                <c:pt idx="48">
                  <c:v>2676.5849143753235</c:v>
                </c:pt>
                <c:pt idx="49">
                  <c:v>2809.7541399436291</c:v>
                </c:pt>
                <c:pt idx="50">
                  <c:v>2948.8306497505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77-4DAD-AA34-0ABCE552F061}"/>
            </c:ext>
          </c:extLst>
        </c:ser>
        <c:ser>
          <c:idx val="4"/>
          <c:order val="4"/>
          <c:tx>
            <c:strRef>
              <c:f>prezentace!$B$276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prezentace!$D$276:$BL$276</c:f>
              <c:numCache>
                <c:formatCode>General</c:formatCode>
                <c:ptCount val="61"/>
                <c:pt idx="0">
                  <c:v>1207</c:v>
                </c:pt>
                <c:pt idx="1">
                  <c:v>1207</c:v>
                </c:pt>
                <c:pt idx="2">
                  <c:v>1207</c:v>
                </c:pt>
                <c:pt idx="3">
                  <c:v>1207</c:v>
                </c:pt>
                <c:pt idx="4">
                  <c:v>1207</c:v>
                </c:pt>
                <c:pt idx="5">
                  <c:v>1207</c:v>
                </c:pt>
                <c:pt idx="6">
                  <c:v>1207</c:v>
                </c:pt>
                <c:pt idx="7">
                  <c:v>1207</c:v>
                </c:pt>
                <c:pt idx="8">
                  <c:v>1207</c:v>
                </c:pt>
                <c:pt idx="9">
                  <c:v>1207</c:v>
                </c:pt>
                <c:pt idx="10">
                  <c:v>1207</c:v>
                </c:pt>
                <c:pt idx="11">
                  <c:v>1207</c:v>
                </c:pt>
                <c:pt idx="12">
                  <c:v>1207</c:v>
                </c:pt>
                <c:pt idx="13">
                  <c:v>1207</c:v>
                </c:pt>
                <c:pt idx="14">
                  <c:v>1207</c:v>
                </c:pt>
                <c:pt idx="15">
                  <c:v>1207</c:v>
                </c:pt>
                <c:pt idx="16">
                  <c:v>1207</c:v>
                </c:pt>
                <c:pt idx="17">
                  <c:v>1207</c:v>
                </c:pt>
                <c:pt idx="18">
                  <c:v>1207</c:v>
                </c:pt>
                <c:pt idx="19">
                  <c:v>1207</c:v>
                </c:pt>
                <c:pt idx="20">
                  <c:v>1207</c:v>
                </c:pt>
                <c:pt idx="21">
                  <c:v>1207</c:v>
                </c:pt>
                <c:pt idx="22">
                  <c:v>1207</c:v>
                </c:pt>
                <c:pt idx="23">
                  <c:v>1207</c:v>
                </c:pt>
                <c:pt idx="24">
                  <c:v>1207</c:v>
                </c:pt>
                <c:pt idx="25">
                  <c:v>1207</c:v>
                </c:pt>
                <c:pt idx="26">
                  <c:v>1207</c:v>
                </c:pt>
                <c:pt idx="27">
                  <c:v>1207</c:v>
                </c:pt>
                <c:pt idx="28">
                  <c:v>1207</c:v>
                </c:pt>
                <c:pt idx="29">
                  <c:v>1207</c:v>
                </c:pt>
                <c:pt idx="30">
                  <c:v>1207</c:v>
                </c:pt>
                <c:pt idx="31">
                  <c:v>1207</c:v>
                </c:pt>
                <c:pt idx="32">
                  <c:v>1207</c:v>
                </c:pt>
                <c:pt idx="33">
                  <c:v>1207</c:v>
                </c:pt>
                <c:pt idx="34">
                  <c:v>1207</c:v>
                </c:pt>
                <c:pt idx="35">
                  <c:v>1207</c:v>
                </c:pt>
                <c:pt idx="36">
                  <c:v>1207</c:v>
                </c:pt>
                <c:pt idx="37">
                  <c:v>1207</c:v>
                </c:pt>
                <c:pt idx="38">
                  <c:v>1207</c:v>
                </c:pt>
                <c:pt idx="39">
                  <c:v>1207</c:v>
                </c:pt>
                <c:pt idx="40">
                  <c:v>1207</c:v>
                </c:pt>
                <c:pt idx="41">
                  <c:v>1207</c:v>
                </c:pt>
                <c:pt idx="42">
                  <c:v>1207</c:v>
                </c:pt>
                <c:pt idx="43">
                  <c:v>1207</c:v>
                </c:pt>
                <c:pt idx="44">
                  <c:v>1207</c:v>
                </c:pt>
                <c:pt idx="45">
                  <c:v>1207</c:v>
                </c:pt>
                <c:pt idx="46">
                  <c:v>1207</c:v>
                </c:pt>
                <c:pt idx="47">
                  <c:v>1207</c:v>
                </c:pt>
                <c:pt idx="48">
                  <c:v>1207</c:v>
                </c:pt>
                <c:pt idx="49">
                  <c:v>1207</c:v>
                </c:pt>
                <c:pt idx="50">
                  <c:v>1207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77-4DAD-AA34-0ABCE552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prezentace!$B$331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prezentace!$D$331:$BL$331</c:f>
              <c:numCache>
                <c:formatCode>General</c:formatCode>
                <c:ptCount val="61"/>
                <c:pt idx="0">
                  <c:v>25</c:v>
                </c:pt>
                <c:pt idx="1">
                  <c:v>26</c:v>
                </c:pt>
                <c:pt idx="2">
                  <c:v>23</c:v>
                </c:pt>
                <c:pt idx="3">
                  <c:v>17</c:v>
                </c:pt>
                <c:pt idx="4">
                  <c:v>19</c:v>
                </c:pt>
                <c:pt idx="5">
                  <c:v>18</c:v>
                </c:pt>
                <c:pt idx="6">
                  <c:v>15</c:v>
                </c:pt>
                <c:pt idx="7">
                  <c:v>14</c:v>
                </c:pt>
                <c:pt idx="8">
                  <c:v>18</c:v>
                </c:pt>
                <c:pt idx="9">
                  <c:v>16</c:v>
                </c:pt>
                <c:pt idx="10">
                  <c:v>16</c:v>
                </c:pt>
                <c:pt idx="11">
                  <c:v>20</c:v>
                </c:pt>
                <c:pt idx="12">
                  <c:v>20</c:v>
                </c:pt>
                <c:pt idx="13">
                  <c:v>25</c:v>
                </c:pt>
                <c:pt idx="14">
                  <c:v>23</c:v>
                </c:pt>
                <c:pt idx="15">
                  <c:v>20</c:v>
                </c:pt>
                <c:pt idx="16">
                  <c:v>16</c:v>
                </c:pt>
                <c:pt idx="17">
                  <c:v>21</c:v>
                </c:pt>
                <c:pt idx="18">
                  <c:v>21</c:v>
                </c:pt>
                <c:pt idx="19">
                  <c:v>23</c:v>
                </c:pt>
                <c:pt idx="20">
                  <c:v>25</c:v>
                </c:pt>
                <c:pt idx="21">
                  <c:v>23</c:v>
                </c:pt>
                <c:pt idx="22">
                  <c:v>25</c:v>
                </c:pt>
                <c:pt idx="23">
                  <c:v>28</c:v>
                </c:pt>
                <c:pt idx="24">
                  <c:v>30</c:v>
                </c:pt>
                <c:pt idx="25">
                  <c:v>33</c:v>
                </c:pt>
                <c:pt idx="26">
                  <c:v>32</c:v>
                </c:pt>
                <c:pt idx="27">
                  <c:v>34</c:v>
                </c:pt>
                <c:pt idx="28">
                  <c:v>35</c:v>
                </c:pt>
                <c:pt idx="29">
                  <c:v>35</c:v>
                </c:pt>
                <c:pt idx="30">
                  <c:v>35</c:v>
                </c:pt>
                <c:pt idx="31">
                  <c:v>22</c:v>
                </c:pt>
                <c:pt idx="32">
                  <c:v>28</c:v>
                </c:pt>
                <c:pt idx="33">
                  <c:v>29</c:v>
                </c:pt>
                <c:pt idx="34">
                  <c:v>35</c:v>
                </c:pt>
                <c:pt idx="35">
                  <c:v>33</c:v>
                </c:pt>
                <c:pt idx="36">
                  <c:v>36</c:v>
                </c:pt>
                <c:pt idx="37">
                  <c:v>33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0-4E77-9184-93DE9007C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prezentace!$B$326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prezentace!$D$326:$BL$326</c:f>
              <c:numCache>
                <c:formatCode>General</c:formatCode>
                <c:ptCount val="61"/>
                <c:pt idx="29">
                  <c:v>37.629488774199856</c:v>
                </c:pt>
                <c:pt idx="30">
                  <c:v>39.406759070910446</c:v>
                </c:pt>
                <c:pt idx="31">
                  <c:v>41.390689880826464</c:v>
                </c:pt>
                <c:pt idx="32">
                  <c:v>43.549686456533799</c:v>
                </c:pt>
                <c:pt idx="33">
                  <c:v>45.858635850964212</c:v>
                </c:pt>
                <c:pt idx="34">
                  <c:v>47.799119046760737</c:v>
                </c:pt>
                <c:pt idx="35">
                  <c:v>49.397326355671865</c:v>
                </c:pt>
                <c:pt idx="36">
                  <c:v>50.731820793445983</c:v>
                </c:pt>
                <c:pt idx="37">
                  <c:v>51.84360220641075</c:v>
                </c:pt>
                <c:pt idx="38">
                  <c:v>52.714676112952361</c:v>
                </c:pt>
                <c:pt idx="39">
                  <c:v>53.268773966414031</c:v>
                </c:pt>
                <c:pt idx="40">
                  <c:v>53.506373469696108</c:v>
                </c:pt>
                <c:pt idx="41">
                  <c:v>53.389392531110857</c:v>
                </c:pt>
                <c:pt idx="42">
                  <c:v>52.989254873209831</c:v>
                </c:pt>
                <c:pt idx="43">
                  <c:v>52.374443943070268</c:v>
                </c:pt>
                <c:pt idx="44">
                  <c:v>51.566132858574662</c:v>
                </c:pt>
                <c:pt idx="45">
                  <c:v>50.58984170366913</c:v>
                </c:pt>
                <c:pt idx="46">
                  <c:v>49.4459543770311</c:v>
                </c:pt>
                <c:pt idx="47">
                  <c:v>48.179400416975319</c:v>
                </c:pt>
                <c:pt idx="48">
                  <c:v>46.810886057251196</c:v>
                </c:pt>
                <c:pt idx="49">
                  <c:v>45.373670047929764</c:v>
                </c:pt>
                <c:pt idx="50">
                  <c:v>43.88767447922497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70-4E77-9184-93DE9007CBB0}"/>
            </c:ext>
          </c:extLst>
        </c:ser>
        <c:ser>
          <c:idx val="1"/>
          <c:order val="1"/>
          <c:tx>
            <c:strRef>
              <c:f>prezentace!$B$327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prezentace!$D$327:$BL$327</c:f>
              <c:numCache>
                <c:formatCode>General</c:formatCode>
                <c:ptCount val="61"/>
                <c:pt idx="29">
                  <c:v>37.629488774199856</c:v>
                </c:pt>
                <c:pt idx="30">
                  <c:v>39.406759070910446</c:v>
                </c:pt>
                <c:pt idx="31">
                  <c:v>41.390689880826464</c:v>
                </c:pt>
                <c:pt idx="32">
                  <c:v>43.549686456533799</c:v>
                </c:pt>
                <c:pt idx="33">
                  <c:v>45.858635850964212</c:v>
                </c:pt>
                <c:pt idx="34">
                  <c:v>48.120462859070258</c:v>
                </c:pt>
                <c:pt idx="35">
                  <c:v>50.314809572921696</c:v>
                </c:pt>
                <c:pt idx="36">
                  <c:v>52.458912885354643</c:v>
                </c:pt>
                <c:pt idx="37">
                  <c:v>54.554233264233787</c:v>
                </c:pt>
                <c:pt idx="38">
                  <c:v>56.575780072181466</c:v>
                </c:pt>
                <c:pt idx="39">
                  <c:v>58.449722992683242</c:v>
                </c:pt>
                <c:pt idx="40">
                  <c:v>60.177821077566733</c:v>
                </c:pt>
                <c:pt idx="41">
                  <c:v>61.727889281210579</c:v>
                </c:pt>
                <c:pt idx="42">
                  <c:v>63.131646758618643</c:v>
                </c:pt>
                <c:pt idx="43">
                  <c:v>64.424635810464594</c:v>
                </c:pt>
                <c:pt idx="44">
                  <c:v>65.603340112554974</c:v>
                </c:pt>
                <c:pt idx="45">
                  <c:v>66.672887749154455</c:v>
                </c:pt>
                <c:pt idx="46">
                  <c:v>67.616053909675799</c:v>
                </c:pt>
                <c:pt idx="47">
                  <c:v>68.463532012599458</c:v>
                </c:pt>
                <c:pt idx="48">
                  <c:v>69.221411194465944</c:v>
                </c:pt>
                <c:pt idx="49">
                  <c:v>69.90526869094262</c:v>
                </c:pt>
                <c:pt idx="50">
                  <c:v>70.518967725516518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70-4E77-9184-93DE9007CBB0}"/>
            </c:ext>
          </c:extLst>
        </c:ser>
        <c:ser>
          <c:idx val="2"/>
          <c:order val="2"/>
          <c:tx>
            <c:strRef>
              <c:f>prezentace!$B$328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prezentace!$D$328:$BL$328</c:f>
              <c:numCache>
                <c:formatCode>General</c:formatCode>
                <c:ptCount val="61"/>
                <c:pt idx="29">
                  <c:v>37.629488774199856</c:v>
                </c:pt>
                <c:pt idx="30">
                  <c:v>39.406759070910446</c:v>
                </c:pt>
                <c:pt idx="31">
                  <c:v>41.390689880826464</c:v>
                </c:pt>
                <c:pt idx="32">
                  <c:v>43.549686456533799</c:v>
                </c:pt>
                <c:pt idx="33">
                  <c:v>45.858635850964212</c:v>
                </c:pt>
                <c:pt idx="34">
                  <c:v>48.362484282164594</c:v>
                </c:pt>
                <c:pt idx="35">
                  <c:v>51.006381320480585</c:v>
                </c:pt>
                <c:pt idx="36">
                  <c:v>53.760852087837485</c:v>
                </c:pt>
                <c:pt idx="37">
                  <c:v>56.597395289516449</c:v>
                </c:pt>
                <c:pt idx="38">
                  <c:v>59.518050618368648</c:v>
                </c:pt>
                <c:pt idx="39">
                  <c:v>62.477850678569666</c:v>
                </c:pt>
                <c:pt idx="40">
                  <c:v>65.500464518138699</c:v>
                </c:pt>
                <c:pt idx="41">
                  <c:v>68.575903426107971</c:v>
                </c:pt>
                <c:pt idx="42">
                  <c:v>71.699724081317598</c:v>
                </c:pt>
                <c:pt idx="43">
                  <c:v>74.890777277925011</c:v>
                </c:pt>
                <c:pt idx="44">
                  <c:v>78.147589173610996</c:v>
                </c:pt>
                <c:pt idx="45">
                  <c:v>81.489524466765246</c:v>
                </c:pt>
                <c:pt idx="46">
                  <c:v>84.902105860444237</c:v>
                </c:pt>
                <c:pt idx="47">
                  <c:v>88.41059727495346</c:v>
                </c:pt>
                <c:pt idx="48">
                  <c:v>92.013290991995532</c:v>
                </c:pt>
                <c:pt idx="49">
                  <c:v>95.717064172847472</c:v>
                </c:pt>
                <c:pt idx="50">
                  <c:v>99.526654331750734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70-4E77-9184-93DE9007CBB0}"/>
            </c:ext>
          </c:extLst>
        </c:ser>
        <c:ser>
          <c:idx val="3"/>
          <c:order val="3"/>
          <c:tx>
            <c:strRef>
              <c:f>prezentace!$B$329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prezentace!$D$329:$BL$329</c:f>
              <c:numCache>
                <c:formatCode>General</c:formatCode>
                <c:ptCount val="61"/>
                <c:pt idx="29">
                  <c:v>37.629488774199856</c:v>
                </c:pt>
                <c:pt idx="30">
                  <c:v>39.406759070910446</c:v>
                </c:pt>
                <c:pt idx="31">
                  <c:v>41.390689880826464</c:v>
                </c:pt>
                <c:pt idx="32">
                  <c:v>43.549686456533799</c:v>
                </c:pt>
                <c:pt idx="33">
                  <c:v>45.858635850964212</c:v>
                </c:pt>
                <c:pt idx="34">
                  <c:v>48.441630399403749</c:v>
                </c:pt>
                <c:pt idx="35">
                  <c:v>51.232250638683013</c:v>
                </c:pt>
                <c:pt idx="36">
                  <c:v>54.186160026688896</c:v>
                </c:pt>
                <c:pt idx="37">
                  <c:v>57.264888622045191</c:v>
                </c:pt>
                <c:pt idx="38">
                  <c:v>60.485375104401903</c:v>
                </c:pt>
                <c:pt idx="39">
                  <c:v>63.816965347184066</c:v>
                </c:pt>
                <c:pt idx="40">
                  <c:v>67.294377564637912</c:v>
                </c:pt>
                <c:pt idx="41">
                  <c:v>70.918206547124512</c:v>
                </c:pt>
                <c:pt idx="42">
                  <c:v>74.672057053179174</c:v>
                </c:pt>
                <c:pt idx="43">
                  <c:v>78.572591092798348</c:v>
                </c:pt>
                <c:pt idx="44">
                  <c:v>82.624721075722562</c:v>
                </c:pt>
                <c:pt idx="45">
                  <c:v>86.860735217531996</c:v>
                </c:pt>
                <c:pt idx="46">
                  <c:v>91.271934281689369</c:v>
                </c:pt>
                <c:pt idx="47">
                  <c:v>95.884980562392798</c:v>
                </c:pt>
                <c:pt idx="48">
                  <c:v>100.69913448245664</c:v>
                </c:pt>
                <c:pt idx="49">
                  <c:v>105.7230337165372</c:v>
                </c:pt>
                <c:pt idx="50">
                  <c:v>110.9689920998452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70-4E77-9184-93DE9007CBB0}"/>
            </c:ext>
          </c:extLst>
        </c:ser>
        <c:ser>
          <c:idx val="4"/>
          <c:order val="4"/>
          <c:tx>
            <c:strRef>
              <c:f>prezentace!$B$330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prezentace!$D$330:$BL$330</c:f>
              <c:numCache>
                <c:formatCode>General</c:formatCode>
                <c:ptCount val="61"/>
                <c:pt idx="0">
                  <c:v>51</c:v>
                </c:pt>
                <c:pt idx="1">
                  <c:v>51</c:v>
                </c:pt>
                <c:pt idx="2">
                  <c:v>51</c:v>
                </c:pt>
                <c:pt idx="3">
                  <c:v>51</c:v>
                </c:pt>
                <c:pt idx="4">
                  <c:v>51</c:v>
                </c:pt>
                <c:pt idx="5">
                  <c:v>51</c:v>
                </c:pt>
                <c:pt idx="6">
                  <c:v>51</c:v>
                </c:pt>
                <c:pt idx="7">
                  <c:v>51</c:v>
                </c:pt>
                <c:pt idx="8">
                  <c:v>51</c:v>
                </c:pt>
                <c:pt idx="9">
                  <c:v>51</c:v>
                </c:pt>
                <c:pt idx="10">
                  <c:v>51</c:v>
                </c:pt>
                <c:pt idx="11">
                  <c:v>51</c:v>
                </c:pt>
                <c:pt idx="12">
                  <c:v>51</c:v>
                </c:pt>
                <c:pt idx="13">
                  <c:v>51</c:v>
                </c:pt>
                <c:pt idx="14">
                  <c:v>51</c:v>
                </c:pt>
                <c:pt idx="15">
                  <c:v>51</c:v>
                </c:pt>
                <c:pt idx="16">
                  <c:v>51</c:v>
                </c:pt>
                <c:pt idx="17">
                  <c:v>51</c:v>
                </c:pt>
                <c:pt idx="18">
                  <c:v>51</c:v>
                </c:pt>
                <c:pt idx="19">
                  <c:v>51</c:v>
                </c:pt>
                <c:pt idx="20">
                  <c:v>51</c:v>
                </c:pt>
                <c:pt idx="21">
                  <c:v>51</c:v>
                </c:pt>
                <c:pt idx="22">
                  <c:v>51</c:v>
                </c:pt>
                <c:pt idx="23">
                  <c:v>51</c:v>
                </c:pt>
                <c:pt idx="24">
                  <c:v>51</c:v>
                </c:pt>
                <c:pt idx="25">
                  <c:v>51</c:v>
                </c:pt>
                <c:pt idx="26">
                  <c:v>51</c:v>
                </c:pt>
                <c:pt idx="27">
                  <c:v>51</c:v>
                </c:pt>
                <c:pt idx="28">
                  <c:v>51</c:v>
                </c:pt>
                <c:pt idx="29">
                  <c:v>51</c:v>
                </c:pt>
                <c:pt idx="30">
                  <c:v>51</c:v>
                </c:pt>
                <c:pt idx="31">
                  <c:v>51</c:v>
                </c:pt>
                <c:pt idx="32">
                  <c:v>51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51</c:v>
                </c:pt>
                <c:pt idx="37">
                  <c:v>51</c:v>
                </c:pt>
                <c:pt idx="38">
                  <c:v>51</c:v>
                </c:pt>
                <c:pt idx="39">
                  <c:v>51</c:v>
                </c:pt>
                <c:pt idx="40">
                  <c:v>51</c:v>
                </c:pt>
                <c:pt idx="41">
                  <c:v>51</c:v>
                </c:pt>
                <c:pt idx="42">
                  <c:v>51</c:v>
                </c:pt>
                <c:pt idx="43">
                  <c:v>51</c:v>
                </c:pt>
                <c:pt idx="44">
                  <c:v>51</c:v>
                </c:pt>
                <c:pt idx="45">
                  <c:v>51</c:v>
                </c:pt>
                <c:pt idx="46">
                  <c:v>51</c:v>
                </c:pt>
                <c:pt idx="47">
                  <c:v>51</c:v>
                </c:pt>
                <c:pt idx="48">
                  <c:v>51</c:v>
                </c:pt>
                <c:pt idx="49">
                  <c:v>51</c:v>
                </c:pt>
                <c:pt idx="50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570-4E77-9184-93DE9007C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prezentace!$B$337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prezentace!$D$337:$BL$337</c:f>
              <c:numCache>
                <c:formatCode>General</c:formatCode>
                <c:ptCount val="61"/>
                <c:pt idx="0">
                  <c:v>24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19</c:v>
                </c:pt>
                <c:pt idx="5">
                  <c:v>17</c:v>
                </c:pt>
                <c:pt idx="6">
                  <c:v>17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13</c:v>
                </c:pt>
                <c:pt idx="11">
                  <c:v>14</c:v>
                </c:pt>
                <c:pt idx="12">
                  <c:v>12</c:v>
                </c:pt>
                <c:pt idx="13">
                  <c:v>14</c:v>
                </c:pt>
                <c:pt idx="14">
                  <c:v>12</c:v>
                </c:pt>
                <c:pt idx="15">
                  <c:v>15</c:v>
                </c:pt>
                <c:pt idx="16">
                  <c:v>19</c:v>
                </c:pt>
                <c:pt idx="17">
                  <c:v>21</c:v>
                </c:pt>
                <c:pt idx="18">
                  <c:v>22</c:v>
                </c:pt>
                <c:pt idx="19">
                  <c:v>24</c:v>
                </c:pt>
                <c:pt idx="20">
                  <c:v>23</c:v>
                </c:pt>
                <c:pt idx="21">
                  <c:v>25</c:v>
                </c:pt>
                <c:pt idx="22">
                  <c:v>24</c:v>
                </c:pt>
                <c:pt idx="23">
                  <c:v>24</c:v>
                </c:pt>
                <c:pt idx="24">
                  <c:v>28</c:v>
                </c:pt>
                <c:pt idx="25">
                  <c:v>26</c:v>
                </c:pt>
                <c:pt idx="26">
                  <c:v>31</c:v>
                </c:pt>
                <c:pt idx="27">
                  <c:v>29</c:v>
                </c:pt>
                <c:pt idx="28">
                  <c:v>25</c:v>
                </c:pt>
                <c:pt idx="29">
                  <c:v>25</c:v>
                </c:pt>
                <c:pt idx="30">
                  <c:v>32</c:v>
                </c:pt>
                <c:pt idx="31">
                  <c:v>28</c:v>
                </c:pt>
                <c:pt idx="32">
                  <c:v>31</c:v>
                </c:pt>
                <c:pt idx="33">
                  <c:v>31</c:v>
                </c:pt>
                <c:pt idx="34">
                  <c:v>31</c:v>
                </c:pt>
                <c:pt idx="35">
                  <c:v>33</c:v>
                </c:pt>
                <c:pt idx="36">
                  <c:v>33</c:v>
                </c:pt>
                <c:pt idx="37">
                  <c:v>31</c:v>
                </c:pt>
                <c:pt idx="38">
                  <c:v>27</c:v>
                </c:pt>
                <c:pt idx="39">
                  <c:v>27</c:v>
                </c:pt>
                <c:pt idx="40">
                  <c:v>31</c:v>
                </c:pt>
                <c:pt idx="41">
                  <c:v>27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44-40B7-815E-3F530A4B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prezentace!$B$332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prezentace!$D$332:$BL$332</c:f>
              <c:numCache>
                <c:formatCode>General</c:formatCode>
                <c:ptCount val="61"/>
                <c:pt idx="29">
                  <c:v>30.514734844712436</c:v>
                </c:pt>
                <c:pt idx="30">
                  <c:v>31.962595411102967</c:v>
                </c:pt>
                <c:pt idx="31">
                  <c:v>33.588926848621028</c:v>
                </c:pt>
                <c:pt idx="32">
                  <c:v>35.355664919935506</c:v>
                </c:pt>
                <c:pt idx="33">
                  <c:v>37.248813134086745</c:v>
                </c:pt>
                <c:pt idx="34">
                  <c:v>38.822911025117968</c:v>
                </c:pt>
                <c:pt idx="35">
                  <c:v>40.115301274107409</c:v>
                </c:pt>
                <c:pt idx="36">
                  <c:v>41.188638260808673</c:v>
                </c:pt>
                <c:pt idx="37">
                  <c:v>42.076815739954959</c:v>
                </c:pt>
                <c:pt idx="38">
                  <c:v>42.765539787266931</c:v>
                </c:pt>
                <c:pt idx="39">
                  <c:v>43.197357531627169</c:v>
                </c:pt>
                <c:pt idx="40">
                  <c:v>43.368845953125181</c:v>
                </c:pt>
                <c:pt idx="41">
                  <c:v>43.254703310369102</c:v>
                </c:pt>
                <c:pt idx="42">
                  <c:v>42.915918850025918</c:v>
                </c:pt>
                <c:pt idx="43">
                  <c:v>42.40212505672401</c:v>
                </c:pt>
                <c:pt idx="44">
                  <c:v>41.732353404227496</c:v>
                </c:pt>
                <c:pt idx="45">
                  <c:v>40.925488849523255</c:v>
                </c:pt>
                <c:pt idx="46">
                  <c:v>39.986053186685936</c:v>
                </c:pt>
                <c:pt idx="47">
                  <c:v>38.948265665344742</c:v>
                </c:pt>
                <c:pt idx="48">
                  <c:v>37.8300568727323</c:v>
                </c:pt>
                <c:pt idx="49">
                  <c:v>36.657726480424962</c:v>
                </c:pt>
                <c:pt idx="50">
                  <c:v>35.448437571859486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44-40B7-815E-3F530A4BB67C}"/>
            </c:ext>
          </c:extLst>
        </c:ser>
        <c:ser>
          <c:idx val="1"/>
          <c:order val="1"/>
          <c:tx>
            <c:strRef>
              <c:f>prezentace!$B$333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prezentace!$D$333:$BL$333</c:f>
              <c:numCache>
                <c:formatCode>General</c:formatCode>
                <c:ptCount val="61"/>
                <c:pt idx="29">
                  <c:v>30.514734844712436</c:v>
                </c:pt>
                <c:pt idx="30">
                  <c:v>31.962595411102967</c:v>
                </c:pt>
                <c:pt idx="31">
                  <c:v>33.588926848621028</c:v>
                </c:pt>
                <c:pt idx="32">
                  <c:v>35.355664919935506</c:v>
                </c:pt>
                <c:pt idx="33">
                  <c:v>37.248813134086745</c:v>
                </c:pt>
                <c:pt idx="34">
                  <c:v>39.087219643955763</c:v>
                </c:pt>
                <c:pt idx="35">
                  <c:v>40.867990165250006</c:v>
                </c:pt>
                <c:pt idx="36">
                  <c:v>42.603948023768226</c:v>
                </c:pt>
                <c:pt idx="37">
                  <c:v>44.296077190645043</c:v>
                </c:pt>
                <c:pt idx="38">
                  <c:v>45.925227813064865</c:v>
                </c:pt>
                <c:pt idx="39">
                  <c:v>47.43614026654673</c:v>
                </c:pt>
                <c:pt idx="40">
                  <c:v>48.825280005207169</c:v>
                </c:pt>
                <c:pt idx="41">
                  <c:v>50.070512928125957</c:v>
                </c:pt>
                <c:pt idx="42">
                  <c:v>51.200282932683052</c:v>
                </c:pt>
                <c:pt idx="43">
                  <c:v>52.237955281152082</c:v>
                </c:pt>
                <c:pt idx="44">
                  <c:v>53.182165501580968</c:v>
                </c:pt>
                <c:pt idx="45">
                  <c:v>54.035656976751056</c:v>
                </c:pt>
                <c:pt idx="46">
                  <c:v>54.78835462454937</c:v>
                </c:pt>
                <c:pt idx="47">
                  <c:v>55.462768781908977</c:v>
                </c:pt>
                <c:pt idx="48">
                  <c:v>56.065541754993021</c:v>
                </c:pt>
                <c:pt idx="49">
                  <c:v>56.608362787898258</c:v>
                </c:pt>
                <c:pt idx="50">
                  <c:v>57.095484050819479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44-40B7-815E-3F530A4BB67C}"/>
            </c:ext>
          </c:extLst>
        </c:ser>
        <c:ser>
          <c:idx val="2"/>
          <c:order val="2"/>
          <c:tx>
            <c:strRef>
              <c:f>prezentace!$B$334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prezentace!$D$334:$BL$334</c:f>
              <c:numCache>
                <c:formatCode>General</c:formatCode>
                <c:ptCount val="61"/>
                <c:pt idx="29">
                  <c:v>30.514734844712436</c:v>
                </c:pt>
                <c:pt idx="30">
                  <c:v>31.962595411102967</c:v>
                </c:pt>
                <c:pt idx="31">
                  <c:v>33.588926848621028</c:v>
                </c:pt>
                <c:pt idx="32">
                  <c:v>35.355664919935506</c:v>
                </c:pt>
                <c:pt idx="33">
                  <c:v>37.248813134086745</c:v>
                </c:pt>
                <c:pt idx="34">
                  <c:v>39.286284774874197</c:v>
                </c:pt>
                <c:pt idx="35">
                  <c:v>41.435346019836224</c:v>
                </c:pt>
                <c:pt idx="36">
                  <c:v>43.670855510008991</c:v>
                </c:pt>
                <c:pt idx="37">
                  <c:v>45.968864711397984</c:v>
                </c:pt>
                <c:pt idx="38">
                  <c:v>48.333132512724816</c:v>
                </c:pt>
                <c:pt idx="39">
                  <c:v>50.732086769659318</c:v>
                </c:pt>
                <c:pt idx="40">
                  <c:v>53.179204908525278</c:v>
                </c:pt>
                <c:pt idx="41">
                  <c:v>55.669168442168548</c:v>
                </c:pt>
                <c:pt idx="42">
                  <c:v>58.200676002164876</c:v>
                </c:pt>
                <c:pt idx="43">
                  <c:v>60.784065471222604</c:v>
                </c:pt>
                <c:pt idx="44">
                  <c:v>63.419434188212378</c:v>
                </c:pt>
                <c:pt idx="45">
                  <c:v>66.12138207819595</c:v>
                </c:pt>
                <c:pt idx="46">
                  <c:v>68.88158235109114</c:v>
                </c:pt>
                <c:pt idx="47">
                  <c:v>71.717788775162489</c:v>
                </c:pt>
                <c:pt idx="48">
                  <c:v>74.630605906188634</c:v>
                </c:pt>
                <c:pt idx="49">
                  <c:v>77.624514941731348</c:v>
                </c:pt>
                <c:pt idx="50">
                  <c:v>80.704577388634519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44-40B7-815E-3F530A4BB67C}"/>
            </c:ext>
          </c:extLst>
        </c:ser>
        <c:ser>
          <c:idx val="3"/>
          <c:order val="3"/>
          <c:tx>
            <c:strRef>
              <c:f>prezentace!$B$335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prezentace!$D$335:$BL$335</c:f>
              <c:numCache>
                <c:formatCode>General</c:formatCode>
                <c:ptCount val="61"/>
                <c:pt idx="29">
                  <c:v>30.514734844712436</c:v>
                </c:pt>
                <c:pt idx="30">
                  <c:v>31.962595411102967</c:v>
                </c:pt>
                <c:pt idx="31">
                  <c:v>33.588926848621028</c:v>
                </c:pt>
                <c:pt idx="32">
                  <c:v>35.355664919935506</c:v>
                </c:pt>
                <c:pt idx="33">
                  <c:v>37.248813134086745</c:v>
                </c:pt>
                <c:pt idx="34">
                  <c:v>39.351383277264851</c:v>
                </c:pt>
                <c:pt idx="35">
                  <c:v>41.620645456335154</c:v>
                </c:pt>
                <c:pt idx="36">
                  <c:v>44.019385392553936</c:v>
                </c:pt>
                <c:pt idx="37">
                  <c:v>46.515358035294263</c:v>
                </c:pt>
                <c:pt idx="38">
                  <c:v>49.124800014695239</c:v>
                </c:pt>
                <c:pt idx="39">
                  <c:v>51.827856376694051</c:v>
                </c:pt>
                <c:pt idx="40">
                  <c:v>54.646740204412396</c:v>
                </c:pt>
                <c:pt idx="41">
                  <c:v>57.584335565069033</c:v>
                </c:pt>
                <c:pt idx="42">
                  <c:v>60.62949480630315</c:v>
                </c:pt>
                <c:pt idx="43">
                  <c:v>63.79099104624639</c:v>
                </c:pt>
                <c:pt idx="44">
                  <c:v>67.074065153377717</c:v>
                </c:pt>
                <c:pt idx="45">
                  <c:v>70.50392290714872</c:v>
                </c:pt>
                <c:pt idx="46">
                  <c:v>74.076726347574635</c:v>
                </c:pt>
                <c:pt idx="47">
                  <c:v>77.811222250059174</c:v>
                </c:pt>
                <c:pt idx="48">
                  <c:v>81.70888380415397</c:v>
                </c:pt>
                <c:pt idx="49">
                  <c:v>85.775597274464545</c:v>
                </c:pt>
                <c:pt idx="50">
                  <c:v>90.022624961348498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44-40B7-815E-3F530A4BB67C}"/>
            </c:ext>
          </c:extLst>
        </c:ser>
        <c:ser>
          <c:idx val="4"/>
          <c:order val="4"/>
          <c:tx>
            <c:strRef>
              <c:f>prezentace!$B$336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prezentace!$D$336:$BL$336</c:f>
              <c:numCache>
                <c:formatCode>General</c:formatCode>
                <c:ptCount val="61"/>
                <c:pt idx="0">
                  <c:v>68</c:v>
                </c:pt>
                <c:pt idx="1">
                  <c:v>68</c:v>
                </c:pt>
                <c:pt idx="2">
                  <c:v>68</c:v>
                </c:pt>
                <c:pt idx="3">
                  <c:v>68</c:v>
                </c:pt>
                <c:pt idx="4">
                  <c:v>68</c:v>
                </c:pt>
                <c:pt idx="5">
                  <c:v>68</c:v>
                </c:pt>
                <c:pt idx="6">
                  <c:v>68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68</c:v>
                </c:pt>
                <c:pt idx="13">
                  <c:v>68</c:v>
                </c:pt>
                <c:pt idx="14">
                  <c:v>68</c:v>
                </c:pt>
                <c:pt idx="15">
                  <c:v>68</c:v>
                </c:pt>
                <c:pt idx="16">
                  <c:v>68</c:v>
                </c:pt>
                <c:pt idx="17">
                  <c:v>68</c:v>
                </c:pt>
                <c:pt idx="18">
                  <c:v>68</c:v>
                </c:pt>
                <c:pt idx="19">
                  <c:v>68</c:v>
                </c:pt>
                <c:pt idx="20">
                  <c:v>68</c:v>
                </c:pt>
                <c:pt idx="21">
                  <c:v>68</c:v>
                </c:pt>
                <c:pt idx="22">
                  <c:v>68</c:v>
                </c:pt>
                <c:pt idx="23">
                  <c:v>68</c:v>
                </c:pt>
                <c:pt idx="24">
                  <c:v>68</c:v>
                </c:pt>
                <c:pt idx="25">
                  <c:v>68</c:v>
                </c:pt>
                <c:pt idx="26">
                  <c:v>68</c:v>
                </c:pt>
                <c:pt idx="27">
                  <c:v>68</c:v>
                </c:pt>
                <c:pt idx="28">
                  <c:v>68</c:v>
                </c:pt>
                <c:pt idx="29">
                  <c:v>68</c:v>
                </c:pt>
                <c:pt idx="30">
                  <c:v>68</c:v>
                </c:pt>
                <c:pt idx="31">
                  <c:v>68</c:v>
                </c:pt>
                <c:pt idx="32">
                  <c:v>68</c:v>
                </c:pt>
                <c:pt idx="33">
                  <c:v>68</c:v>
                </c:pt>
                <c:pt idx="34">
                  <c:v>68</c:v>
                </c:pt>
                <c:pt idx="35">
                  <c:v>68</c:v>
                </c:pt>
                <c:pt idx="36">
                  <c:v>68</c:v>
                </c:pt>
                <c:pt idx="37">
                  <c:v>68</c:v>
                </c:pt>
                <c:pt idx="38">
                  <c:v>68</c:v>
                </c:pt>
                <c:pt idx="39">
                  <c:v>68</c:v>
                </c:pt>
                <c:pt idx="40">
                  <c:v>68</c:v>
                </c:pt>
                <c:pt idx="41">
                  <c:v>68</c:v>
                </c:pt>
                <c:pt idx="42">
                  <c:v>68</c:v>
                </c:pt>
                <c:pt idx="43">
                  <c:v>68</c:v>
                </c:pt>
                <c:pt idx="44">
                  <c:v>68</c:v>
                </c:pt>
                <c:pt idx="45">
                  <c:v>68</c:v>
                </c:pt>
                <c:pt idx="46">
                  <c:v>68</c:v>
                </c:pt>
                <c:pt idx="47">
                  <c:v>68</c:v>
                </c:pt>
                <c:pt idx="48">
                  <c:v>68</c:v>
                </c:pt>
                <c:pt idx="49">
                  <c:v>68</c:v>
                </c:pt>
                <c:pt idx="50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44-40B7-815E-3F530A4B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prezentace!$B$343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prezentace!$D$343:$BL$343</c:f>
              <c:numCache>
                <c:formatCode>General</c:formatCode>
                <c:ptCount val="61"/>
                <c:pt idx="0">
                  <c:v>124</c:v>
                </c:pt>
                <c:pt idx="1">
                  <c:v>122</c:v>
                </c:pt>
                <c:pt idx="2">
                  <c:v>122</c:v>
                </c:pt>
                <c:pt idx="3">
                  <c:v>125</c:v>
                </c:pt>
                <c:pt idx="4">
                  <c:v>123</c:v>
                </c:pt>
                <c:pt idx="5">
                  <c:v>121</c:v>
                </c:pt>
                <c:pt idx="6">
                  <c:v>124</c:v>
                </c:pt>
                <c:pt idx="7">
                  <c:v>125</c:v>
                </c:pt>
                <c:pt idx="8">
                  <c:v>110</c:v>
                </c:pt>
                <c:pt idx="9">
                  <c:v>108</c:v>
                </c:pt>
                <c:pt idx="10">
                  <c:v>110</c:v>
                </c:pt>
                <c:pt idx="11">
                  <c:v>106</c:v>
                </c:pt>
                <c:pt idx="12">
                  <c:v>107</c:v>
                </c:pt>
                <c:pt idx="13">
                  <c:v>105</c:v>
                </c:pt>
                <c:pt idx="14">
                  <c:v>108</c:v>
                </c:pt>
                <c:pt idx="15">
                  <c:v>110</c:v>
                </c:pt>
                <c:pt idx="16">
                  <c:v>107</c:v>
                </c:pt>
                <c:pt idx="17">
                  <c:v>113</c:v>
                </c:pt>
                <c:pt idx="18">
                  <c:v>112</c:v>
                </c:pt>
                <c:pt idx="19">
                  <c:v>110</c:v>
                </c:pt>
                <c:pt idx="20">
                  <c:v>108</c:v>
                </c:pt>
                <c:pt idx="21">
                  <c:v>111</c:v>
                </c:pt>
                <c:pt idx="22">
                  <c:v>121</c:v>
                </c:pt>
                <c:pt idx="23">
                  <c:v>104</c:v>
                </c:pt>
                <c:pt idx="24">
                  <c:v>104</c:v>
                </c:pt>
                <c:pt idx="25">
                  <c:v>105</c:v>
                </c:pt>
                <c:pt idx="26">
                  <c:v>104</c:v>
                </c:pt>
                <c:pt idx="27">
                  <c:v>107</c:v>
                </c:pt>
                <c:pt idx="28">
                  <c:v>111</c:v>
                </c:pt>
                <c:pt idx="29">
                  <c:v>122</c:v>
                </c:pt>
                <c:pt idx="30">
                  <c:v>132</c:v>
                </c:pt>
                <c:pt idx="31">
                  <c:v>124</c:v>
                </c:pt>
                <c:pt idx="32">
                  <c:v>129</c:v>
                </c:pt>
                <c:pt idx="33">
                  <c:v>130</c:v>
                </c:pt>
                <c:pt idx="34">
                  <c:v>148</c:v>
                </c:pt>
                <c:pt idx="35">
                  <c:v>162</c:v>
                </c:pt>
                <c:pt idx="36">
                  <c:v>159</c:v>
                </c:pt>
                <c:pt idx="37">
                  <c:v>154</c:v>
                </c:pt>
                <c:pt idx="38">
                  <c:v>149</c:v>
                </c:pt>
                <c:pt idx="39">
                  <c:v>150</c:v>
                </c:pt>
                <c:pt idx="40">
                  <c:v>148</c:v>
                </c:pt>
                <c:pt idx="41">
                  <c:v>153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E-4211-8E09-823E0D8BC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prezentace!$B$338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prezentace!$D$338:$BL$338</c:f>
              <c:numCache>
                <c:formatCode>General</c:formatCode>
                <c:ptCount val="61"/>
                <c:pt idx="29">
                  <c:v>124.01320067152126</c:v>
                </c:pt>
                <c:pt idx="30">
                  <c:v>129.91324990668147</c:v>
                </c:pt>
                <c:pt idx="31">
                  <c:v>136.56470184886697</c:v>
                </c:pt>
                <c:pt idx="32">
                  <c:v>143.78303615249132</c:v>
                </c:pt>
                <c:pt idx="33">
                  <c:v>151.52663477489318</c:v>
                </c:pt>
                <c:pt idx="34">
                  <c:v>157.92505762312015</c:v>
                </c:pt>
                <c:pt idx="35">
                  <c:v>163.16866789273647</c:v>
                </c:pt>
                <c:pt idx="36">
                  <c:v>167.50956830979715</c:v>
                </c:pt>
                <c:pt idx="37">
                  <c:v>171.08705276075088</c:v>
                </c:pt>
                <c:pt idx="38">
                  <c:v>173.84374505571378</c:v>
                </c:pt>
                <c:pt idx="39">
                  <c:v>175.55668946381724</c:v>
                </c:pt>
                <c:pt idx="40">
                  <c:v>176.2028413921617</c:v>
                </c:pt>
                <c:pt idx="41">
                  <c:v>175.69274842848327</c:v>
                </c:pt>
                <c:pt idx="42">
                  <c:v>174.28163182737663</c:v>
                </c:pt>
                <c:pt idx="43">
                  <c:v>172.15705215772994</c:v>
                </c:pt>
                <c:pt idx="44">
                  <c:v>169.4008163838773</c:v>
                </c:pt>
                <c:pt idx="45">
                  <c:v>166.08533546220173</c:v>
                </c:pt>
                <c:pt idx="46">
                  <c:v>162.23907841524795</c:v>
                </c:pt>
                <c:pt idx="47">
                  <c:v>157.99580385126447</c:v>
                </c:pt>
                <c:pt idx="48">
                  <c:v>153.43111342942098</c:v>
                </c:pt>
                <c:pt idx="49">
                  <c:v>148.65028248453737</c:v>
                </c:pt>
                <c:pt idx="50">
                  <c:v>143.72547801918299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FE-4211-8E09-823E0D8BC8EE}"/>
            </c:ext>
          </c:extLst>
        </c:ser>
        <c:ser>
          <c:idx val="1"/>
          <c:order val="1"/>
          <c:tx>
            <c:strRef>
              <c:f>prezentace!$B$339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prezentace!$D$339:$BL$339</c:f>
              <c:numCache>
                <c:formatCode>General</c:formatCode>
                <c:ptCount val="61"/>
                <c:pt idx="29">
                  <c:v>124.01320067152126</c:v>
                </c:pt>
                <c:pt idx="30">
                  <c:v>129.91324990668147</c:v>
                </c:pt>
                <c:pt idx="31">
                  <c:v>136.56470184886697</c:v>
                </c:pt>
                <c:pt idx="32">
                  <c:v>143.78303615249132</c:v>
                </c:pt>
                <c:pt idx="33">
                  <c:v>151.52663477489318</c:v>
                </c:pt>
                <c:pt idx="34">
                  <c:v>159.0081419426829</c:v>
                </c:pt>
                <c:pt idx="35">
                  <c:v>166.24842819544625</c:v>
                </c:pt>
                <c:pt idx="36">
                  <c:v>173.29684077023603</c:v>
                </c:pt>
                <c:pt idx="37">
                  <c:v>180.15689831706345</c:v>
                </c:pt>
                <c:pt idx="38">
                  <c:v>186.75344928712261</c:v>
                </c:pt>
                <c:pt idx="39">
                  <c:v>192.87296919009543</c:v>
                </c:pt>
                <c:pt idx="40">
                  <c:v>198.48920225855451</c:v>
                </c:pt>
                <c:pt idx="41">
                  <c:v>203.52169982568398</c:v>
                </c:pt>
                <c:pt idx="42">
                  <c:v>208.0925835968622</c:v>
                </c:pt>
                <c:pt idx="43">
                  <c:v>212.2837311214044</c:v>
                </c:pt>
                <c:pt idx="44">
                  <c:v>216.09316138853336</c:v>
                </c:pt>
                <c:pt idx="45">
                  <c:v>219.52863168400972</c:v>
                </c:pt>
                <c:pt idx="46">
                  <c:v>222.55852763363521</c:v>
                </c:pt>
                <c:pt idx="47">
                  <c:v>225.26862809092913</c:v>
                </c:pt>
                <c:pt idx="48">
                  <c:v>227.69001317332513</c:v>
                </c:pt>
                <c:pt idx="49">
                  <c:v>229.86792877843607</c:v>
                </c:pt>
                <c:pt idx="50">
                  <c:v>231.82233899616904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FE-4211-8E09-823E0D8BC8EE}"/>
            </c:ext>
          </c:extLst>
        </c:ser>
        <c:ser>
          <c:idx val="2"/>
          <c:order val="2"/>
          <c:tx>
            <c:strRef>
              <c:f>prezentace!$B$340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prezentace!$D$340:$BL$340</c:f>
              <c:numCache>
                <c:formatCode>General</c:formatCode>
                <c:ptCount val="61"/>
                <c:pt idx="29">
                  <c:v>124.01320067152126</c:v>
                </c:pt>
                <c:pt idx="30">
                  <c:v>129.91324990668147</c:v>
                </c:pt>
                <c:pt idx="31">
                  <c:v>136.56470184886697</c:v>
                </c:pt>
                <c:pt idx="32">
                  <c:v>143.78303615249132</c:v>
                </c:pt>
                <c:pt idx="33">
                  <c:v>151.52663477489318</c:v>
                </c:pt>
                <c:pt idx="34">
                  <c:v>159.82387138358231</c:v>
                </c:pt>
                <c:pt idx="35">
                  <c:v>168.5698683055939</c:v>
                </c:pt>
                <c:pt idx="36">
                  <c:v>177.65947918250106</c:v>
                </c:pt>
                <c:pt idx="37">
                  <c:v>186.99337208258564</c:v>
                </c:pt>
                <c:pt idx="38">
                  <c:v>196.5918684809937</c:v>
                </c:pt>
                <c:pt idx="39">
                  <c:v>206.3383862490727</c:v>
                </c:pt>
                <c:pt idx="40">
                  <c:v>216.2739963256324</c:v>
                </c:pt>
                <c:pt idx="41">
                  <c:v>226.38375151498798</c:v>
                </c:pt>
                <c:pt idx="42">
                  <c:v>236.6678803568345</c:v>
                </c:pt>
                <c:pt idx="43">
                  <c:v>247.1565346876493</c:v>
                </c:pt>
                <c:pt idx="44">
                  <c:v>257.85320817622267</c:v>
                </c:pt>
                <c:pt idx="45">
                  <c:v>268.81459073406904</c:v>
                </c:pt>
                <c:pt idx="46">
                  <c:v>280.01502321841861</c:v>
                </c:pt>
                <c:pt idx="47">
                  <c:v>291.52010591307317</c:v>
                </c:pt>
                <c:pt idx="48">
                  <c:v>303.33706419891894</c:v>
                </c:pt>
                <c:pt idx="49">
                  <c:v>315.4814835997168</c:v>
                </c:pt>
                <c:pt idx="50">
                  <c:v>327.97685792056961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FE-4211-8E09-823E0D8BC8EE}"/>
            </c:ext>
          </c:extLst>
        </c:ser>
        <c:ser>
          <c:idx val="3"/>
          <c:order val="3"/>
          <c:tx>
            <c:strRef>
              <c:f>prezentace!$B$341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prezentace!$D$341:$BL$341</c:f>
              <c:numCache>
                <c:formatCode>General</c:formatCode>
                <c:ptCount val="61"/>
                <c:pt idx="29">
                  <c:v>124.01320067152126</c:v>
                </c:pt>
                <c:pt idx="30">
                  <c:v>129.91324990668147</c:v>
                </c:pt>
                <c:pt idx="31">
                  <c:v>136.56470184886697</c:v>
                </c:pt>
                <c:pt idx="32">
                  <c:v>143.78303615249132</c:v>
                </c:pt>
                <c:pt idx="33">
                  <c:v>151.52663477489318</c:v>
                </c:pt>
                <c:pt idx="34">
                  <c:v>160.09063214029305</c:v>
                </c:pt>
                <c:pt idx="35">
                  <c:v>169.32805334033327</c:v>
                </c:pt>
                <c:pt idx="36">
                  <c:v>179.08463631380798</c:v>
                </c:pt>
                <c:pt idx="37">
                  <c:v>189.22682194453205</c:v>
                </c:pt>
                <c:pt idx="38">
                  <c:v>199.82659040925702</c:v>
                </c:pt>
                <c:pt idx="39">
                  <c:v>210.81524285698126</c:v>
                </c:pt>
                <c:pt idx="40">
                  <c:v>222.26881443916676</c:v>
                </c:pt>
                <c:pt idx="41">
                  <c:v>234.20478293951979</c:v>
                </c:pt>
                <c:pt idx="42">
                  <c:v>246.58299166331093</c:v>
                </c:pt>
                <c:pt idx="43">
                  <c:v>259.42773695871165</c:v>
                </c:pt>
                <c:pt idx="44">
                  <c:v>272.76333153162585</c:v>
                </c:pt>
                <c:pt idx="45">
                  <c:v>286.68986956710103</c:v>
                </c:pt>
                <c:pt idx="46">
                  <c:v>301.19946312463946</c:v>
                </c:pt>
                <c:pt idx="47">
                  <c:v>316.36141021395281</c:v>
                </c:pt>
                <c:pt idx="48">
                  <c:v>332.18666662808909</c:v>
                </c:pt>
                <c:pt idx="49">
                  <c:v>348.69647402301706</c:v>
                </c:pt>
                <c:pt idx="50">
                  <c:v>365.93966301899525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FE-4211-8E09-823E0D8BC8EE}"/>
            </c:ext>
          </c:extLst>
        </c:ser>
        <c:ser>
          <c:idx val="4"/>
          <c:order val="4"/>
          <c:tx>
            <c:strRef>
              <c:f>prezentace!$B$342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prezentace!$D$342:$BL$342</c:f>
              <c:numCache>
                <c:formatCode>General</c:formatCode>
                <c:ptCount val="61"/>
                <c:pt idx="0">
                  <c:v>173</c:v>
                </c:pt>
                <c:pt idx="1">
                  <c:v>173</c:v>
                </c:pt>
                <c:pt idx="2">
                  <c:v>173</c:v>
                </c:pt>
                <c:pt idx="3">
                  <c:v>173</c:v>
                </c:pt>
                <c:pt idx="4">
                  <c:v>173</c:v>
                </c:pt>
                <c:pt idx="5">
                  <c:v>173</c:v>
                </c:pt>
                <c:pt idx="6">
                  <c:v>173</c:v>
                </c:pt>
                <c:pt idx="7">
                  <c:v>173</c:v>
                </c:pt>
                <c:pt idx="8">
                  <c:v>173</c:v>
                </c:pt>
                <c:pt idx="9">
                  <c:v>173</c:v>
                </c:pt>
                <c:pt idx="10">
                  <c:v>173</c:v>
                </c:pt>
                <c:pt idx="11">
                  <c:v>173</c:v>
                </c:pt>
                <c:pt idx="12">
                  <c:v>173</c:v>
                </c:pt>
                <c:pt idx="13">
                  <c:v>173</c:v>
                </c:pt>
                <c:pt idx="14">
                  <c:v>173</c:v>
                </c:pt>
                <c:pt idx="15">
                  <c:v>173</c:v>
                </c:pt>
                <c:pt idx="16">
                  <c:v>173</c:v>
                </c:pt>
                <c:pt idx="17">
                  <c:v>173</c:v>
                </c:pt>
                <c:pt idx="18">
                  <c:v>173</c:v>
                </c:pt>
                <c:pt idx="19">
                  <c:v>173</c:v>
                </c:pt>
                <c:pt idx="20">
                  <c:v>173</c:v>
                </c:pt>
                <c:pt idx="21">
                  <c:v>173</c:v>
                </c:pt>
                <c:pt idx="22">
                  <c:v>173</c:v>
                </c:pt>
                <c:pt idx="23">
                  <c:v>173</c:v>
                </c:pt>
                <c:pt idx="24">
                  <c:v>173</c:v>
                </c:pt>
                <c:pt idx="25">
                  <c:v>173</c:v>
                </c:pt>
                <c:pt idx="26">
                  <c:v>173</c:v>
                </c:pt>
                <c:pt idx="27">
                  <c:v>173</c:v>
                </c:pt>
                <c:pt idx="28">
                  <c:v>173</c:v>
                </c:pt>
                <c:pt idx="29">
                  <c:v>173</c:v>
                </c:pt>
                <c:pt idx="30">
                  <c:v>173</c:v>
                </c:pt>
                <c:pt idx="31">
                  <c:v>173</c:v>
                </c:pt>
                <c:pt idx="32">
                  <c:v>173</c:v>
                </c:pt>
                <c:pt idx="33">
                  <c:v>173</c:v>
                </c:pt>
                <c:pt idx="34">
                  <c:v>173</c:v>
                </c:pt>
                <c:pt idx="35">
                  <c:v>173</c:v>
                </c:pt>
                <c:pt idx="36">
                  <c:v>173</c:v>
                </c:pt>
                <c:pt idx="37">
                  <c:v>173</c:v>
                </c:pt>
                <c:pt idx="38">
                  <c:v>173</c:v>
                </c:pt>
                <c:pt idx="39">
                  <c:v>173</c:v>
                </c:pt>
                <c:pt idx="40">
                  <c:v>173</c:v>
                </c:pt>
                <c:pt idx="41">
                  <c:v>173</c:v>
                </c:pt>
                <c:pt idx="42">
                  <c:v>173</c:v>
                </c:pt>
                <c:pt idx="43">
                  <c:v>173</c:v>
                </c:pt>
                <c:pt idx="44">
                  <c:v>173</c:v>
                </c:pt>
                <c:pt idx="45">
                  <c:v>173</c:v>
                </c:pt>
                <c:pt idx="46">
                  <c:v>173</c:v>
                </c:pt>
                <c:pt idx="47">
                  <c:v>173</c:v>
                </c:pt>
                <c:pt idx="48">
                  <c:v>173</c:v>
                </c:pt>
                <c:pt idx="49">
                  <c:v>173</c:v>
                </c:pt>
                <c:pt idx="50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FE-4211-8E09-823E0D8BC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prezentace!$B$349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prezentace!$D$349:$BL$349</c:f>
              <c:numCache>
                <c:formatCode>General</c:formatCode>
                <c:ptCount val="61"/>
                <c:pt idx="0">
                  <c:v>40</c:v>
                </c:pt>
                <c:pt idx="1">
                  <c:v>34</c:v>
                </c:pt>
                <c:pt idx="2">
                  <c:v>33</c:v>
                </c:pt>
                <c:pt idx="3">
                  <c:v>31</c:v>
                </c:pt>
                <c:pt idx="4">
                  <c:v>24</c:v>
                </c:pt>
                <c:pt idx="5">
                  <c:v>28</c:v>
                </c:pt>
                <c:pt idx="6">
                  <c:v>33</c:v>
                </c:pt>
                <c:pt idx="7">
                  <c:v>36</c:v>
                </c:pt>
                <c:pt idx="8">
                  <c:v>35</c:v>
                </c:pt>
                <c:pt idx="9">
                  <c:v>41</c:v>
                </c:pt>
                <c:pt idx="10">
                  <c:v>36</c:v>
                </c:pt>
                <c:pt idx="11">
                  <c:v>39</c:v>
                </c:pt>
                <c:pt idx="12">
                  <c:v>45</c:v>
                </c:pt>
                <c:pt idx="13">
                  <c:v>48</c:v>
                </c:pt>
                <c:pt idx="14">
                  <c:v>50</c:v>
                </c:pt>
                <c:pt idx="15">
                  <c:v>56</c:v>
                </c:pt>
                <c:pt idx="16">
                  <c:v>57</c:v>
                </c:pt>
                <c:pt idx="17">
                  <c:v>58</c:v>
                </c:pt>
                <c:pt idx="18">
                  <c:v>61</c:v>
                </c:pt>
                <c:pt idx="19">
                  <c:v>60</c:v>
                </c:pt>
                <c:pt idx="20">
                  <c:v>59</c:v>
                </c:pt>
                <c:pt idx="21">
                  <c:v>57</c:v>
                </c:pt>
                <c:pt idx="22">
                  <c:v>62</c:v>
                </c:pt>
                <c:pt idx="23">
                  <c:v>65</c:v>
                </c:pt>
                <c:pt idx="24">
                  <c:v>58</c:v>
                </c:pt>
                <c:pt idx="25">
                  <c:v>58</c:v>
                </c:pt>
                <c:pt idx="26">
                  <c:v>63</c:v>
                </c:pt>
                <c:pt idx="27">
                  <c:v>70</c:v>
                </c:pt>
                <c:pt idx="28">
                  <c:v>79</c:v>
                </c:pt>
                <c:pt idx="29">
                  <c:v>78</c:v>
                </c:pt>
                <c:pt idx="30">
                  <c:v>76</c:v>
                </c:pt>
                <c:pt idx="31">
                  <c:v>74</c:v>
                </c:pt>
                <c:pt idx="32">
                  <c:v>71</c:v>
                </c:pt>
                <c:pt idx="33">
                  <c:v>73</c:v>
                </c:pt>
                <c:pt idx="34">
                  <c:v>80</c:v>
                </c:pt>
                <c:pt idx="35">
                  <c:v>82</c:v>
                </c:pt>
                <c:pt idx="36">
                  <c:v>81</c:v>
                </c:pt>
                <c:pt idx="37">
                  <c:v>84</c:v>
                </c:pt>
                <c:pt idx="38">
                  <c:v>85</c:v>
                </c:pt>
                <c:pt idx="39">
                  <c:v>83</c:v>
                </c:pt>
                <c:pt idx="40">
                  <c:v>81</c:v>
                </c:pt>
                <c:pt idx="41">
                  <c:v>79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03-4D47-B31D-815362F21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prezentace!$B$344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prezentace!$D$344:$BL$344</c:f>
              <c:numCache>
                <c:formatCode>General</c:formatCode>
                <c:ptCount val="61"/>
                <c:pt idx="29">
                  <c:v>74.699264848063279</c:v>
                </c:pt>
                <c:pt idx="30">
                  <c:v>78.239370555271847</c:v>
                </c:pt>
                <c:pt idx="31">
                  <c:v>82.209437869362816</c:v>
                </c:pt>
                <c:pt idx="32">
                  <c:v>86.524209413755912</c:v>
                </c:pt>
                <c:pt idx="33">
                  <c:v>91.14536734558601</c:v>
                </c:pt>
                <c:pt idx="34">
                  <c:v>94.998393052397759</c:v>
                </c:pt>
                <c:pt idx="35">
                  <c:v>98.164446496820034</c:v>
                </c:pt>
                <c:pt idx="36">
                  <c:v>100.7975753176451</c:v>
                </c:pt>
                <c:pt idx="37">
                  <c:v>102.98033926714865</c:v>
                </c:pt>
                <c:pt idx="38">
                  <c:v>104.67755728099337</c:v>
                </c:pt>
                <c:pt idx="39">
                  <c:v>105.7457876769668</c:v>
                </c:pt>
                <c:pt idx="40">
                  <c:v>106.17907715671048</c:v>
                </c:pt>
                <c:pt idx="41">
                  <c:v>105.9119348073492</c:v>
                </c:pt>
                <c:pt idx="42">
                  <c:v>105.09170603222154</c:v>
                </c:pt>
                <c:pt idx="43">
                  <c:v>103.84364810964439</c:v>
                </c:pt>
                <c:pt idx="44">
                  <c:v>102.21316423899009</c:v>
                </c:pt>
                <c:pt idx="45">
                  <c:v>100.24763672689306</c:v>
                </c:pt>
                <c:pt idx="46">
                  <c:v>97.955453903045225</c:v>
                </c:pt>
                <c:pt idx="47">
                  <c:v>95.421794106431093</c:v>
                </c:pt>
                <c:pt idx="48">
                  <c:v>92.689825485072234</c:v>
                </c:pt>
                <c:pt idx="49">
                  <c:v>89.824356000181723</c:v>
                </c:pt>
                <c:pt idx="50">
                  <c:v>86.866758776869816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03-4D47-B31D-815362F214EC}"/>
            </c:ext>
          </c:extLst>
        </c:ser>
        <c:ser>
          <c:idx val="1"/>
          <c:order val="1"/>
          <c:tx>
            <c:strRef>
              <c:f>prezentace!$B$345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prezentace!$D$345:$BL$345</c:f>
              <c:numCache>
                <c:formatCode>General</c:formatCode>
                <c:ptCount val="61"/>
                <c:pt idx="29">
                  <c:v>74.699264848063279</c:v>
                </c:pt>
                <c:pt idx="30">
                  <c:v>78.239370555271847</c:v>
                </c:pt>
                <c:pt idx="31">
                  <c:v>82.209437869362816</c:v>
                </c:pt>
                <c:pt idx="32">
                  <c:v>86.524209413755912</c:v>
                </c:pt>
                <c:pt idx="33">
                  <c:v>91.14536734558601</c:v>
                </c:pt>
                <c:pt idx="34">
                  <c:v>95.643043354035115</c:v>
                </c:pt>
                <c:pt idx="35">
                  <c:v>100.00148368133526</c:v>
                </c:pt>
                <c:pt idx="36">
                  <c:v>104.25281459819253</c:v>
                </c:pt>
                <c:pt idx="37">
                  <c:v>108.39957241368106</c:v>
                </c:pt>
                <c:pt idx="38">
                  <c:v>112.39416839922751</c:v>
                </c:pt>
                <c:pt idx="39">
                  <c:v>116.09839233653724</c:v>
                </c:pt>
                <c:pt idx="40">
                  <c:v>119.50675052951814</c:v>
                </c:pt>
                <c:pt idx="41">
                  <c:v>122.56253430630511</c:v>
                </c:pt>
                <c:pt idx="42">
                  <c:v>125.33364041677802</c:v>
                </c:pt>
                <c:pt idx="43">
                  <c:v>127.88074094131933</c:v>
                </c:pt>
                <c:pt idx="44">
                  <c:v>130.19954887949126</c:v>
                </c:pt>
                <c:pt idx="45">
                  <c:v>132.29768099352452</c:v>
                </c:pt>
                <c:pt idx="46">
                  <c:v>134.14799501379861</c:v>
                </c:pt>
                <c:pt idx="47">
                  <c:v>135.80711089279441</c:v>
                </c:pt>
                <c:pt idx="48">
                  <c:v>137.29020355046933</c:v>
                </c:pt>
                <c:pt idx="49">
                  <c:v>138.6264882121518</c:v>
                </c:pt>
                <c:pt idx="50">
                  <c:v>139.82566134415117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03-4D47-B31D-815362F214EC}"/>
            </c:ext>
          </c:extLst>
        </c:ser>
        <c:ser>
          <c:idx val="2"/>
          <c:order val="2"/>
          <c:tx>
            <c:strRef>
              <c:f>prezentace!$B$346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prezentace!$D$346:$BL$346</c:f>
              <c:numCache>
                <c:formatCode>General</c:formatCode>
                <c:ptCount val="61"/>
                <c:pt idx="29">
                  <c:v>74.699264848063279</c:v>
                </c:pt>
                <c:pt idx="30">
                  <c:v>78.239370555271847</c:v>
                </c:pt>
                <c:pt idx="31">
                  <c:v>82.209437869362816</c:v>
                </c:pt>
                <c:pt idx="32">
                  <c:v>86.524209413755912</c:v>
                </c:pt>
                <c:pt idx="33">
                  <c:v>91.14536734558601</c:v>
                </c:pt>
                <c:pt idx="34">
                  <c:v>96.12856439854859</c:v>
                </c:pt>
                <c:pt idx="35">
                  <c:v>101.38619022408943</c:v>
                </c:pt>
                <c:pt idx="36">
                  <c:v>106.85748859887249</c:v>
                </c:pt>
                <c:pt idx="37">
                  <c:v>112.4843665006218</c:v>
                </c:pt>
                <c:pt idx="38">
                  <c:v>118.27468538770464</c:v>
                </c:pt>
                <c:pt idx="39">
                  <c:v>124.14804194949741</c:v>
                </c:pt>
                <c:pt idx="40">
                  <c:v>130.14106833778348</c:v>
                </c:pt>
                <c:pt idx="41">
                  <c:v>136.23897392016687</c:v>
                </c:pt>
                <c:pt idx="42">
                  <c:v>142.43710735262323</c:v>
                </c:pt>
                <c:pt idx="43">
                  <c:v>148.76392645344794</c:v>
                </c:pt>
                <c:pt idx="44">
                  <c:v>155.21884653308217</c:v>
                </c:pt>
                <c:pt idx="45">
                  <c:v>161.83831038989888</c:v>
                </c:pt>
                <c:pt idx="46">
                  <c:v>168.59976098672476</c:v>
                </c:pt>
                <c:pt idx="47">
                  <c:v>175.54839949607339</c:v>
                </c:pt>
                <c:pt idx="48">
                  <c:v>182.68443916805626</c:v>
                </c:pt>
                <c:pt idx="49">
                  <c:v>190.01954749368966</c:v>
                </c:pt>
                <c:pt idx="50">
                  <c:v>197.56533827811316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03-4D47-B31D-815362F214EC}"/>
            </c:ext>
          </c:extLst>
        </c:ser>
        <c:ser>
          <c:idx val="3"/>
          <c:order val="3"/>
          <c:tx>
            <c:strRef>
              <c:f>prezentace!$B$347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prezentace!$D$347:$BL$347</c:f>
              <c:numCache>
                <c:formatCode>General</c:formatCode>
                <c:ptCount val="61"/>
                <c:pt idx="29">
                  <c:v>74.699264848063279</c:v>
                </c:pt>
                <c:pt idx="30">
                  <c:v>78.239370555271847</c:v>
                </c:pt>
                <c:pt idx="31">
                  <c:v>82.209437869362816</c:v>
                </c:pt>
                <c:pt idx="32">
                  <c:v>86.524209413755912</c:v>
                </c:pt>
                <c:pt idx="33">
                  <c:v>91.14536734558601</c:v>
                </c:pt>
                <c:pt idx="34">
                  <c:v>96.287340035101067</c:v>
                </c:pt>
                <c:pt idx="35">
                  <c:v>101.83843824342614</c:v>
                </c:pt>
                <c:pt idx="36">
                  <c:v>107.70836506236265</c:v>
                </c:pt>
                <c:pt idx="37">
                  <c:v>113.81885323447463</c:v>
                </c:pt>
                <c:pt idx="38">
                  <c:v>120.20805740810925</c:v>
                </c:pt>
                <c:pt idx="39">
                  <c:v>126.82418748677773</c:v>
                </c:pt>
                <c:pt idx="40">
                  <c:v>133.72540315996923</c:v>
                </c:pt>
                <c:pt idx="41">
                  <c:v>140.91723531142617</c:v>
                </c:pt>
                <c:pt idx="42">
                  <c:v>148.37102731092563</c:v>
                </c:pt>
                <c:pt idx="43">
                  <c:v>156.11127264982764</c:v>
                </c:pt>
                <c:pt idx="44">
                  <c:v>164.15000030692204</c:v>
                </c:pt>
                <c:pt idx="45">
                  <c:v>172.54953580893334</c:v>
                </c:pt>
                <c:pt idx="46">
                  <c:v>181.29843593107097</c:v>
                </c:pt>
                <c:pt idx="47">
                  <c:v>190.44442246018116</c:v>
                </c:pt>
                <c:pt idx="48">
                  <c:v>199.98978184538038</c:v>
                </c:pt>
                <c:pt idx="49">
                  <c:v>209.94963552136198</c:v>
                </c:pt>
                <c:pt idx="50">
                  <c:v>220.35074040622823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D47-B31D-815362F214EC}"/>
            </c:ext>
          </c:extLst>
        </c:ser>
        <c:ser>
          <c:idx val="4"/>
          <c:order val="4"/>
          <c:tx>
            <c:strRef>
              <c:f>prezentace!$B$348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prezentace!$D$348:$BL$348</c:f>
              <c:numCache>
                <c:formatCode>General</c:formatCode>
                <c:ptCount val="61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90</c:v>
                </c:pt>
                <c:pt idx="10">
                  <c:v>90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90</c:v>
                </c:pt>
                <c:pt idx="15">
                  <c:v>90</c:v>
                </c:pt>
                <c:pt idx="16">
                  <c:v>90</c:v>
                </c:pt>
                <c:pt idx="17">
                  <c:v>90</c:v>
                </c:pt>
                <c:pt idx="18">
                  <c:v>90</c:v>
                </c:pt>
                <c:pt idx="19">
                  <c:v>90</c:v>
                </c:pt>
                <c:pt idx="20">
                  <c:v>90</c:v>
                </c:pt>
                <c:pt idx="21">
                  <c:v>90</c:v>
                </c:pt>
                <c:pt idx="22">
                  <c:v>90</c:v>
                </c:pt>
                <c:pt idx="23">
                  <c:v>90</c:v>
                </c:pt>
                <c:pt idx="24">
                  <c:v>90</c:v>
                </c:pt>
                <c:pt idx="25">
                  <c:v>90</c:v>
                </c:pt>
                <c:pt idx="26">
                  <c:v>90</c:v>
                </c:pt>
                <c:pt idx="27">
                  <c:v>90</c:v>
                </c:pt>
                <c:pt idx="28">
                  <c:v>90</c:v>
                </c:pt>
                <c:pt idx="29">
                  <c:v>90</c:v>
                </c:pt>
                <c:pt idx="30">
                  <c:v>90</c:v>
                </c:pt>
                <c:pt idx="31">
                  <c:v>90</c:v>
                </c:pt>
                <c:pt idx="32">
                  <c:v>90</c:v>
                </c:pt>
                <c:pt idx="33">
                  <c:v>90</c:v>
                </c:pt>
                <c:pt idx="34">
                  <c:v>90</c:v>
                </c:pt>
                <c:pt idx="35">
                  <c:v>90</c:v>
                </c:pt>
                <c:pt idx="36">
                  <c:v>90</c:v>
                </c:pt>
                <c:pt idx="37">
                  <c:v>90</c:v>
                </c:pt>
                <c:pt idx="38">
                  <c:v>90</c:v>
                </c:pt>
                <c:pt idx="39">
                  <c:v>90</c:v>
                </c:pt>
                <c:pt idx="40">
                  <c:v>90</c:v>
                </c:pt>
                <c:pt idx="41">
                  <c:v>90</c:v>
                </c:pt>
                <c:pt idx="42">
                  <c:v>90</c:v>
                </c:pt>
                <c:pt idx="43">
                  <c:v>90</c:v>
                </c:pt>
                <c:pt idx="44">
                  <c:v>90</c:v>
                </c:pt>
                <c:pt idx="45">
                  <c:v>90</c:v>
                </c:pt>
                <c:pt idx="46">
                  <c:v>90</c:v>
                </c:pt>
                <c:pt idx="47">
                  <c:v>90</c:v>
                </c:pt>
                <c:pt idx="48">
                  <c:v>90</c:v>
                </c:pt>
                <c:pt idx="49">
                  <c:v>90</c:v>
                </c:pt>
                <c:pt idx="50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03-4D47-B31D-815362F21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prezentace!$B$355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prezentace!$D$355:$BL$355</c:f>
              <c:numCache>
                <c:formatCode>General</c:formatCode>
                <c:ptCount val="61"/>
                <c:pt idx="0">
                  <c:v>46</c:v>
                </c:pt>
                <c:pt idx="1">
                  <c:v>41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43</c:v>
                </c:pt>
                <c:pt idx="7">
                  <c:v>43</c:v>
                </c:pt>
                <c:pt idx="8">
                  <c:v>46</c:v>
                </c:pt>
                <c:pt idx="9">
                  <c:v>46</c:v>
                </c:pt>
                <c:pt idx="10">
                  <c:v>46</c:v>
                </c:pt>
                <c:pt idx="11">
                  <c:v>48</c:v>
                </c:pt>
                <c:pt idx="12">
                  <c:v>53</c:v>
                </c:pt>
                <c:pt idx="13">
                  <c:v>47</c:v>
                </c:pt>
                <c:pt idx="14">
                  <c:v>49</c:v>
                </c:pt>
                <c:pt idx="15">
                  <c:v>50</c:v>
                </c:pt>
                <c:pt idx="16">
                  <c:v>45</c:v>
                </c:pt>
                <c:pt idx="17">
                  <c:v>39</c:v>
                </c:pt>
                <c:pt idx="18">
                  <c:v>37</c:v>
                </c:pt>
                <c:pt idx="19">
                  <c:v>40</c:v>
                </c:pt>
                <c:pt idx="20">
                  <c:v>47</c:v>
                </c:pt>
                <c:pt idx="21">
                  <c:v>47</c:v>
                </c:pt>
                <c:pt idx="22">
                  <c:v>45</c:v>
                </c:pt>
                <c:pt idx="23">
                  <c:v>44</c:v>
                </c:pt>
                <c:pt idx="24">
                  <c:v>50</c:v>
                </c:pt>
                <c:pt idx="25">
                  <c:v>51</c:v>
                </c:pt>
                <c:pt idx="26">
                  <c:v>52</c:v>
                </c:pt>
                <c:pt idx="27">
                  <c:v>53</c:v>
                </c:pt>
                <c:pt idx="28">
                  <c:v>59</c:v>
                </c:pt>
                <c:pt idx="29">
                  <c:v>61</c:v>
                </c:pt>
                <c:pt idx="30">
                  <c:v>59</c:v>
                </c:pt>
                <c:pt idx="31">
                  <c:v>59</c:v>
                </c:pt>
                <c:pt idx="32">
                  <c:v>58</c:v>
                </c:pt>
                <c:pt idx="33">
                  <c:v>53</c:v>
                </c:pt>
                <c:pt idx="34">
                  <c:v>60</c:v>
                </c:pt>
                <c:pt idx="35">
                  <c:v>61</c:v>
                </c:pt>
                <c:pt idx="36">
                  <c:v>58</c:v>
                </c:pt>
                <c:pt idx="37">
                  <c:v>64</c:v>
                </c:pt>
                <c:pt idx="38">
                  <c:v>63</c:v>
                </c:pt>
                <c:pt idx="39">
                  <c:v>62</c:v>
                </c:pt>
                <c:pt idx="40">
                  <c:v>61</c:v>
                </c:pt>
                <c:pt idx="41">
                  <c:v>70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E-4B8E-A578-0DBB48FF1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prezentace!$B$350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prezentace!$D$350:$BL$350</c:f>
              <c:numCache>
                <c:formatCode>General</c:formatCode>
                <c:ptCount val="61"/>
                <c:pt idx="29">
                  <c:v>58.714454565879436</c:v>
                </c:pt>
                <c:pt idx="30">
                  <c:v>61.507220903617508</c:v>
                </c:pt>
                <c:pt idx="31">
                  <c:v>64.654704345107518</c:v>
                </c:pt>
                <c:pt idx="32">
                  <c:v>68.070728593819851</c:v>
                </c:pt>
                <c:pt idx="33">
                  <c:v>71.734982749892509</c:v>
                </c:pt>
                <c:pt idx="34">
                  <c:v>74.764288397091235</c:v>
                </c:pt>
                <c:pt idx="35">
                  <c:v>77.247239361901649</c:v>
                </c:pt>
                <c:pt idx="36">
                  <c:v>79.3032949570688</c:v>
                </c:pt>
                <c:pt idx="37">
                  <c:v>80.998342792139113</c:v>
                </c:pt>
                <c:pt idx="38">
                  <c:v>82.305189506607121</c:v>
                </c:pt>
                <c:pt idx="39">
                  <c:v>83.117857244551445</c:v>
                </c:pt>
                <c:pt idx="40">
                  <c:v>83.425798484173455</c:v>
                </c:pt>
                <c:pt idx="41">
                  <c:v>83.1861300819088</c:v>
                </c:pt>
                <c:pt idx="42">
                  <c:v>82.519394906508808</c:v>
                </c:pt>
                <c:pt idx="43">
                  <c:v>81.514956453855106</c:v>
                </c:pt>
                <c:pt idx="44">
                  <c:v>80.211369140282329</c:v>
                </c:pt>
                <c:pt idx="45">
                  <c:v>78.643088602390492</c:v>
                </c:pt>
                <c:pt idx="46">
                  <c:v>76.823192460484904</c:v>
                </c:pt>
                <c:pt idx="47">
                  <c:v>74.815220213834721</c:v>
                </c:pt>
                <c:pt idx="48">
                  <c:v>72.654857168019348</c:v>
                </c:pt>
                <c:pt idx="49">
                  <c:v>70.392010172904875</c:v>
                </c:pt>
                <c:pt idx="50">
                  <c:v>68.06075092422239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6E-4B8E-A578-0DBB48FF1D75}"/>
            </c:ext>
          </c:extLst>
        </c:ser>
        <c:ser>
          <c:idx val="1"/>
          <c:order val="1"/>
          <c:tx>
            <c:strRef>
              <c:f>prezentace!$B$351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prezentace!$D$351:$BL$351</c:f>
              <c:numCache>
                <c:formatCode>General</c:formatCode>
                <c:ptCount val="61"/>
                <c:pt idx="29">
                  <c:v>58.714454565879436</c:v>
                </c:pt>
                <c:pt idx="30">
                  <c:v>61.507220903617508</c:v>
                </c:pt>
                <c:pt idx="31">
                  <c:v>64.654704345107518</c:v>
                </c:pt>
                <c:pt idx="32">
                  <c:v>68.070728593819851</c:v>
                </c:pt>
                <c:pt idx="33">
                  <c:v>71.734982749892509</c:v>
                </c:pt>
                <c:pt idx="34">
                  <c:v>75.276723558151772</c:v>
                </c:pt>
                <c:pt idx="35">
                  <c:v>78.704535196426733</c:v>
                </c:pt>
                <c:pt idx="36">
                  <c:v>82.041891266000491</c:v>
                </c:pt>
                <c:pt idx="37">
                  <c:v>85.290476771482318</c:v>
                </c:pt>
                <c:pt idx="38">
                  <c:v>88.414604673696232</c:v>
                </c:pt>
                <c:pt idx="39">
                  <c:v>91.312741787966303</c:v>
                </c:pt>
                <c:pt idx="40">
                  <c:v>93.972929869280492</c:v>
                </c:pt>
                <c:pt idx="41">
                  <c:v>96.356702432862747</c:v>
                </c:pt>
                <c:pt idx="42">
                  <c:v>98.521619073853088</c:v>
                </c:pt>
                <c:pt idx="43">
                  <c:v>100.50696486417522</c:v>
                </c:pt>
                <c:pt idx="44">
                  <c:v>102.31166022105251</c:v>
                </c:pt>
                <c:pt idx="45">
                  <c:v>103.93951267432348</c:v>
                </c:pt>
                <c:pt idx="46">
                  <c:v>105.37518341351128</c:v>
                </c:pt>
                <c:pt idx="47">
                  <c:v>106.65951143558061</c:v>
                </c:pt>
                <c:pt idx="48">
                  <c:v>107.80704933951756</c:v>
                </c:pt>
                <c:pt idx="49">
                  <c:v>108.83930875806718</c:v>
                </c:pt>
                <c:pt idx="50">
                  <c:v>109.76563511158943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6E-4B8E-A578-0DBB48FF1D75}"/>
            </c:ext>
          </c:extLst>
        </c:ser>
        <c:ser>
          <c:idx val="2"/>
          <c:order val="2"/>
          <c:tx>
            <c:strRef>
              <c:f>prezentace!$B$352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prezentace!$D$352:$BL$352</c:f>
              <c:numCache>
                <c:formatCode>General</c:formatCode>
                <c:ptCount val="61"/>
                <c:pt idx="29">
                  <c:v>58.714454565879436</c:v>
                </c:pt>
                <c:pt idx="30">
                  <c:v>61.507220903617508</c:v>
                </c:pt>
                <c:pt idx="31">
                  <c:v>64.654704345107518</c:v>
                </c:pt>
                <c:pt idx="32">
                  <c:v>68.070728593819851</c:v>
                </c:pt>
                <c:pt idx="33">
                  <c:v>71.734982749892509</c:v>
                </c:pt>
                <c:pt idx="34">
                  <c:v>75.662666221967527</c:v>
                </c:pt>
                <c:pt idx="35">
                  <c:v>79.803005312212917</c:v>
                </c:pt>
                <c:pt idx="36">
                  <c:v>84.106336212421368</c:v>
                </c:pt>
                <c:pt idx="37">
                  <c:v>88.525709549423794</c:v>
                </c:pt>
                <c:pt idx="38">
                  <c:v>93.070546063606884</c:v>
                </c:pt>
                <c:pt idx="39">
                  <c:v>97.685183402283229</c:v>
                </c:pt>
                <c:pt idx="40">
                  <c:v>102.3896113374707</c:v>
                </c:pt>
                <c:pt idx="41">
                  <c:v>107.17648806648654</c:v>
                </c:pt>
                <c:pt idx="42">
                  <c:v>112.04570249684794</c:v>
                </c:pt>
                <c:pt idx="43">
                  <c:v>117.01200157696975</c:v>
                </c:pt>
                <c:pt idx="44">
                  <c:v>122.07691625809166</c:v>
                </c:pt>
                <c:pt idx="45">
                  <c:v>127.26739168581042</c:v>
                </c:pt>
                <c:pt idx="46">
                  <c:v>132.57095427795912</c:v>
                </c:pt>
                <c:pt idx="47">
                  <c:v>138.01892311365603</c:v>
                </c:pt>
                <c:pt idx="48">
                  <c:v>143.61452954450837</c:v>
                </c:pt>
                <c:pt idx="49">
                  <c:v>149.36525697197757</c:v>
                </c:pt>
                <c:pt idx="50">
                  <c:v>155.28211241114693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6E-4B8E-A578-0DBB48FF1D75}"/>
            </c:ext>
          </c:extLst>
        </c:ser>
        <c:ser>
          <c:idx val="3"/>
          <c:order val="3"/>
          <c:tx>
            <c:strRef>
              <c:f>prezentace!$B$353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prezentace!$D$353:$BL$353</c:f>
              <c:numCache>
                <c:formatCode>General</c:formatCode>
                <c:ptCount val="61"/>
                <c:pt idx="29">
                  <c:v>58.714454565879436</c:v>
                </c:pt>
                <c:pt idx="30">
                  <c:v>61.507220903617508</c:v>
                </c:pt>
                <c:pt idx="31">
                  <c:v>64.654704345107518</c:v>
                </c:pt>
                <c:pt idx="32">
                  <c:v>68.070728593819851</c:v>
                </c:pt>
                <c:pt idx="33">
                  <c:v>71.734982749892509</c:v>
                </c:pt>
                <c:pt idx="34">
                  <c:v>75.788877624773988</c:v>
                </c:pt>
                <c:pt idx="35">
                  <c:v>80.161766984622574</c:v>
                </c:pt>
                <c:pt idx="36">
                  <c:v>84.78073505198472</c:v>
                </c:pt>
                <c:pt idx="37">
                  <c:v>89.582647743549074</c:v>
                </c:pt>
                <c:pt idx="38">
                  <c:v>94.601346076229831</c:v>
                </c:pt>
                <c:pt idx="39">
                  <c:v>99.803827693964394</c:v>
                </c:pt>
                <c:pt idx="40">
                  <c:v>105.22665766793305</c:v>
                </c:pt>
                <c:pt idx="41">
                  <c:v>110.87788209912594</c:v>
                </c:pt>
                <c:pt idx="42">
                  <c:v>116.73828406078279</c:v>
                </c:pt>
                <c:pt idx="43">
                  <c:v>122.81981817770513</c:v>
                </c:pt>
                <c:pt idx="44">
                  <c:v>129.13387560034971</c:v>
                </c:pt>
                <c:pt idx="45">
                  <c:v>135.72793938081713</c:v>
                </c:pt>
                <c:pt idx="46">
                  <c:v>142.59796851496307</c:v>
                </c:pt>
                <c:pt idx="47">
                  <c:v>149.77704621255023</c:v>
                </c:pt>
                <c:pt idx="48">
                  <c:v>157.27016204189169</c:v>
                </c:pt>
                <c:pt idx="49">
                  <c:v>165.0874794698168</c:v>
                </c:pt>
                <c:pt idx="50">
                  <c:v>173.25199588294734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6E-4B8E-A578-0DBB48FF1D75}"/>
            </c:ext>
          </c:extLst>
        </c:ser>
        <c:ser>
          <c:idx val="4"/>
          <c:order val="4"/>
          <c:tx>
            <c:strRef>
              <c:f>prezentace!$B$354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prezentace!$D$354:$BL$354</c:f>
              <c:numCache>
                <c:formatCode>General</c:formatCode>
                <c:ptCount val="61"/>
                <c:pt idx="0">
                  <c:v>94</c:v>
                </c:pt>
                <c:pt idx="1">
                  <c:v>94</c:v>
                </c:pt>
                <c:pt idx="2">
                  <c:v>94</c:v>
                </c:pt>
                <c:pt idx="3">
                  <c:v>94</c:v>
                </c:pt>
                <c:pt idx="4">
                  <c:v>94</c:v>
                </c:pt>
                <c:pt idx="5">
                  <c:v>94</c:v>
                </c:pt>
                <c:pt idx="6">
                  <c:v>94</c:v>
                </c:pt>
                <c:pt idx="7">
                  <c:v>94</c:v>
                </c:pt>
                <c:pt idx="8">
                  <c:v>94</c:v>
                </c:pt>
                <c:pt idx="9">
                  <c:v>94</c:v>
                </c:pt>
                <c:pt idx="10">
                  <c:v>94</c:v>
                </c:pt>
                <c:pt idx="11">
                  <c:v>94</c:v>
                </c:pt>
                <c:pt idx="12">
                  <c:v>94</c:v>
                </c:pt>
                <c:pt idx="13">
                  <c:v>94</c:v>
                </c:pt>
                <c:pt idx="14">
                  <c:v>94</c:v>
                </c:pt>
                <c:pt idx="15">
                  <c:v>94</c:v>
                </c:pt>
                <c:pt idx="16">
                  <c:v>94</c:v>
                </c:pt>
                <c:pt idx="17">
                  <c:v>94</c:v>
                </c:pt>
                <c:pt idx="18">
                  <c:v>94</c:v>
                </c:pt>
                <c:pt idx="19">
                  <c:v>94</c:v>
                </c:pt>
                <c:pt idx="20">
                  <c:v>94</c:v>
                </c:pt>
                <c:pt idx="21">
                  <c:v>94</c:v>
                </c:pt>
                <c:pt idx="22">
                  <c:v>94</c:v>
                </c:pt>
                <c:pt idx="23">
                  <c:v>94</c:v>
                </c:pt>
                <c:pt idx="24">
                  <c:v>94</c:v>
                </c:pt>
                <c:pt idx="25">
                  <c:v>94</c:v>
                </c:pt>
                <c:pt idx="26">
                  <c:v>94</c:v>
                </c:pt>
                <c:pt idx="27">
                  <c:v>94</c:v>
                </c:pt>
                <c:pt idx="28">
                  <c:v>94</c:v>
                </c:pt>
                <c:pt idx="29">
                  <c:v>94</c:v>
                </c:pt>
                <c:pt idx="30">
                  <c:v>94</c:v>
                </c:pt>
                <c:pt idx="31">
                  <c:v>94</c:v>
                </c:pt>
                <c:pt idx="32">
                  <c:v>94</c:v>
                </c:pt>
                <c:pt idx="33">
                  <c:v>94</c:v>
                </c:pt>
                <c:pt idx="34">
                  <c:v>94</c:v>
                </c:pt>
                <c:pt idx="35">
                  <c:v>94</c:v>
                </c:pt>
                <c:pt idx="36">
                  <c:v>94</c:v>
                </c:pt>
                <c:pt idx="37">
                  <c:v>94</c:v>
                </c:pt>
                <c:pt idx="38">
                  <c:v>94</c:v>
                </c:pt>
                <c:pt idx="39">
                  <c:v>94</c:v>
                </c:pt>
                <c:pt idx="40">
                  <c:v>94</c:v>
                </c:pt>
                <c:pt idx="41">
                  <c:v>94</c:v>
                </c:pt>
                <c:pt idx="42">
                  <c:v>94</c:v>
                </c:pt>
                <c:pt idx="43">
                  <c:v>94</c:v>
                </c:pt>
                <c:pt idx="44">
                  <c:v>94</c:v>
                </c:pt>
                <c:pt idx="45">
                  <c:v>94</c:v>
                </c:pt>
                <c:pt idx="46">
                  <c:v>94</c:v>
                </c:pt>
                <c:pt idx="47">
                  <c:v>94</c:v>
                </c:pt>
                <c:pt idx="48">
                  <c:v>94</c:v>
                </c:pt>
                <c:pt idx="49">
                  <c:v>94</c:v>
                </c:pt>
                <c:pt idx="50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6E-4B8E-A578-0DBB48FF1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prezentace!$B$361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prezentace!$D$361:$BL$361</c:f>
              <c:numCache>
                <c:formatCode>General</c:formatCode>
                <c:ptCount val="61"/>
                <c:pt idx="0">
                  <c:v>77</c:v>
                </c:pt>
                <c:pt idx="1">
                  <c:v>77</c:v>
                </c:pt>
                <c:pt idx="2">
                  <c:v>82</c:v>
                </c:pt>
                <c:pt idx="3">
                  <c:v>82</c:v>
                </c:pt>
                <c:pt idx="4">
                  <c:v>81</c:v>
                </c:pt>
                <c:pt idx="5">
                  <c:v>81</c:v>
                </c:pt>
                <c:pt idx="6">
                  <c:v>89</c:v>
                </c:pt>
                <c:pt idx="7">
                  <c:v>85</c:v>
                </c:pt>
                <c:pt idx="8">
                  <c:v>86</c:v>
                </c:pt>
                <c:pt idx="9">
                  <c:v>97</c:v>
                </c:pt>
                <c:pt idx="10">
                  <c:v>97</c:v>
                </c:pt>
                <c:pt idx="11">
                  <c:v>92</c:v>
                </c:pt>
                <c:pt idx="12">
                  <c:v>94</c:v>
                </c:pt>
                <c:pt idx="13">
                  <c:v>101</c:v>
                </c:pt>
                <c:pt idx="14">
                  <c:v>100</c:v>
                </c:pt>
                <c:pt idx="15">
                  <c:v>99</c:v>
                </c:pt>
                <c:pt idx="16">
                  <c:v>100</c:v>
                </c:pt>
                <c:pt idx="17">
                  <c:v>95</c:v>
                </c:pt>
                <c:pt idx="18">
                  <c:v>95</c:v>
                </c:pt>
                <c:pt idx="19">
                  <c:v>95</c:v>
                </c:pt>
                <c:pt idx="20">
                  <c:v>106</c:v>
                </c:pt>
                <c:pt idx="21">
                  <c:v>105</c:v>
                </c:pt>
                <c:pt idx="22">
                  <c:v>106</c:v>
                </c:pt>
                <c:pt idx="23">
                  <c:v>105</c:v>
                </c:pt>
                <c:pt idx="24">
                  <c:v>101</c:v>
                </c:pt>
                <c:pt idx="25">
                  <c:v>112</c:v>
                </c:pt>
                <c:pt idx="26">
                  <c:v>119</c:v>
                </c:pt>
                <c:pt idx="27">
                  <c:v>125</c:v>
                </c:pt>
                <c:pt idx="28">
                  <c:v>129</c:v>
                </c:pt>
                <c:pt idx="29">
                  <c:v>120</c:v>
                </c:pt>
                <c:pt idx="30">
                  <c:v>128</c:v>
                </c:pt>
                <c:pt idx="31">
                  <c:v>122</c:v>
                </c:pt>
                <c:pt idx="32">
                  <c:v>125</c:v>
                </c:pt>
                <c:pt idx="33">
                  <c:v>133</c:v>
                </c:pt>
                <c:pt idx="34">
                  <c:v>139</c:v>
                </c:pt>
                <c:pt idx="35">
                  <c:v>152</c:v>
                </c:pt>
                <c:pt idx="36">
                  <c:v>153</c:v>
                </c:pt>
                <c:pt idx="37">
                  <c:v>126</c:v>
                </c:pt>
                <c:pt idx="38">
                  <c:v>125</c:v>
                </c:pt>
                <c:pt idx="39">
                  <c:v>123</c:v>
                </c:pt>
                <c:pt idx="40">
                  <c:v>123</c:v>
                </c:pt>
                <c:pt idx="41">
                  <c:v>132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0-45C8-A71C-4F091332D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prezentace!$B$356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prezentace!$D$356:$BL$356</c:f>
              <c:numCache>
                <c:formatCode>General</c:formatCode>
                <c:ptCount val="61"/>
                <c:pt idx="29">
                  <c:v>131.42045770712267</c:v>
                </c:pt>
                <c:pt idx="30">
                  <c:v>137.64533382836908</c:v>
                </c:pt>
                <c:pt idx="31">
                  <c:v>144.62118506843862</c:v>
                </c:pt>
                <c:pt idx="32">
                  <c:v>152.20426696473979</c:v>
                </c:pt>
                <c:pt idx="33">
                  <c:v>160.32396663750154</c:v>
                </c:pt>
                <c:pt idx="34">
                  <c:v>167.1024441289492</c:v>
                </c:pt>
                <c:pt idx="35">
                  <c:v>172.67439599322495</c:v>
                </c:pt>
                <c:pt idx="36">
                  <c:v>177.3113721651259</c:v>
                </c:pt>
                <c:pt idx="37">
                  <c:v>181.15829778410375</c:v>
                </c:pt>
                <c:pt idx="38">
                  <c:v>184.15312799865382</c:v>
                </c:pt>
                <c:pt idx="39">
                  <c:v>186.04129385649139</c:v>
                </c:pt>
                <c:pt idx="40">
                  <c:v>186.81423580798878</c:v>
                </c:pt>
                <c:pt idx="41">
                  <c:v>186.35393063718925</c:v>
                </c:pt>
                <c:pt idx="42">
                  <c:v>184.91806490429303</c:v>
                </c:pt>
                <c:pt idx="43">
                  <c:v>182.72997244577269</c:v>
                </c:pt>
                <c:pt idx="44">
                  <c:v>179.86859710947203</c:v>
                </c:pt>
                <c:pt idx="45">
                  <c:v>176.4182091535481</c:v>
                </c:pt>
                <c:pt idx="46">
                  <c:v>172.39145115509265</c:v>
                </c:pt>
                <c:pt idx="47">
                  <c:v>167.939292597735</c:v>
                </c:pt>
                <c:pt idx="48">
                  <c:v>163.1371079968751</c:v>
                </c:pt>
                <c:pt idx="49">
                  <c:v>158.09925272104826</c:v>
                </c:pt>
                <c:pt idx="50">
                  <c:v>152.89800937607671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D0-45C8-A71C-4F091332D7BB}"/>
            </c:ext>
          </c:extLst>
        </c:ser>
        <c:ser>
          <c:idx val="1"/>
          <c:order val="1"/>
          <c:tx>
            <c:strRef>
              <c:f>prezentace!$B$357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prezentace!$D$357:$BL$357</c:f>
              <c:numCache>
                <c:formatCode>General</c:formatCode>
                <c:ptCount val="61"/>
                <c:pt idx="29">
                  <c:v>131.42045770712267</c:v>
                </c:pt>
                <c:pt idx="30">
                  <c:v>137.64533382836908</c:v>
                </c:pt>
                <c:pt idx="31">
                  <c:v>144.62118506843862</c:v>
                </c:pt>
                <c:pt idx="32">
                  <c:v>152.20426696473979</c:v>
                </c:pt>
                <c:pt idx="33">
                  <c:v>160.32396663750154</c:v>
                </c:pt>
                <c:pt idx="34">
                  <c:v>168.23472491150002</c:v>
                </c:pt>
                <c:pt idx="35">
                  <c:v>175.90198619741014</c:v>
                </c:pt>
                <c:pt idx="36">
                  <c:v>183.38285112347609</c:v>
                </c:pt>
                <c:pt idx="37">
                  <c:v>190.68188254361797</c:v>
                </c:pt>
                <c:pt idx="38">
                  <c:v>197.71479580372866</c:v>
                </c:pt>
                <c:pt idx="39">
                  <c:v>204.23611728478758</c:v>
                </c:pt>
                <c:pt idx="40">
                  <c:v>210.23867406340705</c:v>
                </c:pt>
                <c:pt idx="41">
                  <c:v>215.6207048086678</c:v>
                </c:pt>
                <c:pt idx="42">
                  <c:v>220.50029465959483</c:v>
                </c:pt>
                <c:pt idx="43">
                  <c:v>224.98692708423005</c:v>
                </c:pt>
                <c:pt idx="44">
                  <c:v>229.07231281023701</c:v>
                </c:pt>
                <c:pt idx="45">
                  <c:v>232.7705631338508</c:v>
                </c:pt>
                <c:pt idx="46">
                  <c:v>236.0319701891533</c:v>
                </c:pt>
                <c:pt idx="47">
                  <c:v>238.95734253643917</c:v>
                </c:pt>
                <c:pt idx="48">
                  <c:v>241.57252154559438</c:v>
                </c:pt>
                <c:pt idx="49">
                  <c:v>243.92937997138824</c:v>
                </c:pt>
                <c:pt idx="50">
                  <c:v>246.04441472261612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D0-45C8-A71C-4F091332D7BB}"/>
            </c:ext>
          </c:extLst>
        </c:ser>
        <c:ser>
          <c:idx val="2"/>
          <c:order val="2"/>
          <c:tx>
            <c:strRef>
              <c:f>prezentace!$B$358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prezentace!$D$358:$BL$358</c:f>
              <c:numCache>
                <c:formatCode>General</c:formatCode>
                <c:ptCount val="61"/>
                <c:pt idx="29">
                  <c:v>131.42045770712267</c:v>
                </c:pt>
                <c:pt idx="30">
                  <c:v>137.64533382836908</c:v>
                </c:pt>
                <c:pt idx="31">
                  <c:v>144.62118506843862</c:v>
                </c:pt>
                <c:pt idx="32">
                  <c:v>152.20426696473979</c:v>
                </c:pt>
                <c:pt idx="33">
                  <c:v>160.32396663750154</c:v>
                </c:pt>
                <c:pt idx="34">
                  <c:v>169.0875068722473</c:v>
                </c:pt>
                <c:pt idx="35">
                  <c:v>178.33485158019272</c:v>
                </c:pt>
                <c:pt idx="36">
                  <c:v>187.95973332665241</c:v>
                </c:pt>
                <c:pt idx="37">
                  <c:v>197.86036750101096</c:v>
                </c:pt>
                <c:pt idx="38">
                  <c:v>208.04952755832534</c:v>
                </c:pt>
                <c:pt idx="39">
                  <c:v>218.38329959036142</c:v>
                </c:pt>
                <c:pt idx="40">
                  <c:v>228.92900333096088</c:v>
                </c:pt>
                <c:pt idx="41">
                  <c:v>239.65921980017345</c:v>
                </c:pt>
                <c:pt idx="42">
                  <c:v>250.56460937596569</c:v>
                </c:pt>
                <c:pt idx="43">
                  <c:v>261.69772478844618</c:v>
                </c:pt>
                <c:pt idx="44">
                  <c:v>273.05688804942662</c:v>
                </c:pt>
                <c:pt idx="45">
                  <c:v>284.70676829774339</c:v>
                </c:pt>
                <c:pt idx="46">
                  <c:v>296.60596560088175</c:v>
                </c:pt>
                <c:pt idx="47">
                  <c:v>308.83537681090121</c:v>
                </c:pt>
                <c:pt idx="48">
                  <c:v>321.39437768502677</c:v>
                </c:pt>
                <c:pt idx="49">
                  <c:v>334.30404559734131</c:v>
                </c:pt>
                <c:pt idx="50">
                  <c:v>347.58420026916468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7D0-45C8-A71C-4F091332D7BB}"/>
            </c:ext>
          </c:extLst>
        </c:ser>
        <c:ser>
          <c:idx val="3"/>
          <c:order val="3"/>
          <c:tx>
            <c:strRef>
              <c:f>prezentace!$B$359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prezentace!$D$359:$BL$359</c:f>
              <c:numCache>
                <c:formatCode>General</c:formatCode>
                <c:ptCount val="61"/>
                <c:pt idx="29">
                  <c:v>131.42045770712267</c:v>
                </c:pt>
                <c:pt idx="30">
                  <c:v>137.64533382836908</c:v>
                </c:pt>
                <c:pt idx="31">
                  <c:v>144.62118506843862</c:v>
                </c:pt>
                <c:pt idx="32">
                  <c:v>152.20426696473979</c:v>
                </c:pt>
                <c:pt idx="33">
                  <c:v>160.32396663750154</c:v>
                </c:pt>
                <c:pt idx="34">
                  <c:v>169.36638458555797</c:v>
                </c:pt>
                <c:pt idx="35">
                  <c:v>179.12943074948254</c:v>
                </c:pt>
                <c:pt idx="36">
                  <c:v>189.45487661513016</c:v>
                </c:pt>
                <c:pt idx="37">
                  <c:v>200.20555133427035</c:v>
                </c:pt>
                <c:pt idx="38">
                  <c:v>211.44732517681604</c:v>
                </c:pt>
                <c:pt idx="39">
                  <c:v>223.08656888899989</c:v>
                </c:pt>
                <c:pt idx="40">
                  <c:v>235.22858892320946</c:v>
                </c:pt>
                <c:pt idx="41">
                  <c:v>247.88190934192806</c:v>
                </c:pt>
                <c:pt idx="42">
                  <c:v>260.99503481320738</c:v>
                </c:pt>
                <c:pt idx="43">
                  <c:v>274.61343793044864</c:v>
                </c:pt>
                <c:pt idx="44">
                  <c:v>288.75764998501722</c:v>
                </c:pt>
                <c:pt idx="45">
                  <c:v>303.5378130896255</c:v>
                </c:pt>
                <c:pt idx="46">
                  <c:v>318.93217898781791</c:v>
                </c:pt>
                <c:pt idx="47">
                  <c:v>335.02614993751774</c:v>
                </c:pt>
                <c:pt idx="48">
                  <c:v>351.822707161751</c:v>
                </c:pt>
                <c:pt idx="49">
                  <c:v>369.34901599532219</c:v>
                </c:pt>
                <c:pt idx="50">
                  <c:v>387.65150923815281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7D0-45C8-A71C-4F091332D7BB}"/>
            </c:ext>
          </c:extLst>
        </c:ser>
        <c:ser>
          <c:idx val="4"/>
          <c:order val="4"/>
          <c:tx>
            <c:strRef>
              <c:f>prezentace!$B$360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prezentace!$D$360:$BL$360</c:f>
              <c:numCache>
                <c:formatCode>General</c:formatCode>
                <c:ptCount val="61"/>
                <c:pt idx="0">
                  <c:v>148</c:v>
                </c:pt>
                <c:pt idx="1">
                  <c:v>148</c:v>
                </c:pt>
                <c:pt idx="2">
                  <c:v>148</c:v>
                </c:pt>
                <c:pt idx="3">
                  <c:v>148</c:v>
                </c:pt>
                <c:pt idx="4">
                  <c:v>148</c:v>
                </c:pt>
                <c:pt idx="5">
                  <c:v>148</c:v>
                </c:pt>
                <c:pt idx="6">
                  <c:v>148</c:v>
                </c:pt>
                <c:pt idx="7">
                  <c:v>148</c:v>
                </c:pt>
                <c:pt idx="8">
                  <c:v>148</c:v>
                </c:pt>
                <c:pt idx="9">
                  <c:v>148</c:v>
                </c:pt>
                <c:pt idx="10">
                  <c:v>148</c:v>
                </c:pt>
                <c:pt idx="11">
                  <c:v>148</c:v>
                </c:pt>
                <c:pt idx="12">
                  <c:v>148</c:v>
                </c:pt>
                <c:pt idx="13">
                  <c:v>148</c:v>
                </c:pt>
                <c:pt idx="14">
                  <c:v>148</c:v>
                </c:pt>
                <c:pt idx="15">
                  <c:v>148</c:v>
                </c:pt>
                <c:pt idx="16">
                  <c:v>148</c:v>
                </c:pt>
                <c:pt idx="17">
                  <c:v>148</c:v>
                </c:pt>
                <c:pt idx="18">
                  <c:v>148</c:v>
                </c:pt>
                <c:pt idx="19">
                  <c:v>148</c:v>
                </c:pt>
                <c:pt idx="20">
                  <c:v>148</c:v>
                </c:pt>
                <c:pt idx="21">
                  <c:v>148</c:v>
                </c:pt>
                <c:pt idx="22">
                  <c:v>148</c:v>
                </c:pt>
                <c:pt idx="23">
                  <c:v>148</c:v>
                </c:pt>
                <c:pt idx="24">
                  <c:v>148</c:v>
                </c:pt>
                <c:pt idx="25">
                  <c:v>148</c:v>
                </c:pt>
                <c:pt idx="26">
                  <c:v>148</c:v>
                </c:pt>
                <c:pt idx="27">
                  <c:v>148</c:v>
                </c:pt>
                <c:pt idx="28">
                  <c:v>148</c:v>
                </c:pt>
                <c:pt idx="29">
                  <c:v>148</c:v>
                </c:pt>
                <c:pt idx="30">
                  <c:v>148</c:v>
                </c:pt>
                <c:pt idx="31">
                  <c:v>148</c:v>
                </c:pt>
                <c:pt idx="32">
                  <c:v>148</c:v>
                </c:pt>
                <c:pt idx="33">
                  <c:v>148</c:v>
                </c:pt>
                <c:pt idx="34">
                  <c:v>148</c:v>
                </c:pt>
                <c:pt idx="35">
                  <c:v>148</c:v>
                </c:pt>
                <c:pt idx="36">
                  <c:v>148</c:v>
                </c:pt>
                <c:pt idx="37">
                  <c:v>148</c:v>
                </c:pt>
                <c:pt idx="38">
                  <c:v>148</c:v>
                </c:pt>
                <c:pt idx="39">
                  <c:v>148</c:v>
                </c:pt>
                <c:pt idx="40">
                  <c:v>148</c:v>
                </c:pt>
                <c:pt idx="41">
                  <c:v>148</c:v>
                </c:pt>
                <c:pt idx="42">
                  <c:v>148</c:v>
                </c:pt>
                <c:pt idx="43">
                  <c:v>148</c:v>
                </c:pt>
                <c:pt idx="44">
                  <c:v>148</c:v>
                </c:pt>
                <c:pt idx="45">
                  <c:v>148</c:v>
                </c:pt>
                <c:pt idx="46">
                  <c:v>148</c:v>
                </c:pt>
                <c:pt idx="47">
                  <c:v>148</c:v>
                </c:pt>
                <c:pt idx="48">
                  <c:v>148</c:v>
                </c:pt>
                <c:pt idx="49">
                  <c:v>148</c:v>
                </c:pt>
                <c:pt idx="50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7D0-45C8-A71C-4F091332D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prezentace!$B$187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prezentace!$D$187:$BL$187</c:f>
              <c:numCache>
                <c:formatCode>General</c:formatCode>
                <c:ptCount val="61"/>
                <c:pt idx="0">
                  <c:v>54</c:v>
                </c:pt>
                <c:pt idx="1">
                  <c:v>142</c:v>
                </c:pt>
                <c:pt idx="2">
                  <c:v>232</c:v>
                </c:pt>
                <c:pt idx="3">
                  <c:v>311</c:v>
                </c:pt>
                <c:pt idx="4">
                  <c:v>361</c:v>
                </c:pt>
                <c:pt idx="5">
                  <c:v>425</c:v>
                </c:pt>
                <c:pt idx="6">
                  <c:v>522</c:v>
                </c:pt>
                <c:pt idx="7">
                  <c:v>596</c:v>
                </c:pt>
                <c:pt idx="8">
                  <c:v>682</c:v>
                </c:pt>
                <c:pt idx="9">
                  <c:v>775</c:v>
                </c:pt>
                <c:pt idx="10">
                  <c:v>857</c:v>
                </c:pt>
                <c:pt idx="11">
                  <c:v>938</c:v>
                </c:pt>
                <c:pt idx="12">
                  <c:v>1013</c:v>
                </c:pt>
                <c:pt idx="13">
                  <c:v>1097</c:v>
                </c:pt>
                <c:pt idx="14">
                  <c:v>1180</c:v>
                </c:pt>
                <c:pt idx="15">
                  <c:v>1285</c:v>
                </c:pt>
                <c:pt idx="16">
                  <c:v>1377</c:v>
                </c:pt>
                <c:pt idx="17">
                  <c:v>1462</c:v>
                </c:pt>
                <c:pt idx="18">
                  <c:v>1541</c:v>
                </c:pt>
                <c:pt idx="19">
                  <c:v>1613</c:v>
                </c:pt>
                <c:pt idx="20">
                  <c:v>1699</c:v>
                </c:pt>
                <c:pt idx="21">
                  <c:v>1807</c:v>
                </c:pt>
                <c:pt idx="22">
                  <c:v>1904</c:v>
                </c:pt>
                <c:pt idx="23">
                  <c:v>1997</c:v>
                </c:pt>
                <c:pt idx="24">
                  <c:v>2097</c:v>
                </c:pt>
                <c:pt idx="25">
                  <c:v>2208</c:v>
                </c:pt>
                <c:pt idx="26">
                  <c:v>2314</c:v>
                </c:pt>
                <c:pt idx="27">
                  <c:v>2444</c:v>
                </c:pt>
                <c:pt idx="28">
                  <c:v>2604</c:v>
                </c:pt>
                <c:pt idx="29">
                  <c:v>2737</c:v>
                </c:pt>
                <c:pt idx="30">
                  <c:v>2896</c:v>
                </c:pt>
                <c:pt idx="31">
                  <c:v>3002</c:v>
                </c:pt>
                <c:pt idx="32">
                  <c:v>3102</c:v>
                </c:pt>
                <c:pt idx="33">
                  <c:v>3237</c:v>
                </c:pt>
                <c:pt idx="34">
                  <c:v>3392</c:v>
                </c:pt>
                <c:pt idx="35">
                  <c:v>3546</c:v>
                </c:pt>
                <c:pt idx="36">
                  <c:v>3700</c:v>
                </c:pt>
                <c:pt idx="37">
                  <c:v>3831</c:v>
                </c:pt>
                <c:pt idx="38">
                  <c:v>3974</c:v>
                </c:pt>
                <c:pt idx="39">
                  <c:v>4094</c:v>
                </c:pt>
                <c:pt idx="40">
                  <c:v>4213</c:v>
                </c:pt>
                <c:pt idx="41">
                  <c:v>4319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C-44B5-B3F3-8578BA7C7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prezentace!$B$182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prezentace!$D$182:$BL$182</c:f>
              <c:numCache>
                <c:formatCode>General</c:formatCode>
                <c:ptCount val="61"/>
                <c:pt idx="29">
                  <c:v>2717.1618012517397</c:v>
                </c:pt>
                <c:pt idx="30">
                  <c:v>2868.910036406779</c:v>
                </c:pt>
                <c:pt idx="31">
                  <c:v>3031.7370085477942</c:v>
                </c:pt>
                <c:pt idx="32">
                  <c:v>3204.3902224017993</c:v>
                </c:pt>
                <c:pt idx="33">
                  <c:v>3387.5325242433655</c:v>
                </c:pt>
                <c:pt idx="34">
                  <c:v>3566.3431074502678</c:v>
                </c:pt>
                <c:pt idx="35">
                  <c:v>3741.2420205907042</c:v>
                </c:pt>
                <c:pt idx="36">
                  <c:v>3913.165118172029</c:v>
                </c:pt>
                <c:pt idx="37">
                  <c:v>4083.1334602425077</c:v>
                </c:pt>
                <c:pt idx="38">
                  <c:v>4249.3518308863404</c:v>
                </c:pt>
                <c:pt idx="39">
                  <c:v>4409.9969927438242</c:v>
                </c:pt>
                <c:pt idx="40">
                  <c:v>4563.5800710091353</c:v>
                </c:pt>
                <c:pt idx="41">
                  <c:v>4708.7945724765495</c:v>
                </c:pt>
                <c:pt idx="42">
                  <c:v>4846.814259736333</c:v>
                </c:pt>
                <c:pt idx="43">
                  <c:v>4978.0927843280315</c:v>
                </c:pt>
                <c:pt idx="44">
                  <c:v>5102.66760918818</c:v>
                </c:pt>
                <c:pt idx="45">
                  <c:v>5220.4921981086027</c:v>
                </c:pt>
                <c:pt idx="46">
                  <c:v>5331.593380188122</c:v>
                </c:pt>
                <c:pt idx="47">
                  <c:v>5436.1655247188501</c:v>
                </c:pt>
                <c:pt idx="48">
                  <c:v>5534.7304701847152</c:v>
                </c:pt>
                <c:pt idx="49">
                  <c:v>5627.6895386839551</c:v>
                </c:pt>
                <c:pt idx="50">
                  <c:v>5715.2651785728012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8C-44B5-B3F3-8578BA7C795A}"/>
            </c:ext>
          </c:extLst>
        </c:ser>
        <c:ser>
          <c:idx val="1"/>
          <c:order val="1"/>
          <c:tx>
            <c:strRef>
              <c:f>prezentace!$B$183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prezentace!$D$183:$BL$183</c:f>
              <c:numCache>
                <c:formatCode>General</c:formatCode>
                <c:ptCount val="61"/>
                <c:pt idx="29">
                  <c:v>2717.1618012517397</c:v>
                </c:pt>
                <c:pt idx="30">
                  <c:v>2868.910036406779</c:v>
                </c:pt>
                <c:pt idx="31">
                  <c:v>3031.7370085477942</c:v>
                </c:pt>
                <c:pt idx="32">
                  <c:v>3204.3902224017993</c:v>
                </c:pt>
                <c:pt idx="33">
                  <c:v>3387.5325242433655</c:v>
                </c:pt>
                <c:pt idx="34">
                  <c:v>3575.2673112532466</c:v>
                </c:pt>
                <c:pt idx="35">
                  <c:v>3767.5933112310686</c:v>
                </c:pt>
                <c:pt idx="36">
                  <c:v>3964.5052794934918</c:v>
                </c:pt>
                <c:pt idx="37">
                  <c:v>4166.4479704826144</c:v>
                </c:pt>
                <c:pt idx="38">
                  <c:v>4371.9565284478995</c:v>
                </c:pt>
                <c:pt idx="39">
                  <c:v>4579.7007701349012</c:v>
                </c:pt>
                <c:pt idx="40">
                  <c:v>4788.7032676609078</c:v>
                </c:pt>
                <c:pt idx="41">
                  <c:v>4998.2612887856149</c:v>
                </c:pt>
                <c:pt idx="42">
                  <c:v>5208.9457419905011</c:v>
                </c:pt>
                <c:pt idx="43">
                  <c:v>5420.7368420436705</c:v>
                </c:pt>
                <c:pt idx="44">
                  <c:v>5633.3057093619936</c:v>
                </c:pt>
                <c:pt idx="45">
                  <c:v>5846.3659168895283</c:v>
                </c:pt>
                <c:pt idx="46">
                  <c:v>6059.6531935374842</c:v>
                </c:pt>
                <c:pt idx="47">
                  <c:v>6273.1268911249817</c:v>
                </c:pt>
                <c:pt idx="48">
                  <c:v>6487.0156731140269</c:v>
                </c:pt>
                <c:pt idx="49">
                  <c:v>6701.3174963211686</c:v>
                </c:pt>
                <c:pt idx="50">
                  <c:v>6915.8544775608116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8C-44B5-B3F3-8578BA7C795A}"/>
            </c:ext>
          </c:extLst>
        </c:ser>
        <c:ser>
          <c:idx val="2"/>
          <c:order val="2"/>
          <c:tx>
            <c:strRef>
              <c:f>prezentace!$B$184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prezentace!$D$184:$BL$184</c:f>
              <c:numCache>
                <c:formatCode>General</c:formatCode>
                <c:ptCount val="61"/>
                <c:pt idx="29">
                  <c:v>2717.1618012517397</c:v>
                </c:pt>
                <c:pt idx="30">
                  <c:v>2868.910036406779</c:v>
                </c:pt>
                <c:pt idx="31">
                  <c:v>3031.7370085477942</c:v>
                </c:pt>
                <c:pt idx="32">
                  <c:v>3204.3902224017993</c:v>
                </c:pt>
                <c:pt idx="33">
                  <c:v>3387.5325242433655</c:v>
                </c:pt>
                <c:pt idx="34">
                  <c:v>3581.9886123072738</c:v>
                </c:pt>
                <c:pt idx="35">
                  <c:v>3787.4555986662185</c:v>
                </c:pt>
                <c:pt idx="36">
                  <c:v>4003.2064339998688</c:v>
                </c:pt>
                <c:pt idx="37">
                  <c:v>4229.2468998264912</c:v>
                </c:pt>
                <c:pt idx="38">
                  <c:v>4465.257453415722</c:v>
                </c:pt>
                <c:pt idx="39">
                  <c:v>4711.1171955186956</c:v>
                </c:pt>
                <c:pt idx="40">
                  <c:v>4966.9776587951019</c:v>
                </c:pt>
                <c:pt idx="41">
                  <c:v>5233.2971773632607</c:v>
                </c:pt>
                <c:pt idx="42">
                  <c:v>5510.2855473329982</c:v>
                </c:pt>
                <c:pt idx="43">
                  <c:v>5798.038938654774</c:v>
                </c:pt>
                <c:pt idx="44">
                  <c:v>6096.7951969884816</c:v>
                </c:pt>
                <c:pt idx="45">
                  <c:v>6407.2369470291123</c:v>
                </c:pt>
                <c:pt idx="46">
                  <c:v>6729.730333346819</c:v>
                </c:pt>
                <c:pt idx="47">
                  <c:v>7064.6625436482709</c:v>
                </c:pt>
                <c:pt idx="48">
                  <c:v>7412.6040757339824</c:v>
                </c:pt>
                <c:pt idx="49">
                  <c:v>7773.8742574519429</c:v>
                </c:pt>
                <c:pt idx="50">
                  <c:v>8148.864540001563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E8C-44B5-B3F3-8578BA7C795A}"/>
            </c:ext>
          </c:extLst>
        </c:ser>
        <c:ser>
          <c:idx val="3"/>
          <c:order val="3"/>
          <c:tx>
            <c:strRef>
              <c:f>prezentace!$B$185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prezentace!$D$185:$BL$185</c:f>
              <c:numCache>
                <c:formatCode>General</c:formatCode>
                <c:ptCount val="61"/>
                <c:pt idx="29">
                  <c:v>2717.1618012517397</c:v>
                </c:pt>
                <c:pt idx="30">
                  <c:v>2868.910036406779</c:v>
                </c:pt>
                <c:pt idx="31">
                  <c:v>3031.7370085477942</c:v>
                </c:pt>
                <c:pt idx="32">
                  <c:v>3204.3902224017993</c:v>
                </c:pt>
                <c:pt idx="33">
                  <c:v>3387.5325242433655</c:v>
                </c:pt>
                <c:pt idx="34">
                  <c:v>3584.1866197167838</c:v>
                </c:pt>
                <c:pt idx="35">
                  <c:v>3793.9429532609884</c:v>
                </c:pt>
                <c:pt idx="36">
                  <c:v>4015.8491452252147</c:v>
                </c:pt>
                <c:pt idx="37">
                  <c:v>4249.7630114934873</c:v>
                </c:pt>
                <c:pt idx="38">
                  <c:v>4495.9077793125234</c:v>
                </c:pt>
                <c:pt idx="39">
                  <c:v>4754.7095675284345</c:v>
                </c:pt>
                <c:pt idx="40">
                  <c:v>5026.8269318526072</c:v>
                </c:pt>
                <c:pt idx="41">
                  <c:v>5313.2294423129133</c:v>
                </c:pt>
                <c:pt idx="42">
                  <c:v>5614.0547178118159</c:v>
                </c:pt>
                <c:pt idx="43">
                  <c:v>5929.5760378407776</c:v>
                </c:pt>
                <c:pt idx="44">
                  <c:v>6260.432821918941</c:v>
                </c:pt>
                <c:pt idx="45">
                  <c:v>6607.9275182632628</c:v>
                </c:pt>
                <c:pt idx="46">
                  <c:v>6972.863024719526</c:v>
                </c:pt>
                <c:pt idx="47">
                  <c:v>7355.9648722628299</c:v>
                </c:pt>
                <c:pt idx="48">
                  <c:v>7758.1318133997311</c:v>
                </c:pt>
                <c:pt idx="49">
                  <c:v>8180.0475583049474</c:v>
                </c:pt>
                <c:pt idx="50">
                  <c:v>8622.636038129247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E8C-44B5-B3F3-8578BA7C795A}"/>
            </c:ext>
          </c:extLst>
        </c:ser>
        <c:ser>
          <c:idx val="4"/>
          <c:order val="4"/>
          <c:tx>
            <c:strRef>
              <c:f>prezentace!$B$186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prezentace!$D$186:$BL$186</c:f>
            </c:numRef>
          </c:val>
          <c:smooth val="0"/>
          <c:extLst>
            <c:ext xmlns:c16="http://schemas.microsoft.com/office/drawing/2014/chart" uri="{C3380CC4-5D6E-409C-BE32-E72D297353CC}">
              <c16:uniqueId val="{00000005-9E8C-44B5-B3F3-8578BA7C7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prezentace!$B$193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prezentace!$D$193:$BL$193</c:f>
              <c:numCache>
                <c:formatCode>General</c:formatCode>
                <c:ptCount val="61"/>
                <c:pt idx="0">
                  <c:v>6</c:v>
                </c:pt>
                <c:pt idx="1">
                  <c:v>24</c:v>
                </c:pt>
                <c:pt idx="2">
                  <c:v>42</c:v>
                </c:pt>
                <c:pt idx="3">
                  <c:v>51</c:v>
                </c:pt>
                <c:pt idx="4">
                  <c:v>63</c:v>
                </c:pt>
                <c:pt idx="5">
                  <c:v>76</c:v>
                </c:pt>
                <c:pt idx="6">
                  <c:v>93</c:v>
                </c:pt>
                <c:pt idx="7">
                  <c:v>106</c:v>
                </c:pt>
                <c:pt idx="8">
                  <c:v>119</c:v>
                </c:pt>
                <c:pt idx="9">
                  <c:v>132</c:v>
                </c:pt>
                <c:pt idx="10">
                  <c:v>143</c:v>
                </c:pt>
                <c:pt idx="11">
                  <c:v>160</c:v>
                </c:pt>
                <c:pt idx="12">
                  <c:v>167</c:v>
                </c:pt>
                <c:pt idx="13">
                  <c:v>176</c:v>
                </c:pt>
                <c:pt idx="14">
                  <c:v>192</c:v>
                </c:pt>
                <c:pt idx="15">
                  <c:v>207</c:v>
                </c:pt>
                <c:pt idx="16">
                  <c:v>221</c:v>
                </c:pt>
                <c:pt idx="17">
                  <c:v>231</c:v>
                </c:pt>
                <c:pt idx="18">
                  <c:v>243</c:v>
                </c:pt>
                <c:pt idx="19">
                  <c:v>255</c:v>
                </c:pt>
                <c:pt idx="20">
                  <c:v>267</c:v>
                </c:pt>
                <c:pt idx="21">
                  <c:v>282</c:v>
                </c:pt>
                <c:pt idx="22">
                  <c:v>296</c:v>
                </c:pt>
                <c:pt idx="23">
                  <c:v>307</c:v>
                </c:pt>
                <c:pt idx="24">
                  <c:v>315</c:v>
                </c:pt>
                <c:pt idx="25">
                  <c:v>333</c:v>
                </c:pt>
                <c:pt idx="26">
                  <c:v>352</c:v>
                </c:pt>
                <c:pt idx="27">
                  <c:v>367</c:v>
                </c:pt>
                <c:pt idx="28">
                  <c:v>395</c:v>
                </c:pt>
                <c:pt idx="29">
                  <c:v>407</c:v>
                </c:pt>
                <c:pt idx="30">
                  <c:v>426</c:v>
                </c:pt>
                <c:pt idx="31">
                  <c:v>444</c:v>
                </c:pt>
                <c:pt idx="32">
                  <c:v>463</c:v>
                </c:pt>
                <c:pt idx="33">
                  <c:v>491</c:v>
                </c:pt>
                <c:pt idx="34">
                  <c:v>521</c:v>
                </c:pt>
                <c:pt idx="35">
                  <c:v>538</c:v>
                </c:pt>
                <c:pt idx="36">
                  <c:v>561</c:v>
                </c:pt>
                <c:pt idx="37">
                  <c:v>581</c:v>
                </c:pt>
                <c:pt idx="38">
                  <c:v>602</c:v>
                </c:pt>
                <c:pt idx="39">
                  <c:v>622</c:v>
                </c:pt>
                <c:pt idx="40">
                  <c:v>636</c:v>
                </c:pt>
                <c:pt idx="41">
                  <c:v>649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F-484B-BE50-6A53105A0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prezentace!$B$188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prezentace!$D$188:$BL$188</c:f>
              <c:numCache>
                <c:formatCode>General</c:formatCode>
                <c:ptCount val="61"/>
                <c:pt idx="29">
                  <c:v>410.98760930508729</c:v>
                </c:pt>
                <c:pt idx="30">
                  <c:v>432.46700900563792</c:v>
                </c:pt>
                <c:pt idx="31">
                  <c:v>455.51065509601921</c:v>
                </c:pt>
                <c:pt idx="32">
                  <c:v>479.94322084329372</c:v>
                </c:pt>
                <c:pt idx="33">
                  <c:v>505.85992110984148</c:v>
                </c:pt>
                <c:pt idx="34">
                  <c:v>531.17014219730231</c:v>
                </c:pt>
                <c:pt idx="35">
                  <c:v>555.9298623918836</c:v>
                </c:pt>
                <c:pt idx="36">
                  <c:v>580.26912039110221</c:v>
                </c:pt>
                <c:pt idx="37">
                  <c:v>604.33454529915127</c:v>
                </c:pt>
                <c:pt idx="38">
                  <c:v>627.87102790993185</c:v>
                </c:pt>
                <c:pt idx="39">
                  <c:v>650.62043179296961</c:v>
                </c:pt>
                <c:pt idx="40">
                  <c:v>672.37086138992072</c:v>
                </c:pt>
                <c:pt idx="41">
                  <c:v>692.9341685804352</c:v>
                </c:pt>
                <c:pt idx="42">
                  <c:v>712.47727337030767</c:v>
                </c:pt>
                <c:pt idx="43">
                  <c:v>731.06655618890613</c:v>
                </c:pt>
                <c:pt idx="44">
                  <c:v>748.70617295985539</c:v>
                </c:pt>
                <c:pt idx="45">
                  <c:v>765.3897148356441</c:v>
                </c:pt>
                <c:pt idx="46">
                  <c:v>781.1210407778135</c:v>
                </c:pt>
                <c:pt idx="47">
                  <c:v>795.92733393077458</c:v>
                </c:pt>
                <c:pt idx="48">
                  <c:v>809.88304634719816</c:v>
                </c:pt>
                <c:pt idx="49">
                  <c:v>823.04490611638403</c:v>
                </c:pt>
                <c:pt idx="50">
                  <c:v>835.44420784283045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EF-484B-BE50-6A53105A0CF7}"/>
            </c:ext>
          </c:extLst>
        </c:ser>
        <c:ser>
          <c:idx val="1"/>
          <c:order val="1"/>
          <c:tx>
            <c:strRef>
              <c:f>prezentace!$B$189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prezentace!$D$189:$BL$189</c:f>
              <c:numCache>
                <c:formatCode>General</c:formatCode>
                <c:ptCount val="61"/>
                <c:pt idx="29">
                  <c:v>410.98760930508729</c:v>
                </c:pt>
                <c:pt idx="30">
                  <c:v>432.46700900563792</c:v>
                </c:pt>
                <c:pt idx="31">
                  <c:v>455.51065509601921</c:v>
                </c:pt>
                <c:pt idx="32">
                  <c:v>479.94322084329372</c:v>
                </c:pt>
                <c:pt idx="33">
                  <c:v>505.85992110984148</c:v>
                </c:pt>
                <c:pt idx="34">
                  <c:v>532.43151128855629</c:v>
                </c:pt>
                <c:pt idx="35">
                  <c:v>559.65549265574145</c:v>
                </c:pt>
                <c:pt idx="36">
                  <c:v>587.52872904784022</c:v>
                </c:pt>
                <c:pt idx="37">
                  <c:v>616.11667619430671</c:v>
                </c:pt>
                <c:pt idx="38">
                  <c:v>645.21055624361998</c:v>
                </c:pt>
                <c:pt idx="39">
                  <c:v>674.62186069440759</c:v>
                </c:pt>
                <c:pt idx="40">
                  <c:v>704.21175460811651</c:v>
                </c:pt>
                <c:pt idx="41">
                  <c:v>733.87827327176149</c:v>
                </c:pt>
                <c:pt idx="42">
                  <c:v>763.70318261044099</c:v>
                </c:pt>
                <c:pt idx="43">
                  <c:v>793.68552428570194</c:v>
                </c:pt>
                <c:pt idx="44">
                  <c:v>823.77778742827195</c:v>
                </c:pt>
                <c:pt idx="45">
                  <c:v>853.93942182060437</c:v>
                </c:pt>
                <c:pt idx="46">
                  <c:v>884.13322023065712</c:v>
                </c:pt>
                <c:pt idx="47">
                  <c:v>914.35300569121785</c:v>
                </c:pt>
                <c:pt idx="48">
                  <c:v>944.63145104640341</c:v>
                </c:pt>
                <c:pt idx="49">
                  <c:v>974.96832146931308</c:v>
                </c:pt>
                <c:pt idx="50">
                  <c:v>1005.3382024137235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EF-484B-BE50-6A53105A0CF7}"/>
            </c:ext>
          </c:extLst>
        </c:ser>
        <c:ser>
          <c:idx val="2"/>
          <c:order val="2"/>
          <c:tx>
            <c:strRef>
              <c:f>prezentace!$B$190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prezentace!$D$190:$BL$190</c:f>
              <c:numCache>
                <c:formatCode>General</c:formatCode>
                <c:ptCount val="61"/>
                <c:pt idx="29">
                  <c:v>410.98760930508729</c:v>
                </c:pt>
                <c:pt idx="30">
                  <c:v>432.46700900563792</c:v>
                </c:pt>
                <c:pt idx="31">
                  <c:v>455.51065509601921</c:v>
                </c:pt>
                <c:pt idx="32">
                  <c:v>479.94322084329372</c:v>
                </c:pt>
                <c:pt idx="33">
                  <c:v>505.85992110984148</c:v>
                </c:pt>
                <c:pt idx="34">
                  <c:v>533.38151664362601</c:v>
                </c:pt>
                <c:pt idx="35">
                  <c:v>562.46368612639878</c:v>
                </c:pt>
                <c:pt idx="36">
                  <c:v>593.00115495354248</c:v>
                </c:pt>
                <c:pt idx="37">
                  <c:v>624.9975447890514</c:v>
                </c:pt>
                <c:pt idx="38">
                  <c:v>658.40568634372994</c:v>
                </c:pt>
                <c:pt idx="39">
                  <c:v>693.20805477839133</c:v>
                </c:pt>
                <c:pt idx="40">
                  <c:v>729.42605637199938</c:v>
                </c:pt>
                <c:pt idx="41">
                  <c:v>767.12259208694604</c:v>
                </c:pt>
                <c:pt idx="42">
                  <c:v>806.3285130640138</c:v>
                </c:pt>
                <c:pt idx="43">
                  <c:v>847.05893149793155</c:v>
                </c:pt>
                <c:pt idx="44">
                  <c:v>889.34664938639708</c:v>
                </c:pt>
                <c:pt idx="45">
                  <c:v>933.28812405784504</c:v>
                </c:pt>
                <c:pt idx="46">
                  <c:v>978.93559190360929</c:v>
                </c:pt>
                <c:pt idx="47">
                  <c:v>1026.3434575240017</c:v>
                </c:pt>
                <c:pt idx="48">
                  <c:v>1075.5926083045229</c:v>
                </c:pt>
                <c:pt idx="49">
                  <c:v>1126.7283521543495</c:v>
                </c:pt>
                <c:pt idx="50">
                  <c:v>1179.8057976462546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EF-484B-BE50-6A53105A0CF7}"/>
            </c:ext>
          </c:extLst>
        </c:ser>
        <c:ser>
          <c:idx val="3"/>
          <c:order val="3"/>
          <c:tx>
            <c:strRef>
              <c:f>prezentace!$B$191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prezentace!$D$191:$BL$191</c:f>
              <c:numCache>
                <c:formatCode>General</c:formatCode>
                <c:ptCount val="61"/>
                <c:pt idx="29">
                  <c:v>410.98760930508729</c:v>
                </c:pt>
                <c:pt idx="30">
                  <c:v>432.46700900563792</c:v>
                </c:pt>
                <c:pt idx="31">
                  <c:v>455.51065509601921</c:v>
                </c:pt>
                <c:pt idx="32">
                  <c:v>479.94322084329372</c:v>
                </c:pt>
                <c:pt idx="33">
                  <c:v>505.85992110984148</c:v>
                </c:pt>
                <c:pt idx="34">
                  <c:v>533.69218846039666</c:v>
                </c:pt>
                <c:pt idx="35">
                  <c:v>563.38088931204038</c:v>
                </c:pt>
                <c:pt idx="36">
                  <c:v>594.78886115542593</c:v>
                </c:pt>
                <c:pt idx="37">
                  <c:v>627.89888236065735</c:v>
                </c:pt>
                <c:pt idx="38">
                  <c:v>662.7404098637785</c:v>
                </c:pt>
                <c:pt idx="39">
                  <c:v>699.37327650858651</c:v>
                </c:pt>
                <c:pt idx="40">
                  <c:v>737.89078769641048</c:v>
                </c:pt>
                <c:pt idx="41">
                  <c:v>778.42837306518675</c:v>
                </c:pt>
                <c:pt idx="42">
                  <c:v>821.00673877743407</c:v>
                </c:pt>
                <c:pt idx="43">
                  <c:v>865.66592998623298</c:v>
                </c:pt>
                <c:pt idx="44">
                  <c:v>912.4956063946579</c:v>
                </c:pt>
                <c:pt idx="45">
                  <c:v>961.67989280561085</c:v>
                </c:pt>
                <c:pt idx="46">
                  <c:v>1013.3329319079473</c:v>
                </c:pt>
                <c:pt idx="47">
                  <c:v>1067.5570348594115</c:v>
                </c:pt>
                <c:pt idx="48">
                  <c:v>1124.4794950552562</c:v>
                </c:pt>
                <c:pt idx="49">
                  <c:v>1184.1971961558395</c:v>
                </c:pt>
                <c:pt idx="50">
                  <c:v>1246.8405784721481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EF-484B-BE50-6A53105A0CF7}"/>
            </c:ext>
          </c:extLst>
        </c:ser>
        <c:ser>
          <c:idx val="4"/>
          <c:order val="4"/>
          <c:tx>
            <c:strRef>
              <c:f>prezentace!$B$192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prezentace!$D$192:$BL$192</c:f>
            </c:numRef>
          </c:val>
          <c:smooth val="0"/>
          <c:extLst>
            <c:ext xmlns:c16="http://schemas.microsoft.com/office/drawing/2014/chart" uri="{C3380CC4-5D6E-409C-BE32-E72D297353CC}">
              <c16:uniqueId val="{00000005-EFEF-484B-BE50-6A53105A0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prezentace!$B$199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prezentace!$D$199:$BL$199</c:f>
              <c:numCache>
                <c:formatCode>General</c:formatCode>
                <c:ptCount val="61"/>
                <c:pt idx="0">
                  <c:v>7</c:v>
                </c:pt>
                <c:pt idx="1">
                  <c:v>17</c:v>
                </c:pt>
                <c:pt idx="2">
                  <c:v>29</c:v>
                </c:pt>
                <c:pt idx="3">
                  <c:v>45</c:v>
                </c:pt>
                <c:pt idx="4">
                  <c:v>50</c:v>
                </c:pt>
                <c:pt idx="5">
                  <c:v>58</c:v>
                </c:pt>
                <c:pt idx="6">
                  <c:v>61</c:v>
                </c:pt>
                <c:pt idx="7">
                  <c:v>69</c:v>
                </c:pt>
                <c:pt idx="8">
                  <c:v>77</c:v>
                </c:pt>
                <c:pt idx="9">
                  <c:v>87</c:v>
                </c:pt>
                <c:pt idx="10">
                  <c:v>92</c:v>
                </c:pt>
                <c:pt idx="11">
                  <c:v>95</c:v>
                </c:pt>
                <c:pt idx="12">
                  <c:v>101</c:v>
                </c:pt>
                <c:pt idx="13">
                  <c:v>106</c:v>
                </c:pt>
                <c:pt idx="14">
                  <c:v>115</c:v>
                </c:pt>
                <c:pt idx="15">
                  <c:v>121</c:v>
                </c:pt>
                <c:pt idx="16">
                  <c:v>129</c:v>
                </c:pt>
                <c:pt idx="17">
                  <c:v>140</c:v>
                </c:pt>
                <c:pt idx="18">
                  <c:v>146</c:v>
                </c:pt>
                <c:pt idx="19">
                  <c:v>158</c:v>
                </c:pt>
                <c:pt idx="20">
                  <c:v>161</c:v>
                </c:pt>
                <c:pt idx="21">
                  <c:v>171</c:v>
                </c:pt>
                <c:pt idx="22">
                  <c:v>180</c:v>
                </c:pt>
                <c:pt idx="23">
                  <c:v>191</c:v>
                </c:pt>
                <c:pt idx="24">
                  <c:v>208</c:v>
                </c:pt>
                <c:pt idx="25">
                  <c:v>220</c:v>
                </c:pt>
                <c:pt idx="26">
                  <c:v>233</c:v>
                </c:pt>
                <c:pt idx="27">
                  <c:v>245</c:v>
                </c:pt>
                <c:pt idx="28">
                  <c:v>258</c:v>
                </c:pt>
                <c:pt idx="29">
                  <c:v>274</c:v>
                </c:pt>
                <c:pt idx="30">
                  <c:v>286</c:v>
                </c:pt>
                <c:pt idx="31">
                  <c:v>299</c:v>
                </c:pt>
                <c:pt idx="32">
                  <c:v>304</c:v>
                </c:pt>
                <c:pt idx="33">
                  <c:v>317</c:v>
                </c:pt>
                <c:pt idx="34">
                  <c:v>325</c:v>
                </c:pt>
                <c:pt idx="35">
                  <c:v>339</c:v>
                </c:pt>
                <c:pt idx="36">
                  <c:v>353</c:v>
                </c:pt>
                <c:pt idx="37">
                  <c:v>364</c:v>
                </c:pt>
                <c:pt idx="38">
                  <c:v>376</c:v>
                </c:pt>
                <c:pt idx="39">
                  <c:v>384</c:v>
                </c:pt>
                <c:pt idx="40">
                  <c:v>394</c:v>
                </c:pt>
                <c:pt idx="41">
                  <c:v>403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3-498D-BF10-414BF8E3A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prezentace!$B$194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prezentace!$D$194:$BL$194</c:f>
              <c:numCache>
                <c:formatCode>General</c:formatCode>
                <c:ptCount val="61"/>
                <c:pt idx="29">
                  <c:v>262.91553031361644</c:v>
                </c:pt>
                <c:pt idx="30">
                  <c:v>276.80685822179294</c:v>
                </c:pt>
                <c:pt idx="31">
                  <c:v>291.7162716238463</c:v>
                </c:pt>
                <c:pt idx="32">
                  <c:v>307.52715099180779</c:v>
                </c:pt>
                <c:pt idx="33">
                  <c:v>324.29878003643881</c:v>
                </c:pt>
                <c:pt idx="34">
                  <c:v>340.66720082978355</c:v>
                </c:pt>
                <c:pt idx="35">
                  <c:v>356.67435119206198</c:v>
                </c:pt>
                <c:pt idx="36">
                  <c:v>372.40833449248618</c:v>
                </c:pt>
                <c:pt idx="37">
                  <c:v>387.96051403595266</c:v>
                </c:pt>
                <c:pt idx="38">
                  <c:v>403.16755755644806</c:v>
                </c:pt>
                <c:pt idx="39">
                  <c:v>417.86262645665659</c:v>
                </c:pt>
                <c:pt idx="40">
                  <c:v>431.9105796584978</c:v>
                </c:pt>
                <c:pt idx="41">
                  <c:v>445.19504424589172</c:v>
                </c:pt>
                <c:pt idx="42">
                  <c:v>457.82268872871748</c:v>
                </c:pt>
                <c:pt idx="43">
                  <c:v>469.83286869501541</c:v>
                </c:pt>
                <c:pt idx="44">
                  <c:v>481.2301629392249</c:v>
                </c:pt>
                <c:pt idx="45">
                  <c:v>492.01013287048602</c:v>
                </c:pt>
                <c:pt idx="46">
                  <c:v>502.17517293797732</c:v>
                </c:pt>
                <c:pt idx="47">
                  <c:v>511.74340592299404</c:v>
                </c:pt>
                <c:pt idx="48">
                  <c:v>520.76201287556012</c:v>
                </c:pt>
                <c:pt idx="49">
                  <c:v>529.2678093364666</c:v>
                </c:pt>
                <c:pt idx="50">
                  <c:v>537.28135122190656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63-498D-BF10-414BF8E3AAF0}"/>
            </c:ext>
          </c:extLst>
        </c:ser>
        <c:ser>
          <c:idx val="1"/>
          <c:order val="1"/>
          <c:tx>
            <c:strRef>
              <c:f>prezentace!$B$195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prezentace!$D$195:$BL$195</c:f>
              <c:numCache>
                <c:formatCode>General</c:formatCode>
                <c:ptCount val="61"/>
                <c:pt idx="29">
                  <c:v>262.91553031361644</c:v>
                </c:pt>
                <c:pt idx="30">
                  <c:v>276.80685822179294</c:v>
                </c:pt>
                <c:pt idx="31">
                  <c:v>291.7162716238463</c:v>
                </c:pt>
                <c:pt idx="32">
                  <c:v>307.52715099180779</c:v>
                </c:pt>
                <c:pt idx="33">
                  <c:v>324.29878003643881</c:v>
                </c:pt>
                <c:pt idx="34">
                  <c:v>341.48596265317479</c:v>
                </c:pt>
                <c:pt idx="35">
                  <c:v>359.09090618333067</c:v>
                </c:pt>
                <c:pt idx="36">
                  <c:v>377.11552963605527</c:v>
                </c:pt>
                <c:pt idx="37">
                  <c:v>395.59803874693279</c:v>
                </c:pt>
                <c:pt idx="38">
                  <c:v>414.4057739170463</c:v>
                </c:pt>
                <c:pt idx="39">
                  <c:v>433.41719408900781</c:v>
                </c:pt>
                <c:pt idx="40">
                  <c:v>452.54330834055366</c:v>
                </c:pt>
                <c:pt idx="41">
                  <c:v>471.72228831599932</c:v>
                </c:pt>
                <c:pt idx="42">
                  <c:v>491.00543801362437</c:v>
                </c:pt>
                <c:pt idx="43">
                  <c:v>510.38909997343922</c:v>
                </c:pt>
                <c:pt idx="44">
                  <c:v>529.84412923616947</c:v>
                </c:pt>
                <c:pt idx="45">
                  <c:v>549.34431326046797</c:v>
                </c:pt>
                <c:pt idx="46">
                  <c:v>568.86526035490567</c:v>
                </c:pt>
                <c:pt idx="47">
                  <c:v>588.40367381495889</c:v>
                </c:pt>
                <c:pt idx="48">
                  <c:v>607.98017887739911</c:v>
                </c:pt>
                <c:pt idx="49">
                  <c:v>627.59453400627228</c:v>
                </c:pt>
                <c:pt idx="50">
                  <c:v>647.23069179493291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63-498D-BF10-414BF8E3AAF0}"/>
            </c:ext>
          </c:extLst>
        </c:ser>
        <c:ser>
          <c:idx val="2"/>
          <c:order val="2"/>
          <c:tx>
            <c:strRef>
              <c:f>prezentace!$B$196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prezentace!$D$196:$BL$196</c:f>
              <c:numCache>
                <c:formatCode>General</c:formatCode>
                <c:ptCount val="61"/>
                <c:pt idx="29">
                  <c:v>262.91553031361644</c:v>
                </c:pt>
                <c:pt idx="30">
                  <c:v>276.80685822179294</c:v>
                </c:pt>
                <c:pt idx="31">
                  <c:v>291.7162716238463</c:v>
                </c:pt>
                <c:pt idx="32">
                  <c:v>307.52715099180779</c:v>
                </c:pt>
                <c:pt idx="33">
                  <c:v>324.29878003643881</c:v>
                </c:pt>
                <c:pt idx="34">
                  <c:v>342.1026165113845</c:v>
                </c:pt>
                <c:pt idx="35">
                  <c:v>360.91238534312311</c:v>
                </c:pt>
                <c:pt idx="36">
                  <c:v>380.66389974889114</c:v>
                </c:pt>
                <c:pt idx="37">
                  <c:v>401.35487943897544</c:v>
                </c:pt>
                <c:pt idx="38">
                  <c:v>422.95801636232846</c:v>
                </c:pt>
                <c:pt idx="39">
                  <c:v>445.46265608170773</c:v>
                </c:pt>
                <c:pt idx="40">
                  <c:v>468.88271289233614</c:v>
                </c:pt>
                <c:pt idx="41">
                  <c:v>493.26212250827189</c:v>
                </c:pt>
                <c:pt idx="42">
                  <c:v>518.61893222544154</c:v>
                </c:pt>
                <c:pt idx="43">
                  <c:v>544.96044260003782</c:v>
                </c:pt>
                <c:pt idx="44">
                  <c:v>572.30929257873629</c:v>
                </c:pt>
                <c:pt idx="45">
                  <c:v>600.72813698347409</c:v>
                </c:pt>
                <c:pt idx="46">
                  <c:v>630.25008250178939</c:v>
                </c:pt>
                <c:pt idx="47">
                  <c:v>660.91097432051697</c:v>
                </c:pt>
                <c:pt idx="48">
                  <c:v>692.76290107576654</c:v>
                </c:pt>
                <c:pt idx="49">
                  <c:v>725.83498618086173</c:v>
                </c:pt>
                <c:pt idx="50">
                  <c:v>760.16336439684085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63-498D-BF10-414BF8E3AAF0}"/>
            </c:ext>
          </c:extLst>
        </c:ser>
        <c:ser>
          <c:idx val="3"/>
          <c:order val="3"/>
          <c:tx>
            <c:strRef>
              <c:f>prezentace!$B$197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prezentace!$D$197:$BL$197</c:f>
              <c:numCache>
                <c:formatCode>General</c:formatCode>
                <c:ptCount val="61"/>
                <c:pt idx="29">
                  <c:v>262.91553031361644</c:v>
                </c:pt>
                <c:pt idx="30">
                  <c:v>276.80685822179294</c:v>
                </c:pt>
                <c:pt idx="31">
                  <c:v>291.7162716238463</c:v>
                </c:pt>
                <c:pt idx="32">
                  <c:v>307.52715099180779</c:v>
                </c:pt>
                <c:pt idx="33">
                  <c:v>324.29878003643881</c:v>
                </c:pt>
                <c:pt idx="34">
                  <c:v>342.30427534775453</c:v>
                </c:pt>
                <c:pt idx="35">
                  <c:v>361.50731051102878</c:v>
                </c:pt>
                <c:pt idx="36">
                  <c:v>381.82306478519723</c:v>
                </c:pt>
                <c:pt idx="37">
                  <c:v>403.23561190281976</c:v>
                </c:pt>
                <c:pt idx="38">
                  <c:v>425.76753132745432</c:v>
                </c:pt>
                <c:pt idx="39">
                  <c:v>449.45831457577407</c:v>
                </c:pt>
                <c:pt idx="40">
                  <c:v>474.36815763347334</c:v>
                </c:pt>
                <c:pt idx="41">
                  <c:v>500.58763024561983</c:v>
                </c:pt>
                <c:pt idx="42">
                  <c:v>528.12810087010996</c:v>
                </c:pt>
                <c:pt idx="43">
                  <c:v>557.01321955705134</c:v>
                </c:pt>
                <c:pt idx="44">
                  <c:v>587.30236965151789</c:v>
                </c:pt>
                <c:pt idx="45">
                  <c:v>619.11501221612866</c:v>
                </c:pt>
                <c:pt idx="46">
                  <c:v>652.52414949908541</c:v>
                </c:pt>
                <c:pt idx="47">
                  <c:v>687.59658392946858</c:v>
                </c:pt>
                <c:pt idx="48">
                  <c:v>724.41451056937751</c:v>
                </c:pt>
                <c:pt idx="49">
                  <c:v>763.04041031540623</c:v>
                </c:pt>
                <c:pt idx="50">
                  <c:v>803.5592010862747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63-498D-BF10-414BF8E3AAF0}"/>
            </c:ext>
          </c:extLst>
        </c:ser>
        <c:ser>
          <c:idx val="4"/>
          <c:order val="4"/>
          <c:tx>
            <c:strRef>
              <c:f>prezentace!$B$198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prezentace!$D$198:$BL$198</c:f>
            </c:numRef>
          </c:val>
          <c:smooth val="0"/>
          <c:extLst>
            <c:ext xmlns:c16="http://schemas.microsoft.com/office/drawing/2014/chart" uri="{C3380CC4-5D6E-409C-BE32-E72D297353CC}">
              <c16:uniqueId val="{00000005-AB63-498D-BF10-414BF8E3A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prezentace!$B$205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prezentace!$D$205:$BL$205</c:f>
              <c:numCache>
                <c:formatCode>General</c:formatCode>
                <c:ptCount val="61"/>
                <c:pt idx="0">
                  <c:v>1</c:v>
                </c:pt>
                <c:pt idx="1">
                  <c:v>6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17</c:v>
                </c:pt>
                <c:pt idx="6">
                  <c:v>21</c:v>
                </c:pt>
                <c:pt idx="7">
                  <c:v>25</c:v>
                </c:pt>
                <c:pt idx="8">
                  <c:v>31</c:v>
                </c:pt>
                <c:pt idx="9">
                  <c:v>33</c:v>
                </c:pt>
                <c:pt idx="10">
                  <c:v>40</c:v>
                </c:pt>
                <c:pt idx="11">
                  <c:v>45</c:v>
                </c:pt>
                <c:pt idx="12">
                  <c:v>49</c:v>
                </c:pt>
                <c:pt idx="13">
                  <c:v>56</c:v>
                </c:pt>
                <c:pt idx="14">
                  <c:v>57</c:v>
                </c:pt>
                <c:pt idx="15">
                  <c:v>59</c:v>
                </c:pt>
                <c:pt idx="16">
                  <c:v>60</c:v>
                </c:pt>
                <c:pt idx="17">
                  <c:v>63</c:v>
                </c:pt>
                <c:pt idx="18">
                  <c:v>66</c:v>
                </c:pt>
                <c:pt idx="19">
                  <c:v>68</c:v>
                </c:pt>
                <c:pt idx="20">
                  <c:v>72</c:v>
                </c:pt>
                <c:pt idx="21">
                  <c:v>74</c:v>
                </c:pt>
                <c:pt idx="22">
                  <c:v>79</c:v>
                </c:pt>
                <c:pt idx="23">
                  <c:v>85</c:v>
                </c:pt>
                <c:pt idx="24">
                  <c:v>86</c:v>
                </c:pt>
                <c:pt idx="25">
                  <c:v>95</c:v>
                </c:pt>
                <c:pt idx="26">
                  <c:v>98</c:v>
                </c:pt>
                <c:pt idx="27">
                  <c:v>105</c:v>
                </c:pt>
                <c:pt idx="28">
                  <c:v>113</c:v>
                </c:pt>
                <c:pt idx="29">
                  <c:v>119</c:v>
                </c:pt>
                <c:pt idx="30">
                  <c:v>127</c:v>
                </c:pt>
                <c:pt idx="31">
                  <c:v>131</c:v>
                </c:pt>
                <c:pt idx="32">
                  <c:v>134</c:v>
                </c:pt>
                <c:pt idx="33">
                  <c:v>140</c:v>
                </c:pt>
                <c:pt idx="34">
                  <c:v>146</c:v>
                </c:pt>
                <c:pt idx="35">
                  <c:v>150</c:v>
                </c:pt>
                <c:pt idx="36">
                  <c:v>156</c:v>
                </c:pt>
                <c:pt idx="37">
                  <c:v>160</c:v>
                </c:pt>
                <c:pt idx="38">
                  <c:v>165</c:v>
                </c:pt>
                <c:pt idx="39">
                  <c:v>169</c:v>
                </c:pt>
                <c:pt idx="40">
                  <c:v>173</c:v>
                </c:pt>
                <c:pt idx="41">
                  <c:v>180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C-4B7B-809D-6716BBF9F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prezentace!$B$200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prezentace!$D$200:$BL$200</c:f>
              <c:numCache>
                <c:formatCode>General</c:formatCode>
                <c:ptCount val="61"/>
                <c:pt idx="29">
                  <c:v>118.86711390022904</c:v>
                </c:pt>
                <c:pt idx="30">
                  <c:v>124.11082254285317</c:v>
                </c:pt>
                <c:pt idx="31">
                  <c:v>129.74366494244654</c:v>
                </c:pt>
                <c:pt idx="32">
                  <c:v>135.7191996792925</c:v>
                </c:pt>
                <c:pt idx="33">
                  <c:v>142.05808677510723</c:v>
                </c:pt>
                <c:pt idx="34">
                  <c:v>148.23654592215183</c:v>
                </c:pt>
                <c:pt idx="35">
                  <c:v>154.27470325473379</c:v>
                </c:pt>
                <c:pt idx="36">
                  <c:v>160.20881475508426</c:v>
                </c:pt>
                <c:pt idx="37">
                  <c:v>166.07077250612872</c:v>
                </c:pt>
                <c:pt idx="38">
                  <c:v>171.80016050917681</c:v>
                </c:pt>
                <c:pt idx="39">
                  <c:v>177.33407938290611</c:v>
                </c:pt>
                <c:pt idx="40">
                  <c:v>182.62293729374639</c:v>
                </c:pt>
                <c:pt idx="41">
                  <c:v>187.62678103719054</c:v>
                </c:pt>
                <c:pt idx="42">
                  <c:v>192.38491475158099</c:v>
                </c:pt>
                <c:pt idx="43">
                  <c:v>196.90951722814322</c:v>
                </c:pt>
                <c:pt idx="44">
                  <c:v>201.2037332071589</c:v>
                </c:pt>
                <c:pt idx="45">
                  <c:v>205.26566715121433</c:v>
                </c:pt>
                <c:pt idx="46">
                  <c:v>209.0961470862546</c:v>
                </c:pt>
                <c:pt idx="47">
                  <c:v>212.70242046568117</c:v>
                </c:pt>
                <c:pt idx="48">
                  <c:v>216.1015713459185</c:v>
                </c:pt>
                <c:pt idx="49">
                  <c:v>219.30759267789034</c:v>
                </c:pt>
                <c:pt idx="50">
                  <c:v>222.32848121333251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C-4B7B-809D-6716BBF9FC37}"/>
            </c:ext>
          </c:extLst>
        </c:ser>
        <c:ser>
          <c:idx val="1"/>
          <c:order val="1"/>
          <c:tx>
            <c:strRef>
              <c:f>prezentace!$B$201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prezentace!$D$201:$BL$201</c:f>
              <c:numCache>
                <c:formatCode>General</c:formatCode>
                <c:ptCount val="61"/>
                <c:pt idx="29">
                  <c:v>118.86711390022904</c:v>
                </c:pt>
                <c:pt idx="30">
                  <c:v>124.11082254285317</c:v>
                </c:pt>
                <c:pt idx="31">
                  <c:v>129.74366494244654</c:v>
                </c:pt>
                <c:pt idx="32">
                  <c:v>135.7191996792925</c:v>
                </c:pt>
                <c:pt idx="33">
                  <c:v>142.05808677510723</c:v>
                </c:pt>
                <c:pt idx="34">
                  <c:v>148.54785903812854</c:v>
                </c:pt>
                <c:pt idx="35">
                  <c:v>155.19221325990566</c:v>
                </c:pt>
                <c:pt idx="36">
                  <c:v>161.99483020298169</c:v>
                </c:pt>
                <c:pt idx="37">
                  <c:v>168.96704131257252</c:v>
                </c:pt>
                <c:pt idx="38">
                  <c:v>176.06053986472003</c:v>
                </c:pt>
                <c:pt idx="39">
                  <c:v>183.22972556099018</c:v>
                </c:pt>
                <c:pt idx="40">
                  <c:v>190.44160335475226</c:v>
                </c:pt>
                <c:pt idx="41">
                  <c:v>197.67591629810937</c:v>
                </c:pt>
                <c:pt idx="42">
                  <c:v>204.95085005349122</c:v>
                </c:pt>
                <c:pt idx="43">
                  <c:v>212.26274887304913</c:v>
                </c:pt>
                <c:pt idx="44">
                  <c:v>219.60179570214552</c:v>
                </c:pt>
                <c:pt idx="45">
                  <c:v>226.95810511162989</c:v>
                </c:pt>
                <c:pt idx="46">
                  <c:v>234.32222349543684</c:v>
                </c:pt>
                <c:pt idx="47">
                  <c:v>241.69342927644496</c:v>
                </c:pt>
                <c:pt idx="48">
                  <c:v>249.07912970136516</c:v>
                </c:pt>
                <c:pt idx="49">
                  <c:v>256.47916643728212</c:v>
                </c:pt>
                <c:pt idx="50">
                  <c:v>263.88777316455645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C-4B7B-809D-6716BBF9FC37}"/>
            </c:ext>
          </c:extLst>
        </c:ser>
        <c:ser>
          <c:idx val="2"/>
          <c:order val="2"/>
          <c:tx>
            <c:strRef>
              <c:f>prezentace!$B$202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prezentace!$D$202:$BL$202</c:f>
              <c:numCache>
                <c:formatCode>General</c:formatCode>
                <c:ptCount val="61"/>
                <c:pt idx="29">
                  <c:v>118.86711390022904</c:v>
                </c:pt>
                <c:pt idx="30">
                  <c:v>124.11082254285317</c:v>
                </c:pt>
                <c:pt idx="31">
                  <c:v>129.74366494244654</c:v>
                </c:pt>
                <c:pt idx="32">
                  <c:v>135.7191996792925</c:v>
                </c:pt>
                <c:pt idx="33">
                  <c:v>142.05808677510723</c:v>
                </c:pt>
                <c:pt idx="34">
                  <c:v>148.78232580073745</c:v>
                </c:pt>
                <c:pt idx="35">
                  <c:v>155.88378753206987</c:v>
                </c:pt>
                <c:pt idx="36">
                  <c:v>163.34116161408355</c:v>
                </c:pt>
                <c:pt idx="37">
                  <c:v>171.15012515304539</c:v>
                </c:pt>
                <c:pt idx="38">
                  <c:v>179.30276482599925</c:v>
                </c:pt>
                <c:pt idx="39">
                  <c:v>187.79556761265232</c:v>
                </c:pt>
                <c:pt idx="40">
                  <c:v>196.63383851138644</c:v>
                </c:pt>
                <c:pt idx="41">
                  <c:v>205.83660098148454</c:v>
                </c:pt>
                <c:pt idx="42">
                  <c:v>215.40924074302512</c:v>
                </c:pt>
                <c:pt idx="43">
                  <c:v>225.35266147132123</c:v>
                </c:pt>
                <c:pt idx="44">
                  <c:v>235.67647619816756</c:v>
                </c:pt>
                <c:pt idx="45">
                  <c:v>246.40454050974742</c:v>
                </c:pt>
                <c:pt idx="46">
                  <c:v>257.54884520461144</c:v>
                </c:pt>
                <c:pt idx="47">
                  <c:v>269.12341562880169</c:v>
                </c:pt>
                <c:pt idx="48">
                  <c:v>281.14774684709585</c:v>
                </c:pt>
                <c:pt idx="49">
                  <c:v>293.63269871272286</c:v>
                </c:pt>
                <c:pt idx="50">
                  <c:v>306.59228177278703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FC-4B7B-809D-6716BBF9FC37}"/>
            </c:ext>
          </c:extLst>
        </c:ser>
        <c:ser>
          <c:idx val="3"/>
          <c:order val="3"/>
          <c:tx>
            <c:strRef>
              <c:f>prezentace!$B$203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prezentace!$D$203:$BL$203</c:f>
              <c:numCache>
                <c:formatCode>General</c:formatCode>
                <c:ptCount val="61"/>
                <c:pt idx="29">
                  <c:v>118.86711390022904</c:v>
                </c:pt>
                <c:pt idx="30">
                  <c:v>124.11082254285317</c:v>
                </c:pt>
                <c:pt idx="31">
                  <c:v>129.74366494244654</c:v>
                </c:pt>
                <c:pt idx="32">
                  <c:v>135.7191996792925</c:v>
                </c:pt>
                <c:pt idx="33">
                  <c:v>142.05808677510723</c:v>
                </c:pt>
                <c:pt idx="34">
                  <c:v>148.85900138443111</c:v>
                </c:pt>
                <c:pt idx="35">
                  <c:v>156.10966670477626</c:v>
                </c:pt>
                <c:pt idx="36">
                  <c:v>163.78097510137556</c:v>
                </c:pt>
                <c:pt idx="37">
                  <c:v>171.86332822996889</c:v>
                </c:pt>
                <c:pt idx="38">
                  <c:v>180.36789239735515</c:v>
                </c:pt>
                <c:pt idx="39">
                  <c:v>189.31017102883126</c:v>
                </c:pt>
                <c:pt idx="40">
                  <c:v>198.71277668270568</c:v>
                </c:pt>
                <c:pt idx="41">
                  <c:v>208.6121323296021</c:v>
                </c:pt>
                <c:pt idx="42">
                  <c:v>219.01101433042953</c:v>
                </c:pt>
                <c:pt idx="43">
                  <c:v>229.91666623784855</c:v>
                </c:pt>
                <c:pt idx="44">
                  <c:v>241.35255111280674</c:v>
                </c:pt>
                <c:pt idx="45">
                  <c:v>253.36404961699742</c:v>
                </c:pt>
                <c:pt idx="46">
                  <c:v>265.97810677102024</c:v>
                </c:pt>
                <c:pt idx="47">
                  <c:v>279.22041475925209</c:v>
                </c:pt>
                <c:pt idx="48">
                  <c:v>293.12190391719918</c:v>
                </c:pt>
                <c:pt idx="49">
                  <c:v>307.70602740625452</c:v>
                </c:pt>
                <c:pt idx="50">
                  <c:v>323.00525842308207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FC-4B7B-809D-6716BBF9FC37}"/>
            </c:ext>
          </c:extLst>
        </c:ser>
        <c:ser>
          <c:idx val="4"/>
          <c:order val="4"/>
          <c:tx>
            <c:strRef>
              <c:f>prezentace!$B$204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prezentace!$D$204:$BL$204</c:f>
            </c:numRef>
          </c:val>
          <c:smooth val="0"/>
          <c:extLst>
            <c:ext xmlns:c16="http://schemas.microsoft.com/office/drawing/2014/chart" uri="{C3380CC4-5D6E-409C-BE32-E72D297353CC}">
              <c16:uniqueId val="{00000005-CCFC-4B7B-809D-6716BBF9F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prezentace!$B$283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prezentace!$D$283:$BL$283</c:f>
              <c:numCache>
                <c:formatCode>General</c:formatCode>
                <c:ptCount val="61"/>
                <c:pt idx="0">
                  <c:v>89</c:v>
                </c:pt>
                <c:pt idx="1">
                  <c:v>100</c:v>
                </c:pt>
                <c:pt idx="2">
                  <c:v>108</c:v>
                </c:pt>
                <c:pt idx="3">
                  <c:v>102</c:v>
                </c:pt>
                <c:pt idx="4">
                  <c:v>100</c:v>
                </c:pt>
                <c:pt idx="5">
                  <c:v>90</c:v>
                </c:pt>
                <c:pt idx="6">
                  <c:v>117</c:v>
                </c:pt>
                <c:pt idx="7">
                  <c:v>111</c:v>
                </c:pt>
                <c:pt idx="8">
                  <c:v>109</c:v>
                </c:pt>
                <c:pt idx="9">
                  <c:v>113</c:v>
                </c:pt>
                <c:pt idx="10">
                  <c:v>108</c:v>
                </c:pt>
                <c:pt idx="11">
                  <c:v>109</c:v>
                </c:pt>
                <c:pt idx="12">
                  <c:v>105</c:v>
                </c:pt>
                <c:pt idx="13">
                  <c:v>102</c:v>
                </c:pt>
                <c:pt idx="14">
                  <c:v>107</c:v>
                </c:pt>
                <c:pt idx="15">
                  <c:v>111</c:v>
                </c:pt>
                <c:pt idx="16">
                  <c:v>113</c:v>
                </c:pt>
                <c:pt idx="17">
                  <c:v>109</c:v>
                </c:pt>
                <c:pt idx="18">
                  <c:v>110</c:v>
                </c:pt>
                <c:pt idx="19">
                  <c:v>111</c:v>
                </c:pt>
                <c:pt idx="20">
                  <c:v>98</c:v>
                </c:pt>
                <c:pt idx="21">
                  <c:v>101</c:v>
                </c:pt>
                <c:pt idx="22">
                  <c:v>106</c:v>
                </c:pt>
                <c:pt idx="23">
                  <c:v>87</c:v>
                </c:pt>
                <c:pt idx="24">
                  <c:v>89</c:v>
                </c:pt>
                <c:pt idx="25">
                  <c:v>100</c:v>
                </c:pt>
                <c:pt idx="26">
                  <c:v>112</c:v>
                </c:pt>
                <c:pt idx="27">
                  <c:v>130</c:v>
                </c:pt>
                <c:pt idx="28">
                  <c:v>142</c:v>
                </c:pt>
                <c:pt idx="29">
                  <c:v>136</c:v>
                </c:pt>
                <c:pt idx="30">
                  <c:v>132</c:v>
                </c:pt>
                <c:pt idx="31">
                  <c:v>130</c:v>
                </c:pt>
                <c:pt idx="32">
                  <c:v>133</c:v>
                </c:pt>
                <c:pt idx="33">
                  <c:v>152</c:v>
                </c:pt>
                <c:pt idx="34">
                  <c:v>174</c:v>
                </c:pt>
                <c:pt idx="35">
                  <c:v>166</c:v>
                </c:pt>
                <c:pt idx="36">
                  <c:v>183</c:v>
                </c:pt>
                <c:pt idx="37">
                  <c:v>190</c:v>
                </c:pt>
                <c:pt idx="38">
                  <c:v>187</c:v>
                </c:pt>
                <c:pt idx="39">
                  <c:v>188</c:v>
                </c:pt>
                <c:pt idx="40">
                  <c:v>194</c:v>
                </c:pt>
                <c:pt idx="41">
                  <c:v>166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FD-40FD-ADD3-5E5070E21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prezentace!$B$278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prezentace!$D$278:$BL$278</c:f>
              <c:numCache>
                <c:formatCode>General</c:formatCode>
                <c:ptCount val="61"/>
                <c:pt idx="29">
                  <c:v>141.52510419684018</c:v>
                </c:pt>
                <c:pt idx="30">
                  <c:v>148.24138393395697</c:v>
                </c:pt>
                <c:pt idx="31">
                  <c:v>155.78738381969163</c:v>
                </c:pt>
                <c:pt idx="32">
                  <c:v>163.98429506559202</c:v>
                </c:pt>
                <c:pt idx="33">
                  <c:v>172.76836454134448</c:v>
                </c:pt>
                <c:pt idx="34">
                  <c:v>180.06900813140166</c:v>
                </c:pt>
                <c:pt idx="35">
                  <c:v>186.06235587303451</c:v>
                </c:pt>
                <c:pt idx="36">
                  <c:v>191.03880186214519</c:v>
                </c:pt>
                <c:pt idx="37">
                  <c:v>195.15566066333557</c:v>
                </c:pt>
                <c:pt idx="38">
                  <c:v>198.34669250775923</c:v>
                </c:pt>
                <c:pt idx="39">
                  <c:v>200.34623688881854</c:v>
                </c:pt>
                <c:pt idx="40">
                  <c:v>201.13772307390244</c:v>
                </c:pt>
                <c:pt idx="41">
                  <c:v>200.60482123603413</c:v>
                </c:pt>
                <c:pt idx="42">
                  <c:v>199.03095497913293</c:v>
                </c:pt>
                <c:pt idx="43">
                  <c:v>196.64523950870915</c:v>
                </c:pt>
                <c:pt idx="44">
                  <c:v>193.53628096851975</c:v>
                </c:pt>
                <c:pt idx="45">
                  <c:v>189.79133627129715</c:v>
                </c:pt>
                <c:pt idx="46">
                  <c:v>185.43214515809404</c:v>
                </c:pt>
                <c:pt idx="47">
                  <c:v>180.6170099331618</c:v>
                </c:pt>
                <c:pt idx="48">
                  <c:v>175.4292991657187</c:v>
                </c:pt>
                <c:pt idx="49">
                  <c:v>169.99086646661056</c:v>
                </c:pt>
                <c:pt idx="50">
                  <c:v>164.38149677096544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FD-40FD-ADD3-5E5070E21D9A}"/>
            </c:ext>
          </c:extLst>
        </c:ser>
        <c:ser>
          <c:idx val="1"/>
          <c:order val="1"/>
          <c:tx>
            <c:strRef>
              <c:f>prezentace!$B$279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prezentace!$D$279:$BL$279</c:f>
              <c:numCache>
                <c:formatCode>General</c:formatCode>
                <c:ptCount val="61"/>
                <c:pt idx="29">
                  <c:v>141.52510419684018</c:v>
                </c:pt>
                <c:pt idx="30">
                  <c:v>148.24138393395697</c:v>
                </c:pt>
                <c:pt idx="31">
                  <c:v>155.78738381969163</c:v>
                </c:pt>
                <c:pt idx="32">
                  <c:v>163.98429506559202</c:v>
                </c:pt>
                <c:pt idx="33">
                  <c:v>172.76836454134448</c:v>
                </c:pt>
                <c:pt idx="34">
                  <c:v>181.29553112764481</c:v>
                </c:pt>
                <c:pt idx="35">
                  <c:v>189.55485462560961</c:v>
                </c:pt>
                <c:pt idx="36">
                  <c:v>197.60559809613792</c:v>
                </c:pt>
                <c:pt idx="37">
                  <c:v>205.45228857952483</c:v>
                </c:pt>
                <c:pt idx="38">
                  <c:v>213.00631396663789</c:v>
                </c:pt>
                <c:pt idx="39">
                  <c:v>220.01222527049805</c:v>
                </c:pt>
                <c:pt idx="40">
                  <c:v>226.45272463885399</c:v>
                </c:pt>
                <c:pt idx="41">
                  <c:v>232.22587905750251</c:v>
                </c:pt>
                <c:pt idx="42">
                  <c:v>237.46410573208487</c:v>
                </c:pt>
                <c:pt idx="43">
                  <c:v>242.2747756954393</c:v>
                </c:pt>
                <c:pt idx="44">
                  <c:v>246.65183185667115</c:v>
                </c:pt>
                <c:pt idx="45">
                  <c:v>250.60773970724998</c:v>
                </c:pt>
                <c:pt idx="46">
                  <c:v>254.09648183151461</c:v>
                </c:pt>
                <c:pt idx="47">
                  <c:v>257.22202545503342</c:v>
                </c:pt>
                <c:pt idx="48">
                  <c:v>260.01548800165608</c:v>
                </c:pt>
                <c:pt idx="49">
                  <c:v>262.5309113726787</c:v>
                </c:pt>
                <c:pt idx="50">
                  <c:v>264.78822099699988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FD-40FD-ADD3-5E5070E21D9A}"/>
            </c:ext>
          </c:extLst>
        </c:ser>
        <c:ser>
          <c:idx val="2"/>
          <c:order val="2"/>
          <c:tx>
            <c:strRef>
              <c:f>prezentace!$B$280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prezentace!$D$280:$BL$280</c:f>
              <c:numCache>
                <c:formatCode>General</c:formatCode>
                <c:ptCount val="61"/>
                <c:pt idx="29">
                  <c:v>141.52510419684018</c:v>
                </c:pt>
                <c:pt idx="30">
                  <c:v>148.24138393395697</c:v>
                </c:pt>
                <c:pt idx="31">
                  <c:v>155.78738381969163</c:v>
                </c:pt>
                <c:pt idx="32">
                  <c:v>163.98429506559202</c:v>
                </c:pt>
                <c:pt idx="33">
                  <c:v>172.76836454134448</c:v>
                </c:pt>
                <c:pt idx="34">
                  <c:v>182.21929200194091</c:v>
                </c:pt>
                <c:pt idx="35">
                  <c:v>192.18740281500152</c:v>
                </c:pt>
                <c:pt idx="36">
                  <c:v>202.55586713144308</c:v>
                </c:pt>
                <c:pt idx="37">
                  <c:v>213.21346090268139</c:v>
                </c:pt>
                <c:pt idx="38">
                  <c:v>224.1780015034484</c:v>
                </c:pt>
                <c:pt idx="39">
                  <c:v>235.3039521414006</c:v>
                </c:pt>
                <c:pt idx="40">
                  <c:v>246.65277745701425</c:v>
                </c:pt>
                <c:pt idx="41">
                  <c:v>258.20031806383281</c:v>
                </c:pt>
                <c:pt idx="42">
                  <c:v>269.94095816537663</c:v>
                </c:pt>
                <c:pt idx="43">
                  <c:v>281.92174145810588</c:v>
                </c:pt>
                <c:pt idx="44">
                  <c:v>294.14335514744607</c:v>
                </c:pt>
                <c:pt idx="45">
                  <c:v>306.67331135326151</c:v>
                </c:pt>
                <c:pt idx="46">
                  <c:v>319.473613605938</c:v>
                </c:pt>
                <c:pt idx="47">
                  <c:v>332.62610400893448</c:v>
                </c:pt>
                <c:pt idx="48">
                  <c:v>346.13394931214043</c:v>
                </c:pt>
                <c:pt idx="49">
                  <c:v>360.01773313094628</c:v>
                </c:pt>
                <c:pt idx="50">
                  <c:v>374.30115284242396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FD-40FD-ADD3-5E5070E21D9A}"/>
            </c:ext>
          </c:extLst>
        </c:ser>
        <c:ser>
          <c:idx val="3"/>
          <c:order val="3"/>
          <c:tx>
            <c:strRef>
              <c:f>prezentace!$B$281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prezentace!$D$281:$BL$281</c:f>
              <c:numCache>
                <c:formatCode>General</c:formatCode>
                <c:ptCount val="61"/>
                <c:pt idx="29">
                  <c:v>141.52510419684018</c:v>
                </c:pt>
                <c:pt idx="30">
                  <c:v>148.24138393395697</c:v>
                </c:pt>
                <c:pt idx="31">
                  <c:v>155.78738381969163</c:v>
                </c:pt>
                <c:pt idx="32">
                  <c:v>163.98429506559202</c:v>
                </c:pt>
                <c:pt idx="33">
                  <c:v>172.76836454134448</c:v>
                </c:pt>
                <c:pt idx="34">
                  <c:v>182.52138131917249</c:v>
                </c:pt>
                <c:pt idx="35">
                  <c:v>193.04719764967967</c:v>
                </c:pt>
                <c:pt idx="36">
                  <c:v>204.17298649809095</c:v>
                </c:pt>
                <c:pt idx="37">
                  <c:v>215.7490063866513</c:v>
                </c:pt>
                <c:pt idx="38">
                  <c:v>227.85101772780726</c:v>
                </c:pt>
                <c:pt idx="39">
                  <c:v>240.38784729710326</c:v>
                </c:pt>
                <c:pt idx="40">
                  <c:v>253.46143414047424</c:v>
                </c:pt>
                <c:pt idx="41">
                  <c:v>267.08559242691962</c:v>
                </c:pt>
                <c:pt idx="42">
                  <c:v>281.20901189783496</c:v>
                </c:pt>
                <c:pt idx="43">
                  <c:v>295.8715173226268</c:v>
                </c:pt>
                <c:pt idx="44">
                  <c:v>311.09764479074386</c:v>
                </c:pt>
                <c:pt idx="45">
                  <c:v>327.00411855019627</c:v>
                </c:pt>
                <c:pt idx="46">
                  <c:v>343.57372510925688</c:v>
                </c:pt>
                <c:pt idx="47">
                  <c:v>360.89288635267178</c:v>
                </c:pt>
                <c:pt idx="48">
                  <c:v>378.9688129283353</c:v>
                </c:pt>
                <c:pt idx="49">
                  <c:v>397.82860093117972</c:v>
                </c:pt>
                <c:pt idx="50">
                  <c:v>417.52471695318366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FD-40FD-ADD3-5E5070E21D9A}"/>
            </c:ext>
          </c:extLst>
        </c:ser>
        <c:ser>
          <c:idx val="4"/>
          <c:order val="4"/>
          <c:tx>
            <c:strRef>
              <c:f>prezentace!$B$282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prezentace!$D$282:$BL$282</c:f>
              <c:numCache>
                <c:formatCode>General</c:formatCode>
                <c:ptCount val="61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150</c:v>
                </c:pt>
                <c:pt idx="9">
                  <c:v>150</c:v>
                </c:pt>
                <c:pt idx="10">
                  <c:v>150</c:v>
                </c:pt>
                <c:pt idx="11">
                  <c:v>150</c:v>
                </c:pt>
                <c:pt idx="12">
                  <c:v>150</c:v>
                </c:pt>
                <c:pt idx="13">
                  <c:v>150</c:v>
                </c:pt>
                <c:pt idx="14">
                  <c:v>150</c:v>
                </c:pt>
                <c:pt idx="15">
                  <c:v>150</c:v>
                </c:pt>
                <c:pt idx="16">
                  <c:v>150</c:v>
                </c:pt>
                <c:pt idx="17">
                  <c:v>150</c:v>
                </c:pt>
                <c:pt idx="18">
                  <c:v>150</c:v>
                </c:pt>
                <c:pt idx="19">
                  <c:v>150</c:v>
                </c:pt>
                <c:pt idx="20">
                  <c:v>150</c:v>
                </c:pt>
                <c:pt idx="21">
                  <c:v>150</c:v>
                </c:pt>
                <c:pt idx="22">
                  <c:v>150</c:v>
                </c:pt>
                <c:pt idx="23">
                  <c:v>150</c:v>
                </c:pt>
                <c:pt idx="24">
                  <c:v>150</c:v>
                </c:pt>
                <c:pt idx="25">
                  <c:v>150</c:v>
                </c:pt>
                <c:pt idx="26">
                  <c:v>150</c:v>
                </c:pt>
                <c:pt idx="27">
                  <c:v>150</c:v>
                </c:pt>
                <c:pt idx="28">
                  <c:v>150</c:v>
                </c:pt>
                <c:pt idx="29">
                  <c:v>150</c:v>
                </c:pt>
                <c:pt idx="30">
                  <c:v>150</c:v>
                </c:pt>
                <c:pt idx="31">
                  <c:v>150</c:v>
                </c:pt>
                <c:pt idx="32">
                  <c:v>150</c:v>
                </c:pt>
                <c:pt idx="33">
                  <c:v>150</c:v>
                </c:pt>
                <c:pt idx="34">
                  <c:v>150</c:v>
                </c:pt>
                <c:pt idx="35">
                  <c:v>150</c:v>
                </c:pt>
                <c:pt idx="36">
                  <c:v>150</c:v>
                </c:pt>
                <c:pt idx="37">
                  <c:v>150</c:v>
                </c:pt>
                <c:pt idx="38">
                  <c:v>150</c:v>
                </c:pt>
                <c:pt idx="39">
                  <c:v>150</c:v>
                </c:pt>
                <c:pt idx="40">
                  <c:v>150</c:v>
                </c:pt>
                <c:pt idx="41">
                  <c:v>150</c:v>
                </c:pt>
                <c:pt idx="42">
                  <c:v>150</c:v>
                </c:pt>
                <c:pt idx="43">
                  <c:v>150</c:v>
                </c:pt>
                <c:pt idx="44">
                  <c:v>150</c:v>
                </c:pt>
                <c:pt idx="45">
                  <c:v>150</c:v>
                </c:pt>
                <c:pt idx="46">
                  <c:v>150</c:v>
                </c:pt>
                <c:pt idx="47">
                  <c:v>150</c:v>
                </c:pt>
                <c:pt idx="48">
                  <c:v>150</c:v>
                </c:pt>
                <c:pt idx="49">
                  <c:v>150</c:v>
                </c:pt>
                <c:pt idx="5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FD-40FD-ADD3-5E5070E21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prezentace!$B$211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prezentace!$D$211:$BL$211</c:f>
              <c:numCache>
                <c:formatCode>General</c:formatCode>
                <c:ptCount val="61"/>
                <c:pt idx="0">
                  <c:v>1</c:v>
                </c:pt>
                <c:pt idx="1">
                  <c:v>6</c:v>
                </c:pt>
                <c:pt idx="2">
                  <c:v>10</c:v>
                </c:pt>
                <c:pt idx="3">
                  <c:v>10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22</c:v>
                </c:pt>
                <c:pt idx="8">
                  <c:v>27</c:v>
                </c:pt>
                <c:pt idx="9">
                  <c:v>31</c:v>
                </c:pt>
                <c:pt idx="10">
                  <c:v>33</c:v>
                </c:pt>
                <c:pt idx="11">
                  <c:v>36</c:v>
                </c:pt>
                <c:pt idx="12">
                  <c:v>41</c:v>
                </c:pt>
                <c:pt idx="13">
                  <c:v>47</c:v>
                </c:pt>
                <c:pt idx="14">
                  <c:v>52</c:v>
                </c:pt>
                <c:pt idx="15">
                  <c:v>59</c:v>
                </c:pt>
                <c:pt idx="16">
                  <c:v>63</c:v>
                </c:pt>
                <c:pt idx="17">
                  <c:v>65</c:v>
                </c:pt>
                <c:pt idx="18">
                  <c:v>69</c:v>
                </c:pt>
                <c:pt idx="19">
                  <c:v>75</c:v>
                </c:pt>
                <c:pt idx="20">
                  <c:v>77</c:v>
                </c:pt>
                <c:pt idx="21">
                  <c:v>79</c:v>
                </c:pt>
                <c:pt idx="22">
                  <c:v>83</c:v>
                </c:pt>
                <c:pt idx="23">
                  <c:v>87</c:v>
                </c:pt>
                <c:pt idx="24">
                  <c:v>93</c:v>
                </c:pt>
                <c:pt idx="25">
                  <c:v>96</c:v>
                </c:pt>
                <c:pt idx="26">
                  <c:v>101</c:v>
                </c:pt>
                <c:pt idx="27">
                  <c:v>109</c:v>
                </c:pt>
                <c:pt idx="28">
                  <c:v>117</c:v>
                </c:pt>
                <c:pt idx="29">
                  <c:v>127</c:v>
                </c:pt>
                <c:pt idx="30">
                  <c:v>133</c:v>
                </c:pt>
                <c:pt idx="31">
                  <c:v>138</c:v>
                </c:pt>
                <c:pt idx="32">
                  <c:v>141</c:v>
                </c:pt>
                <c:pt idx="33">
                  <c:v>147</c:v>
                </c:pt>
                <c:pt idx="34">
                  <c:v>151</c:v>
                </c:pt>
                <c:pt idx="35">
                  <c:v>161</c:v>
                </c:pt>
                <c:pt idx="36">
                  <c:v>166</c:v>
                </c:pt>
                <c:pt idx="37">
                  <c:v>179</c:v>
                </c:pt>
                <c:pt idx="38">
                  <c:v>190</c:v>
                </c:pt>
                <c:pt idx="39">
                  <c:v>199</c:v>
                </c:pt>
                <c:pt idx="40">
                  <c:v>202</c:v>
                </c:pt>
                <c:pt idx="41">
                  <c:v>207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C-4C9C-B6D8-0A8BB1D9C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prezentace!$B$206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prezentace!$D$206:$BL$206</c:f>
              <c:numCache>
                <c:formatCode>General</c:formatCode>
                <c:ptCount val="61"/>
                <c:pt idx="29">
                  <c:v>123.95705919826534</c:v>
                </c:pt>
                <c:pt idx="30">
                  <c:v>130.37235787530122</c:v>
                </c:pt>
                <c:pt idx="31">
                  <c:v>137.26227289358891</c:v>
                </c:pt>
                <c:pt idx="32">
                  <c:v>144.57071892121357</c:v>
                </c:pt>
                <c:pt idx="33">
                  <c:v>152.32349211465808</c:v>
                </c:pt>
                <c:pt idx="34">
                  <c:v>159.88248261157577</c:v>
                </c:pt>
                <c:pt idx="35">
                  <c:v>167.27101320673802</c:v>
                </c:pt>
                <c:pt idx="36">
                  <c:v>174.53253288296912</c:v>
                </c:pt>
                <c:pt idx="37">
                  <c:v>181.70684496153203</c:v>
                </c:pt>
                <c:pt idx="38">
                  <c:v>188.71965989481288</c:v>
                </c:pt>
                <c:pt idx="39">
                  <c:v>195.49400093115133</c:v>
                </c:pt>
                <c:pt idx="40">
                  <c:v>201.96876585983193</c:v>
                </c:pt>
                <c:pt idx="41">
                  <c:v>208.09387162437622</c:v>
                </c:pt>
                <c:pt idx="42">
                  <c:v>213.917694911647</c:v>
                </c:pt>
                <c:pt idx="43">
                  <c:v>219.45594588590882</c:v>
                </c:pt>
                <c:pt idx="44">
                  <c:v>224.71204323355471</c:v>
                </c:pt>
                <c:pt idx="45">
                  <c:v>229.68373450465646</c:v>
                </c:pt>
                <c:pt idx="46">
                  <c:v>234.37205568105617</c:v>
                </c:pt>
                <c:pt idx="47">
                  <c:v>238.78575047895146</c:v>
                </c:pt>
                <c:pt idx="48">
                  <c:v>242.94593970662532</c:v>
                </c:pt>
                <c:pt idx="49">
                  <c:v>246.86971373509857</c:v>
                </c:pt>
                <c:pt idx="50">
                  <c:v>250.56678419291163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4C-4C9C-B6D8-0A8BB1D9C58E}"/>
            </c:ext>
          </c:extLst>
        </c:ser>
        <c:ser>
          <c:idx val="1"/>
          <c:order val="1"/>
          <c:tx>
            <c:strRef>
              <c:f>prezentace!$B$207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prezentace!$D$207:$BL$207</c:f>
              <c:numCache>
                <c:formatCode>General</c:formatCode>
                <c:ptCount val="61"/>
                <c:pt idx="29">
                  <c:v>123.95705919826534</c:v>
                </c:pt>
                <c:pt idx="30">
                  <c:v>130.37235787530122</c:v>
                </c:pt>
                <c:pt idx="31">
                  <c:v>137.26227289358891</c:v>
                </c:pt>
                <c:pt idx="32">
                  <c:v>144.57071892121357</c:v>
                </c:pt>
                <c:pt idx="33">
                  <c:v>152.32349211465808</c:v>
                </c:pt>
                <c:pt idx="34">
                  <c:v>160.26267183761991</c:v>
                </c:pt>
                <c:pt idx="35">
                  <c:v>168.39191414416342</c:v>
                </c:pt>
                <c:pt idx="36">
                  <c:v>176.71482738733158</c:v>
                </c:pt>
                <c:pt idx="37">
                  <c:v>185.24621015631186</c:v>
                </c:pt>
                <c:pt idx="38">
                  <c:v>193.92642703058104</c:v>
                </c:pt>
                <c:pt idx="39">
                  <c:v>202.69960486270253</c:v>
                </c:pt>
                <c:pt idx="40">
                  <c:v>211.52519581088245</c:v>
                </c:pt>
                <c:pt idx="41">
                  <c:v>220.37748412631561</c:v>
                </c:pt>
                <c:pt idx="42">
                  <c:v>229.27907598324168</c:v>
                </c:pt>
                <c:pt idx="43">
                  <c:v>238.22618744211326</c:v>
                </c:pt>
                <c:pt idx="44">
                  <c:v>247.20644950580078</c:v>
                </c:pt>
                <c:pt idx="45">
                  <c:v>256.20776525109352</c:v>
                </c:pt>
                <c:pt idx="46">
                  <c:v>265.21864339414759</c:v>
                </c:pt>
                <c:pt idx="47">
                  <c:v>274.23804288389022</c:v>
                </c:pt>
                <c:pt idx="48">
                  <c:v>283.27514047514899</c:v>
                </c:pt>
                <c:pt idx="49">
                  <c:v>292.3297627854131</c:v>
                </c:pt>
                <c:pt idx="50">
                  <c:v>301.39476698251082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4C-4C9C-B6D8-0A8BB1D9C58E}"/>
            </c:ext>
          </c:extLst>
        </c:ser>
        <c:ser>
          <c:idx val="2"/>
          <c:order val="2"/>
          <c:tx>
            <c:strRef>
              <c:f>prezentace!$B$208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prezentace!$D$208:$BL$208</c:f>
              <c:numCache>
                <c:formatCode>General</c:formatCode>
                <c:ptCount val="61"/>
                <c:pt idx="29">
                  <c:v>123.95705919826534</c:v>
                </c:pt>
                <c:pt idx="30">
                  <c:v>130.37235787530122</c:v>
                </c:pt>
                <c:pt idx="31">
                  <c:v>137.26227289358891</c:v>
                </c:pt>
                <c:pt idx="32">
                  <c:v>144.57071892121357</c:v>
                </c:pt>
                <c:pt idx="33">
                  <c:v>152.32349211465808</c:v>
                </c:pt>
                <c:pt idx="34">
                  <c:v>160.54901292777822</c:v>
                </c:pt>
                <c:pt idx="35">
                  <c:v>169.23679433930812</c:v>
                </c:pt>
                <c:pt idx="36">
                  <c:v>178.35988121179668</c:v>
                </c:pt>
                <c:pt idx="37">
                  <c:v>187.91403266588728</c:v>
                </c:pt>
                <c:pt idx="38">
                  <c:v>197.88884245550733</c:v>
                </c:pt>
                <c:pt idx="39">
                  <c:v>208.27985865022325</c:v>
                </c:pt>
                <c:pt idx="40">
                  <c:v>219.09355560598448</c:v>
                </c:pt>
                <c:pt idx="41">
                  <c:v>230.35246907726281</c:v>
                </c:pt>
                <c:pt idx="42">
                  <c:v>242.0636199433211</c:v>
                </c:pt>
                <c:pt idx="43">
                  <c:v>254.22867436677981</c:v>
                </c:pt>
                <c:pt idx="44">
                  <c:v>266.85907017241902</c:v>
                </c:pt>
                <c:pt idx="45">
                  <c:v>279.98393102152181</c:v>
                </c:pt>
                <c:pt idx="46">
                  <c:v>293.61808004118257</c:v>
                </c:pt>
                <c:pt idx="47">
                  <c:v>307.77852656706989</c:v>
                </c:pt>
                <c:pt idx="48">
                  <c:v>322.48917206627095</c:v>
                </c:pt>
                <c:pt idx="49">
                  <c:v>337.76334324325046</c:v>
                </c:pt>
                <c:pt idx="50">
                  <c:v>353.6180688914128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4C-4C9C-B6D8-0A8BB1D9C58E}"/>
            </c:ext>
          </c:extLst>
        </c:ser>
        <c:ser>
          <c:idx val="3"/>
          <c:order val="3"/>
          <c:tx>
            <c:strRef>
              <c:f>prezentace!$B$209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prezentace!$D$209:$BL$209</c:f>
              <c:numCache>
                <c:formatCode>General</c:formatCode>
                <c:ptCount val="61"/>
                <c:pt idx="29">
                  <c:v>123.95705919826534</c:v>
                </c:pt>
                <c:pt idx="30">
                  <c:v>130.37235787530122</c:v>
                </c:pt>
                <c:pt idx="31">
                  <c:v>137.26227289358891</c:v>
                </c:pt>
                <c:pt idx="32">
                  <c:v>144.57071892121357</c:v>
                </c:pt>
                <c:pt idx="33">
                  <c:v>152.32349211465808</c:v>
                </c:pt>
                <c:pt idx="34">
                  <c:v>160.64265251225098</c:v>
                </c:pt>
                <c:pt idx="35">
                  <c:v>169.51274578962591</c:v>
                </c:pt>
                <c:pt idx="36">
                  <c:v>178.897279930595</c:v>
                </c:pt>
                <c:pt idx="37">
                  <c:v>188.78559756182301</c:v>
                </c:pt>
                <c:pt idx="38">
                  <c:v>199.19055990819527</c:v>
                </c:pt>
                <c:pt idx="39">
                  <c:v>210.13095385952829</c:v>
                </c:pt>
                <c:pt idx="40">
                  <c:v>221.63447762113137</c:v>
                </c:pt>
                <c:pt idx="41">
                  <c:v>233.74501571729658</c:v>
                </c:pt>
                <c:pt idx="42">
                  <c:v>246.46642336803089</c:v>
                </c:pt>
                <c:pt idx="43">
                  <c:v>259.80807219173619</c:v>
                </c:pt>
                <c:pt idx="44">
                  <c:v>273.79835065926267</c:v>
                </c:pt>
                <c:pt idx="45">
                  <c:v>288.49269204427458</c:v>
                </c:pt>
                <c:pt idx="46">
                  <c:v>303.92424684065679</c:v>
                </c:pt>
                <c:pt idx="47">
                  <c:v>320.12430364557736</c:v>
                </c:pt>
                <c:pt idx="48">
                  <c:v>337.13073276276771</c:v>
                </c:pt>
                <c:pt idx="49">
                  <c:v>354.97226744511119</c:v>
                </c:pt>
                <c:pt idx="50">
                  <c:v>373.68850969179795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4C-4C9C-B6D8-0A8BB1D9C58E}"/>
            </c:ext>
          </c:extLst>
        </c:ser>
        <c:ser>
          <c:idx val="4"/>
          <c:order val="4"/>
          <c:tx>
            <c:strRef>
              <c:f>prezentace!$B$210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prezentace!$D$210:$BL$210</c:f>
            </c:numRef>
          </c:val>
          <c:smooth val="0"/>
          <c:extLst>
            <c:ext xmlns:c16="http://schemas.microsoft.com/office/drawing/2014/chart" uri="{C3380CC4-5D6E-409C-BE32-E72D297353CC}">
              <c16:uniqueId val="{00000005-2E4C-4C9C-B6D8-0A8BB1D9C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prezentace!$B$217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prezentace!$D$217:$BL$217</c:f>
              <c:numCache>
                <c:formatCode>General</c:formatCode>
                <c:ptCount val="61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10</c:v>
                </c:pt>
                <c:pt idx="7">
                  <c:v>11</c:v>
                </c:pt>
                <c:pt idx="8">
                  <c:v>13</c:v>
                </c:pt>
                <c:pt idx="9">
                  <c:v>16</c:v>
                </c:pt>
                <c:pt idx="10">
                  <c:v>17</c:v>
                </c:pt>
                <c:pt idx="11">
                  <c:v>22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28</c:v>
                </c:pt>
                <c:pt idx="16">
                  <c:v>32</c:v>
                </c:pt>
                <c:pt idx="17">
                  <c:v>34</c:v>
                </c:pt>
                <c:pt idx="18">
                  <c:v>37</c:v>
                </c:pt>
                <c:pt idx="19">
                  <c:v>37</c:v>
                </c:pt>
                <c:pt idx="20">
                  <c:v>42</c:v>
                </c:pt>
                <c:pt idx="21">
                  <c:v>46</c:v>
                </c:pt>
                <c:pt idx="22">
                  <c:v>50</c:v>
                </c:pt>
                <c:pt idx="23">
                  <c:v>50</c:v>
                </c:pt>
                <c:pt idx="24">
                  <c:v>52</c:v>
                </c:pt>
                <c:pt idx="25">
                  <c:v>54</c:v>
                </c:pt>
                <c:pt idx="26">
                  <c:v>54</c:v>
                </c:pt>
                <c:pt idx="27">
                  <c:v>60</c:v>
                </c:pt>
                <c:pt idx="28">
                  <c:v>66</c:v>
                </c:pt>
                <c:pt idx="29">
                  <c:v>72</c:v>
                </c:pt>
                <c:pt idx="30">
                  <c:v>73</c:v>
                </c:pt>
                <c:pt idx="31">
                  <c:v>77</c:v>
                </c:pt>
                <c:pt idx="32">
                  <c:v>82</c:v>
                </c:pt>
                <c:pt idx="33">
                  <c:v>85</c:v>
                </c:pt>
                <c:pt idx="34">
                  <c:v>92</c:v>
                </c:pt>
                <c:pt idx="35">
                  <c:v>101</c:v>
                </c:pt>
                <c:pt idx="36">
                  <c:v>107</c:v>
                </c:pt>
                <c:pt idx="37">
                  <c:v>113</c:v>
                </c:pt>
                <c:pt idx="38">
                  <c:v>119</c:v>
                </c:pt>
                <c:pt idx="39">
                  <c:v>127</c:v>
                </c:pt>
                <c:pt idx="40">
                  <c:v>133</c:v>
                </c:pt>
                <c:pt idx="41">
                  <c:v>135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0-4D00-9B13-E23E4F5E3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prezentace!$B$212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prezentace!$D$212:$BL$212</c:f>
              <c:numCache>
                <c:formatCode>General</c:formatCode>
                <c:ptCount val="61"/>
                <c:pt idx="29">
                  <c:v>68.22622905876969</c:v>
                </c:pt>
                <c:pt idx="30">
                  <c:v>71.685600555559986</c:v>
                </c:pt>
                <c:pt idx="31">
                  <c:v>75.392738128491303</c:v>
                </c:pt>
                <c:pt idx="32">
                  <c:v>79.321492355502258</c:v>
                </c:pt>
                <c:pt idx="33">
                  <c:v>83.488680821364611</c:v>
                </c:pt>
                <c:pt idx="34">
                  <c:v>87.565289054942113</c:v>
                </c:pt>
                <c:pt idx="35">
                  <c:v>91.556626428279316</c:v>
                </c:pt>
                <c:pt idx="36">
                  <c:v>95.481049022137768</c:v>
                </c:pt>
                <c:pt idx="37">
                  <c:v>99.364411980380581</c:v>
                </c:pt>
                <c:pt idx="38">
                  <c:v>103.16455974416016</c:v>
                </c:pt>
                <c:pt idx="39">
                  <c:v>106.8398499271826</c:v>
                </c:pt>
                <c:pt idx="40">
                  <c:v>110.35492926109154</c:v>
                </c:pt>
                <c:pt idx="41">
                  <c:v>113.67606544345442</c:v>
                </c:pt>
                <c:pt idx="42">
                  <c:v>116.83097115734732</c:v>
                </c:pt>
                <c:pt idx="43">
                  <c:v>119.83264728891335</c:v>
                </c:pt>
                <c:pt idx="44">
                  <c:v>122.68054111153884</c:v>
                </c:pt>
                <c:pt idx="45">
                  <c:v>125.3738103170092</c:v>
                </c:pt>
                <c:pt idx="46">
                  <c:v>127.91314184240952</c:v>
                </c:pt>
                <c:pt idx="47">
                  <c:v>130.30256297665704</c:v>
                </c:pt>
                <c:pt idx="48">
                  <c:v>132.55469093303509</c:v>
                </c:pt>
                <c:pt idx="49">
                  <c:v>134.67857941793446</c:v>
                </c:pt>
                <c:pt idx="50">
                  <c:v>136.67906385247448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90-4D00-9B13-E23E4F5E31BB}"/>
            </c:ext>
          </c:extLst>
        </c:ser>
        <c:ser>
          <c:idx val="1"/>
          <c:order val="1"/>
          <c:tx>
            <c:strRef>
              <c:f>prezentace!$B$213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prezentace!$D$213:$BL$213</c:f>
              <c:numCache>
                <c:formatCode>General</c:formatCode>
                <c:ptCount val="61"/>
                <c:pt idx="29">
                  <c:v>68.22622905876969</c:v>
                </c:pt>
                <c:pt idx="30">
                  <c:v>71.685600555559986</c:v>
                </c:pt>
                <c:pt idx="31">
                  <c:v>75.392738128491303</c:v>
                </c:pt>
                <c:pt idx="32">
                  <c:v>79.321492355502258</c:v>
                </c:pt>
                <c:pt idx="33">
                  <c:v>83.488680821364611</c:v>
                </c:pt>
                <c:pt idx="34">
                  <c:v>87.766501066597741</c:v>
                </c:pt>
                <c:pt idx="35">
                  <c:v>92.152079880356609</c:v>
                </c:pt>
                <c:pt idx="36">
                  <c:v>96.642361308415644</c:v>
                </c:pt>
                <c:pt idx="37">
                  <c:v>101.25055391722192</c:v>
                </c:pt>
                <c:pt idx="38">
                  <c:v>105.94150595128234</c:v>
                </c:pt>
                <c:pt idx="39">
                  <c:v>110.6846162897924</c:v>
                </c:pt>
                <c:pt idx="40">
                  <c:v>115.45700944710273</c:v>
                </c:pt>
                <c:pt idx="41">
                  <c:v>120.23960415486386</c:v>
                </c:pt>
                <c:pt idx="42">
                  <c:v>125.04658791857364</c:v>
                </c:pt>
                <c:pt idx="43">
                  <c:v>129.87976944887413</c:v>
                </c:pt>
                <c:pt idx="44">
                  <c:v>134.73047474991279</c:v>
                </c:pt>
                <c:pt idx="45">
                  <c:v>139.59216496910429</c:v>
                </c:pt>
                <c:pt idx="46">
                  <c:v>144.45906012436876</c:v>
                </c:pt>
                <c:pt idx="47">
                  <c:v>149.32971423654249</c:v>
                </c:pt>
                <c:pt idx="48">
                  <c:v>154.20971592222259</c:v>
                </c:pt>
                <c:pt idx="49">
                  <c:v>159.09908530724778</c:v>
                </c:pt>
                <c:pt idx="50">
                  <c:v>163.99347792874488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90-4D00-9B13-E23E4F5E31BB}"/>
            </c:ext>
          </c:extLst>
        </c:ser>
        <c:ser>
          <c:idx val="2"/>
          <c:order val="2"/>
          <c:tx>
            <c:strRef>
              <c:f>prezentace!$B$214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prezentace!$D$214:$BL$214</c:f>
              <c:numCache>
                <c:formatCode>General</c:formatCode>
                <c:ptCount val="61"/>
                <c:pt idx="29">
                  <c:v>68.22622905876969</c:v>
                </c:pt>
                <c:pt idx="30">
                  <c:v>71.685600555559986</c:v>
                </c:pt>
                <c:pt idx="31">
                  <c:v>75.392738128491303</c:v>
                </c:pt>
                <c:pt idx="32">
                  <c:v>79.321492355502258</c:v>
                </c:pt>
                <c:pt idx="33">
                  <c:v>83.488680821364611</c:v>
                </c:pt>
                <c:pt idx="34">
                  <c:v>87.918044726500767</c:v>
                </c:pt>
                <c:pt idx="35">
                  <c:v>92.600902182894572</c:v>
                </c:pt>
                <c:pt idx="36">
                  <c:v>97.51777961469864</c:v>
                </c:pt>
                <c:pt idx="37">
                  <c:v>102.67224755074062</c:v>
                </c:pt>
                <c:pt idx="38">
                  <c:v>108.05464269143735</c:v>
                </c:pt>
                <c:pt idx="39">
                  <c:v>113.66170353742351</c:v>
                </c:pt>
                <c:pt idx="40">
                  <c:v>119.49683228139145</c:v>
                </c:pt>
                <c:pt idx="41">
                  <c:v>125.5680553743619</c:v>
                </c:pt>
                <c:pt idx="42">
                  <c:v>131.88157263579643</c:v>
                </c:pt>
                <c:pt idx="43">
                  <c:v>138.44141605703444</c:v>
                </c:pt>
                <c:pt idx="44">
                  <c:v>145.25194770155116</c:v>
                </c:pt>
                <c:pt idx="45">
                  <c:v>152.32852600073218</c:v>
                </c:pt>
                <c:pt idx="46">
                  <c:v>159.68000078861564</c:v>
                </c:pt>
                <c:pt idx="47">
                  <c:v>167.31470756249468</c:v>
                </c:pt>
                <c:pt idx="48">
                  <c:v>175.24581809700578</c:v>
                </c:pt>
                <c:pt idx="49">
                  <c:v>183.48074481033396</c:v>
                </c:pt>
                <c:pt idx="50">
                  <c:v>192.02804366250317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90-4D00-9B13-E23E4F5E31BB}"/>
            </c:ext>
          </c:extLst>
        </c:ser>
        <c:ser>
          <c:idx val="3"/>
          <c:order val="3"/>
          <c:tx>
            <c:strRef>
              <c:f>prezentace!$B$215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prezentace!$D$215:$BL$215</c:f>
              <c:numCache>
                <c:formatCode>General</c:formatCode>
                <c:ptCount val="61"/>
                <c:pt idx="29">
                  <c:v>68.22622905876969</c:v>
                </c:pt>
                <c:pt idx="30">
                  <c:v>71.685600555559986</c:v>
                </c:pt>
                <c:pt idx="31">
                  <c:v>75.392738128491303</c:v>
                </c:pt>
                <c:pt idx="32">
                  <c:v>79.321492355502258</c:v>
                </c:pt>
                <c:pt idx="33">
                  <c:v>83.488680821364611</c:v>
                </c:pt>
                <c:pt idx="34">
                  <c:v>87.967602704138358</c:v>
                </c:pt>
                <c:pt idx="35">
                  <c:v>92.747495439237198</c:v>
                </c:pt>
                <c:pt idx="36">
                  <c:v>97.803756945852584</c:v>
                </c:pt>
                <c:pt idx="37">
                  <c:v>103.13670812880534</c:v>
                </c:pt>
                <c:pt idx="38">
                  <c:v>108.74881271992922</c:v>
                </c:pt>
                <c:pt idx="39">
                  <c:v>114.64919274832729</c:v>
                </c:pt>
                <c:pt idx="40">
                  <c:v>120.85297068649531</c:v>
                </c:pt>
                <c:pt idx="41">
                  <c:v>127.38003007776472</c:v>
                </c:pt>
                <c:pt idx="42">
                  <c:v>134.23501296370364</c:v>
                </c:pt>
                <c:pt idx="43">
                  <c:v>141.42582174212856</c:v>
                </c:pt>
                <c:pt idx="44">
                  <c:v>148.96599320467348</c:v>
                </c:pt>
                <c:pt idx="45">
                  <c:v>156.88493450350717</c:v>
                </c:pt>
                <c:pt idx="46">
                  <c:v>165.201556911887</c:v>
                </c:pt>
                <c:pt idx="47">
                  <c:v>173.9319278612345</c:v>
                </c:pt>
                <c:pt idx="48">
                  <c:v>183.09663207998827</c:v>
                </c:pt>
                <c:pt idx="49">
                  <c:v>192.71138724016706</c:v>
                </c:pt>
                <c:pt idx="50">
                  <c:v>202.79684050800714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90-4D00-9B13-E23E4F5E31BB}"/>
            </c:ext>
          </c:extLst>
        </c:ser>
        <c:ser>
          <c:idx val="4"/>
          <c:order val="4"/>
          <c:tx>
            <c:strRef>
              <c:f>prezentace!$B$216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prezentace!$D$216:$BL$216</c:f>
            </c:numRef>
          </c:val>
          <c:smooth val="0"/>
          <c:extLst>
            <c:ext xmlns:c16="http://schemas.microsoft.com/office/drawing/2014/chart" uri="{C3380CC4-5D6E-409C-BE32-E72D297353CC}">
              <c16:uniqueId val="{00000005-D490-4D00-9B13-E23E4F5E3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prezentace!$B$223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prezentace!$D$223:$BL$223</c:f>
              <c:numCache>
                <c:formatCode>General</c:formatCode>
                <c:ptCount val="61"/>
                <c:pt idx="0">
                  <c:v>4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  <c:pt idx="4">
                  <c:v>27</c:v>
                </c:pt>
                <c:pt idx="5">
                  <c:v>33</c:v>
                </c:pt>
                <c:pt idx="6">
                  <c:v>38</c:v>
                </c:pt>
                <c:pt idx="7">
                  <c:v>43</c:v>
                </c:pt>
                <c:pt idx="8">
                  <c:v>49</c:v>
                </c:pt>
                <c:pt idx="9">
                  <c:v>55</c:v>
                </c:pt>
                <c:pt idx="10">
                  <c:v>69</c:v>
                </c:pt>
                <c:pt idx="11">
                  <c:v>72</c:v>
                </c:pt>
                <c:pt idx="12">
                  <c:v>81</c:v>
                </c:pt>
                <c:pt idx="13">
                  <c:v>88</c:v>
                </c:pt>
                <c:pt idx="14">
                  <c:v>95</c:v>
                </c:pt>
                <c:pt idx="15">
                  <c:v>98</c:v>
                </c:pt>
                <c:pt idx="16">
                  <c:v>104</c:v>
                </c:pt>
                <c:pt idx="17">
                  <c:v>111</c:v>
                </c:pt>
                <c:pt idx="18">
                  <c:v>116</c:v>
                </c:pt>
                <c:pt idx="19">
                  <c:v>120</c:v>
                </c:pt>
                <c:pt idx="20">
                  <c:v>123</c:v>
                </c:pt>
                <c:pt idx="21">
                  <c:v>135</c:v>
                </c:pt>
                <c:pt idx="22">
                  <c:v>140</c:v>
                </c:pt>
                <c:pt idx="23">
                  <c:v>148</c:v>
                </c:pt>
                <c:pt idx="24">
                  <c:v>156</c:v>
                </c:pt>
                <c:pt idx="25">
                  <c:v>166</c:v>
                </c:pt>
                <c:pt idx="26">
                  <c:v>171</c:v>
                </c:pt>
                <c:pt idx="27">
                  <c:v>184</c:v>
                </c:pt>
                <c:pt idx="28">
                  <c:v>193</c:v>
                </c:pt>
                <c:pt idx="29">
                  <c:v>205</c:v>
                </c:pt>
                <c:pt idx="30">
                  <c:v>216</c:v>
                </c:pt>
                <c:pt idx="31">
                  <c:v>222</c:v>
                </c:pt>
                <c:pt idx="32">
                  <c:v>228</c:v>
                </c:pt>
                <c:pt idx="33">
                  <c:v>234</c:v>
                </c:pt>
                <c:pt idx="34">
                  <c:v>240</c:v>
                </c:pt>
                <c:pt idx="35">
                  <c:v>250</c:v>
                </c:pt>
                <c:pt idx="36">
                  <c:v>267</c:v>
                </c:pt>
                <c:pt idx="37">
                  <c:v>280</c:v>
                </c:pt>
                <c:pt idx="38">
                  <c:v>293</c:v>
                </c:pt>
                <c:pt idx="39">
                  <c:v>306</c:v>
                </c:pt>
                <c:pt idx="40">
                  <c:v>318</c:v>
                </c:pt>
                <c:pt idx="41">
                  <c:v>321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0-4CBB-83D4-5B1BF9375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prezentace!$B$218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prezentace!$D$218:$BL$218</c:f>
              <c:numCache>
                <c:formatCode>General</c:formatCode>
                <c:ptCount val="61"/>
                <c:pt idx="29">
                  <c:v>204.85857777238172</c:v>
                </c:pt>
                <c:pt idx="30">
                  <c:v>217.57987233157607</c:v>
                </c:pt>
                <c:pt idx="31">
                  <c:v>231.21543028775866</c:v>
                </c:pt>
                <c:pt idx="32">
                  <c:v>245.66751555034892</c:v>
                </c:pt>
                <c:pt idx="33">
                  <c:v>260.99685314319555</c:v>
                </c:pt>
                <c:pt idx="34">
                  <c:v>275.98774054367419</c:v>
                </c:pt>
                <c:pt idx="35">
                  <c:v>290.66249918884637</c:v>
                </c:pt>
                <c:pt idx="36">
                  <c:v>305.09058332218302</c:v>
                </c:pt>
                <c:pt idx="37">
                  <c:v>319.36538085194837</c:v>
                </c:pt>
                <c:pt idx="38">
                  <c:v>333.33267800375262</c:v>
                </c:pt>
                <c:pt idx="39">
                  <c:v>346.83939287803827</c:v>
                </c:pt>
                <c:pt idx="40">
                  <c:v>359.75644491544574</c:v>
                </c:pt>
                <c:pt idx="41">
                  <c:v>371.9623775047346</c:v>
                </c:pt>
                <c:pt idx="42">
                  <c:v>383.55847379217403</c:v>
                </c:pt>
                <c:pt idx="43">
                  <c:v>394.59079918227121</c:v>
                </c:pt>
                <c:pt idx="44">
                  <c:v>405.05824338740808</c:v>
                </c:pt>
                <c:pt idx="45">
                  <c:v>414.9575656579118</c:v>
                </c:pt>
                <c:pt idx="46">
                  <c:v>424.29124271683162</c:v>
                </c:pt>
                <c:pt idx="47">
                  <c:v>433.0743489565117</c:v>
                </c:pt>
                <c:pt idx="48">
                  <c:v>441.35280952051892</c:v>
                </c:pt>
                <c:pt idx="49">
                  <c:v>449.15998036821975</c:v>
                </c:pt>
                <c:pt idx="50">
                  <c:v>456.51379751658163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40-4CBB-83D4-5B1BF93750BC}"/>
            </c:ext>
          </c:extLst>
        </c:ser>
        <c:ser>
          <c:idx val="1"/>
          <c:order val="1"/>
          <c:tx>
            <c:strRef>
              <c:f>prezentace!$B$219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prezentace!$D$219:$BL$219</c:f>
              <c:numCache>
                <c:formatCode>General</c:formatCode>
                <c:ptCount val="61"/>
                <c:pt idx="29">
                  <c:v>204.85857777238172</c:v>
                </c:pt>
                <c:pt idx="30">
                  <c:v>217.57987233157607</c:v>
                </c:pt>
                <c:pt idx="31">
                  <c:v>231.21543028775866</c:v>
                </c:pt>
                <c:pt idx="32">
                  <c:v>245.66751555034892</c:v>
                </c:pt>
                <c:pt idx="33">
                  <c:v>260.99685314319555</c:v>
                </c:pt>
                <c:pt idx="34">
                  <c:v>276.72912879877595</c:v>
                </c:pt>
                <c:pt idx="35">
                  <c:v>292.85564140958542</c:v>
                </c:pt>
                <c:pt idx="36">
                  <c:v>309.36707829394675</c:v>
                </c:pt>
                <c:pt idx="37">
                  <c:v>326.30999943914446</c:v>
                </c:pt>
                <c:pt idx="38">
                  <c:v>343.55629218556908</c:v>
                </c:pt>
                <c:pt idx="39">
                  <c:v>360.99360747280195</c:v>
                </c:pt>
                <c:pt idx="40">
                  <c:v>378.53821325356859</c:v>
                </c:pt>
                <c:pt idx="41">
                  <c:v>396.12194812100404</c:v>
                </c:pt>
                <c:pt idx="42">
                  <c:v>413.79621561522185</c:v>
                </c:pt>
                <c:pt idx="43">
                  <c:v>431.56618548475058</c:v>
                </c:pt>
                <c:pt idx="44">
                  <c:v>449.40073185704887</c:v>
                </c:pt>
                <c:pt idx="45">
                  <c:v>467.27581518624015</c:v>
                </c:pt>
                <c:pt idx="46">
                  <c:v>485.17002017052778</c:v>
                </c:pt>
                <c:pt idx="47">
                  <c:v>503.07836992451803</c:v>
                </c:pt>
                <c:pt idx="48">
                  <c:v>521.02116931423552</c:v>
                </c:pt>
                <c:pt idx="49">
                  <c:v>538.99844861800534</c:v>
                </c:pt>
                <c:pt idx="50">
                  <c:v>556.99442142214343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40-4CBB-83D4-5B1BF93750BC}"/>
            </c:ext>
          </c:extLst>
        </c:ser>
        <c:ser>
          <c:idx val="2"/>
          <c:order val="2"/>
          <c:tx>
            <c:strRef>
              <c:f>prezentace!$B$220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prezentace!$D$220:$BL$220</c:f>
              <c:numCache>
                <c:formatCode>General</c:formatCode>
                <c:ptCount val="61"/>
                <c:pt idx="29">
                  <c:v>204.85857777238172</c:v>
                </c:pt>
                <c:pt idx="30">
                  <c:v>217.57987233157607</c:v>
                </c:pt>
                <c:pt idx="31">
                  <c:v>231.21543028775866</c:v>
                </c:pt>
                <c:pt idx="32">
                  <c:v>245.66751555034892</c:v>
                </c:pt>
                <c:pt idx="33">
                  <c:v>260.99685314319555</c:v>
                </c:pt>
                <c:pt idx="34">
                  <c:v>277.28750843358381</c:v>
                </c:pt>
                <c:pt idx="35">
                  <c:v>294.50872016316021</c:v>
                </c:pt>
                <c:pt idx="36">
                  <c:v>312.59077803952215</c:v>
                </c:pt>
                <c:pt idx="37">
                  <c:v>331.54455767790563</c:v>
                </c:pt>
                <c:pt idx="38">
                  <c:v>351.33608333332825</c:v>
                </c:pt>
                <c:pt idx="39">
                  <c:v>371.9536926874124</c:v>
                </c:pt>
                <c:pt idx="40">
                  <c:v>393.40993103337053</c:v>
                </c:pt>
                <c:pt idx="41">
                  <c:v>415.73590231464226</c:v>
                </c:pt>
                <c:pt idx="42">
                  <c:v>438.9534763079813</c:v>
                </c:pt>
                <c:pt idx="43">
                  <c:v>463.07627396202048</c:v>
                </c:pt>
                <c:pt idx="44">
                  <c:v>488.12103105315634</c:v>
                </c:pt>
                <c:pt idx="45">
                  <c:v>514.14435902574542</c:v>
                </c:pt>
                <c:pt idx="46">
                  <c:v>541.1784720389893</c:v>
                </c:pt>
                <c:pt idx="47">
                  <c:v>569.25434456402058</c:v>
                </c:pt>
                <c:pt idx="48">
                  <c:v>598.42030472936767</c:v>
                </c:pt>
                <c:pt idx="49">
                  <c:v>628.70352349205723</c:v>
                </c:pt>
                <c:pt idx="50">
                  <c:v>660.13570522476118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40-4CBB-83D4-5B1BF93750BC}"/>
            </c:ext>
          </c:extLst>
        </c:ser>
        <c:ser>
          <c:idx val="3"/>
          <c:order val="3"/>
          <c:tx>
            <c:strRef>
              <c:f>prezentace!$B$221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prezentace!$D$221:$BL$221</c:f>
              <c:numCache>
                <c:formatCode>General</c:formatCode>
                <c:ptCount val="61"/>
                <c:pt idx="29">
                  <c:v>204.85857777238172</c:v>
                </c:pt>
                <c:pt idx="30">
                  <c:v>217.57987233157607</c:v>
                </c:pt>
                <c:pt idx="31">
                  <c:v>231.21543028775866</c:v>
                </c:pt>
                <c:pt idx="32">
                  <c:v>245.66751555034892</c:v>
                </c:pt>
                <c:pt idx="33">
                  <c:v>260.99685314319555</c:v>
                </c:pt>
                <c:pt idx="34">
                  <c:v>277.4701103680548</c:v>
                </c:pt>
                <c:pt idx="35">
                  <c:v>295.04864448741085</c:v>
                </c:pt>
                <c:pt idx="36">
                  <c:v>313.6438804959966</c:v>
                </c:pt>
                <c:pt idx="37">
                  <c:v>333.25466305012424</c:v>
                </c:pt>
                <c:pt idx="38">
                  <c:v>353.89177318146784</c:v>
                </c:pt>
                <c:pt idx="39">
                  <c:v>375.58914390637585</c:v>
                </c:pt>
                <c:pt idx="40">
                  <c:v>398.40231393633724</c:v>
                </c:pt>
                <c:pt idx="41">
                  <c:v>422.40585700868303</c:v>
                </c:pt>
                <c:pt idx="42">
                  <c:v>447.61585696631369</c:v>
                </c:pt>
                <c:pt idx="43">
                  <c:v>474.06027713416086</c:v>
                </c:pt>
                <c:pt idx="44">
                  <c:v>501.78957870693222</c:v>
                </c:pt>
                <c:pt idx="45">
                  <c:v>530.91208836507576</c:v>
                </c:pt>
                <c:pt idx="46">
                  <c:v>561.4969508749341</c:v>
                </c:pt>
                <c:pt idx="47">
                  <c:v>593.60356135635413</c:v>
                </c:pt>
                <c:pt idx="48">
                  <c:v>627.30755393110178</c:v>
                </c:pt>
                <c:pt idx="49">
                  <c:v>662.66664179821464</c:v>
                </c:pt>
                <c:pt idx="50">
                  <c:v>699.75702406145319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40-4CBB-83D4-5B1BF93750BC}"/>
            </c:ext>
          </c:extLst>
        </c:ser>
        <c:ser>
          <c:idx val="4"/>
          <c:order val="4"/>
          <c:tx>
            <c:strRef>
              <c:f>prezentace!$B$222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prezentace!$D$222:$BL$222</c:f>
            </c:numRef>
          </c:val>
          <c:smooth val="0"/>
          <c:extLst>
            <c:ext xmlns:c16="http://schemas.microsoft.com/office/drawing/2014/chart" uri="{C3380CC4-5D6E-409C-BE32-E72D297353CC}">
              <c16:uniqueId val="{00000005-2940-4CBB-83D4-5B1BF9375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prezentace!$B$229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prezentace!$D$229:$BL$229</c:f>
              <c:numCache>
                <c:formatCode>General</c:formatCode>
                <c:ptCount val="61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13</c:v>
                </c:pt>
                <c:pt idx="4">
                  <c:v>18</c:v>
                </c:pt>
                <c:pt idx="5">
                  <c:v>23</c:v>
                </c:pt>
                <c:pt idx="6">
                  <c:v>27</c:v>
                </c:pt>
                <c:pt idx="7">
                  <c:v>29</c:v>
                </c:pt>
                <c:pt idx="8">
                  <c:v>32</c:v>
                </c:pt>
                <c:pt idx="9">
                  <c:v>33</c:v>
                </c:pt>
                <c:pt idx="10">
                  <c:v>35</c:v>
                </c:pt>
                <c:pt idx="11">
                  <c:v>41</c:v>
                </c:pt>
                <c:pt idx="12">
                  <c:v>45</c:v>
                </c:pt>
                <c:pt idx="13">
                  <c:v>53</c:v>
                </c:pt>
                <c:pt idx="14">
                  <c:v>55</c:v>
                </c:pt>
                <c:pt idx="15">
                  <c:v>59</c:v>
                </c:pt>
                <c:pt idx="16">
                  <c:v>61</c:v>
                </c:pt>
                <c:pt idx="17">
                  <c:v>67</c:v>
                </c:pt>
                <c:pt idx="18">
                  <c:v>70</c:v>
                </c:pt>
                <c:pt idx="19">
                  <c:v>71</c:v>
                </c:pt>
                <c:pt idx="20">
                  <c:v>76</c:v>
                </c:pt>
                <c:pt idx="21">
                  <c:v>78</c:v>
                </c:pt>
                <c:pt idx="22">
                  <c:v>81</c:v>
                </c:pt>
                <c:pt idx="23">
                  <c:v>85</c:v>
                </c:pt>
                <c:pt idx="24">
                  <c:v>91</c:v>
                </c:pt>
                <c:pt idx="25">
                  <c:v>93</c:v>
                </c:pt>
                <c:pt idx="26">
                  <c:v>99</c:v>
                </c:pt>
                <c:pt idx="27">
                  <c:v>106</c:v>
                </c:pt>
                <c:pt idx="28">
                  <c:v>110</c:v>
                </c:pt>
                <c:pt idx="29">
                  <c:v>116</c:v>
                </c:pt>
                <c:pt idx="30">
                  <c:v>126</c:v>
                </c:pt>
                <c:pt idx="31">
                  <c:v>131</c:v>
                </c:pt>
                <c:pt idx="32">
                  <c:v>134</c:v>
                </c:pt>
                <c:pt idx="33">
                  <c:v>142</c:v>
                </c:pt>
                <c:pt idx="34">
                  <c:v>145</c:v>
                </c:pt>
                <c:pt idx="35">
                  <c:v>149</c:v>
                </c:pt>
                <c:pt idx="36">
                  <c:v>156</c:v>
                </c:pt>
                <c:pt idx="37">
                  <c:v>159</c:v>
                </c:pt>
                <c:pt idx="38">
                  <c:v>164</c:v>
                </c:pt>
                <c:pt idx="39">
                  <c:v>171</c:v>
                </c:pt>
                <c:pt idx="40">
                  <c:v>176</c:v>
                </c:pt>
                <c:pt idx="41">
                  <c:v>180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1-4DFA-983E-0974F4FC0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prezentace!$B$224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prezentace!$D$224:$BL$224</c:f>
              <c:numCache>
                <c:formatCode>General</c:formatCode>
                <c:ptCount val="61"/>
                <c:pt idx="29">
                  <c:v>118.41022738883339</c:v>
                </c:pt>
                <c:pt idx="30">
                  <c:v>125.32697782506406</c:v>
                </c:pt>
                <c:pt idx="31">
                  <c:v>132.7627349897125</c:v>
                </c:pt>
                <c:pt idx="32">
                  <c:v>140.65337344641287</c:v>
                </c:pt>
                <c:pt idx="33">
                  <c:v>149.02410923145553</c:v>
                </c:pt>
                <c:pt idx="34">
                  <c:v>157.17348831364157</c:v>
                </c:pt>
                <c:pt idx="35">
                  <c:v>165.13314668210921</c:v>
                </c:pt>
                <c:pt idx="36">
                  <c:v>172.95446033857095</c:v>
                </c:pt>
                <c:pt idx="37">
                  <c:v>180.67642169337046</c:v>
                </c:pt>
                <c:pt idx="38">
                  <c:v>188.22080610215627</c:v>
                </c:pt>
                <c:pt idx="39">
                  <c:v>195.5047392532428</c:v>
                </c:pt>
                <c:pt idx="40">
                  <c:v>202.46449042870015</c:v>
                </c:pt>
                <c:pt idx="41">
                  <c:v>209.0520683639923</c:v>
                </c:pt>
                <c:pt idx="42">
                  <c:v>215.31817882858581</c:v>
                </c:pt>
                <c:pt idx="43">
                  <c:v>221.2757148721993</c:v>
                </c:pt>
                <c:pt idx="44">
                  <c:v>226.93050241561667</c:v>
                </c:pt>
                <c:pt idx="45">
                  <c:v>232.27978045370747</c:v>
                </c:pt>
                <c:pt idx="46">
                  <c:v>237.32455136653948</c:v>
                </c:pt>
                <c:pt idx="47">
                  <c:v>242.07485645342555</c:v>
                </c:pt>
                <c:pt idx="48">
                  <c:v>246.55237065881823</c:v>
                </c:pt>
                <c:pt idx="49">
                  <c:v>250.77566496199844</c:v>
                </c:pt>
                <c:pt idx="50">
                  <c:v>254.75556863390381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51-4DFA-983E-0974F4FC094B}"/>
            </c:ext>
          </c:extLst>
        </c:ser>
        <c:ser>
          <c:idx val="1"/>
          <c:order val="1"/>
          <c:tx>
            <c:strRef>
              <c:f>prezentace!$B$225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prezentace!$D$225:$BL$225</c:f>
              <c:numCache>
                <c:formatCode>General</c:formatCode>
                <c:ptCount val="61"/>
                <c:pt idx="29">
                  <c:v>118.41022738883339</c:v>
                </c:pt>
                <c:pt idx="30">
                  <c:v>125.32697782506406</c:v>
                </c:pt>
                <c:pt idx="31">
                  <c:v>132.7627349897125</c:v>
                </c:pt>
                <c:pt idx="32">
                  <c:v>140.65337344641287</c:v>
                </c:pt>
                <c:pt idx="33">
                  <c:v>149.02410923145553</c:v>
                </c:pt>
                <c:pt idx="34">
                  <c:v>157.58678908347707</c:v>
                </c:pt>
                <c:pt idx="35">
                  <c:v>166.34968153925718</c:v>
                </c:pt>
                <c:pt idx="36">
                  <c:v>175.3211439387623</c:v>
                </c:pt>
                <c:pt idx="37">
                  <c:v>184.51246202842657</c:v>
                </c:pt>
                <c:pt idx="38">
                  <c:v>193.86201294655351</c:v>
                </c:pt>
                <c:pt idx="39">
                  <c:v>203.30997794213656</c:v>
                </c:pt>
                <c:pt idx="40">
                  <c:v>212.81354226169978</c:v>
                </c:pt>
                <c:pt idx="41">
                  <c:v>222.34963693921765</c:v>
                </c:pt>
                <c:pt idx="42">
                  <c:v>231.94085131702195</c:v>
                </c:pt>
                <c:pt idx="43">
                  <c:v>241.5796680748677</c:v>
                </c:pt>
                <c:pt idx="44">
                  <c:v>251.25454127642129</c:v>
                </c:pt>
                <c:pt idx="45">
                  <c:v>260.95244249470687</c:v>
                </c:pt>
                <c:pt idx="46">
                  <c:v>270.66061021439145</c:v>
                </c:pt>
                <c:pt idx="47">
                  <c:v>280.37871203531921</c:v>
                </c:pt>
                <c:pt idx="48">
                  <c:v>290.11607029485128</c:v>
                </c:pt>
                <c:pt idx="49">
                  <c:v>299.87239658586964</c:v>
                </c:pt>
                <c:pt idx="50">
                  <c:v>309.64042984767877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51-4DFA-983E-0974F4FC094B}"/>
            </c:ext>
          </c:extLst>
        </c:ser>
        <c:ser>
          <c:idx val="2"/>
          <c:order val="2"/>
          <c:tx>
            <c:strRef>
              <c:f>prezentace!$B$226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prezentace!$D$226:$BL$226</c:f>
              <c:numCache>
                <c:formatCode>General</c:formatCode>
                <c:ptCount val="61"/>
                <c:pt idx="29">
                  <c:v>118.41022738883339</c:v>
                </c:pt>
                <c:pt idx="30">
                  <c:v>125.32697782506406</c:v>
                </c:pt>
                <c:pt idx="31">
                  <c:v>132.7627349897125</c:v>
                </c:pt>
                <c:pt idx="32">
                  <c:v>140.65337344641287</c:v>
                </c:pt>
                <c:pt idx="33">
                  <c:v>149.02410923145553</c:v>
                </c:pt>
                <c:pt idx="34">
                  <c:v>157.8980682699742</c:v>
                </c:pt>
                <c:pt idx="35">
                  <c:v>167.26664708287666</c:v>
                </c:pt>
                <c:pt idx="36">
                  <c:v>177.10519393231681</c:v>
                </c:pt>
                <c:pt idx="37">
                  <c:v>187.40390533921305</c:v>
                </c:pt>
                <c:pt idx="38">
                  <c:v>198.15518029422464</c:v>
                </c:pt>
                <c:pt idx="39">
                  <c:v>209.35498769145426</c:v>
                </c:pt>
                <c:pt idx="40">
                  <c:v>221.01038746117339</c:v>
                </c:pt>
                <c:pt idx="41">
                  <c:v>233.14936143397352</c:v>
                </c:pt>
                <c:pt idx="42">
                  <c:v>245.77732346956316</c:v>
                </c:pt>
                <c:pt idx="43">
                  <c:v>258.89327146454406</c:v>
                </c:pt>
                <c:pt idx="44">
                  <c:v>272.51114986880282</c:v>
                </c:pt>
                <c:pt idx="45">
                  <c:v>286.66266793228579</c:v>
                </c:pt>
                <c:pt idx="46">
                  <c:v>301.36304237880427</c:v>
                </c:pt>
                <c:pt idx="47">
                  <c:v>316.6313592123214</c:v>
                </c:pt>
                <c:pt idx="48">
                  <c:v>332.49313523685782</c:v>
                </c:pt>
                <c:pt idx="49">
                  <c:v>348.9625368632623</c:v>
                </c:pt>
                <c:pt idx="50">
                  <c:v>366.05848355342732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51-4DFA-983E-0974F4FC094B}"/>
            </c:ext>
          </c:extLst>
        </c:ser>
        <c:ser>
          <c:idx val="3"/>
          <c:order val="3"/>
          <c:tx>
            <c:strRef>
              <c:f>prezentace!$B$227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prezentace!$D$227:$BL$227</c:f>
              <c:numCache>
                <c:formatCode>General</c:formatCode>
                <c:ptCount val="61"/>
                <c:pt idx="29">
                  <c:v>118.41022738883339</c:v>
                </c:pt>
                <c:pt idx="30">
                  <c:v>125.32697782506406</c:v>
                </c:pt>
                <c:pt idx="31">
                  <c:v>132.7627349897125</c:v>
                </c:pt>
                <c:pt idx="32">
                  <c:v>140.65337344641287</c:v>
                </c:pt>
                <c:pt idx="33">
                  <c:v>149.02410923145553</c:v>
                </c:pt>
                <c:pt idx="34">
                  <c:v>157.99986313868297</c:v>
                </c:pt>
                <c:pt idx="35">
                  <c:v>167.56614216009777</c:v>
                </c:pt>
                <c:pt idx="36">
                  <c:v>177.68799960048111</c:v>
                </c:pt>
                <c:pt idx="37">
                  <c:v>188.34852604428769</c:v>
                </c:pt>
                <c:pt idx="38">
                  <c:v>199.56558145284578</c:v>
                </c:pt>
                <c:pt idx="39">
                  <c:v>211.36032193019207</c:v>
                </c:pt>
                <c:pt idx="40">
                  <c:v>223.76244410413992</c:v>
                </c:pt>
                <c:pt idx="41">
                  <c:v>236.82263916255954</c:v>
                </c:pt>
                <c:pt idx="42">
                  <c:v>250.54277455613675</c:v>
                </c:pt>
                <c:pt idx="43">
                  <c:v>264.93041016458062</c:v>
                </c:pt>
                <c:pt idx="44">
                  <c:v>280.01773539895288</c:v>
                </c:pt>
                <c:pt idx="45">
                  <c:v>295.86494922944706</c:v>
                </c:pt>
                <c:pt idx="46">
                  <c:v>312.50686877355292</c:v>
                </c:pt>
                <c:pt idx="47">
                  <c:v>329.97794684155906</c:v>
                </c:pt>
                <c:pt idx="48">
                  <c:v>348.3188677346418</c:v>
                </c:pt>
                <c:pt idx="49">
                  <c:v>367.56041093260285</c:v>
                </c:pt>
                <c:pt idx="50">
                  <c:v>387.74590598382946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51-4DFA-983E-0974F4FC094B}"/>
            </c:ext>
          </c:extLst>
        </c:ser>
        <c:ser>
          <c:idx val="4"/>
          <c:order val="4"/>
          <c:tx>
            <c:strRef>
              <c:f>prezentace!$B$228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prezentace!$D$228:$BL$228</c:f>
            </c:numRef>
          </c:val>
          <c:smooth val="0"/>
          <c:extLst>
            <c:ext xmlns:c16="http://schemas.microsoft.com/office/drawing/2014/chart" uri="{C3380CC4-5D6E-409C-BE32-E72D297353CC}">
              <c16:uniqueId val="{00000005-0751-4DFA-983E-0974F4FC0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prezentace!$B$235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prezentace!$D$235:$BL$235</c:f>
              <c:numCache>
                <c:formatCode>General</c:formatCode>
                <c:ptCount val="61"/>
                <c:pt idx="0">
                  <c:v>4</c:v>
                </c:pt>
                <c:pt idx="1">
                  <c:v>9</c:v>
                </c:pt>
                <c:pt idx="2">
                  <c:v>14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31</c:v>
                </c:pt>
                <c:pt idx="7">
                  <c:v>34</c:v>
                </c:pt>
                <c:pt idx="8">
                  <c:v>41</c:v>
                </c:pt>
                <c:pt idx="9">
                  <c:v>49</c:v>
                </c:pt>
                <c:pt idx="10">
                  <c:v>55</c:v>
                </c:pt>
                <c:pt idx="11">
                  <c:v>56</c:v>
                </c:pt>
                <c:pt idx="12">
                  <c:v>60</c:v>
                </c:pt>
                <c:pt idx="13">
                  <c:v>66</c:v>
                </c:pt>
                <c:pt idx="14">
                  <c:v>71</c:v>
                </c:pt>
                <c:pt idx="15">
                  <c:v>84</c:v>
                </c:pt>
                <c:pt idx="16">
                  <c:v>94</c:v>
                </c:pt>
                <c:pt idx="17">
                  <c:v>96</c:v>
                </c:pt>
                <c:pt idx="18">
                  <c:v>102</c:v>
                </c:pt>
                <c:pt idx="19">
                  <c:v>107</c:v>
                </c:pt>
                <c:pt idx="20">
                  <c:v>115</c:v>
                </c:pt>
                <c:pt idx="21">
                  <c:v>126</c:v>
                </c:pt>
                <c:pt idx="22">
                  <c:v>132</c:v>
                </c:pt>
                <c:pt idx="23">
                  <c:v>140</c:v>
                </c:pt>
                <c:pt idx="24">
                  <c:v>147</c:v>
                </c:pt>
                <c:pt idx="25">
                  <c:v>155</c:v>
                </c:pt>
                <c:pt idx="26">
                  <c:v>163</c:v>
                </c:pt>
                <c:pt idx="27">
                  <c:v>179</c:v>
                </c:pt>
                <c:pt idx="28">
                  <c:v>192</c:v>
                </c:pt>
                <c:pt idx="29">
                  <c:v>204</c:v>
                </c:pt>
                <c:pt idx="30">
                  <c:v>221</c:v>
                </c:pt>
                <c:pt idx="31">
                  <c:v>236</c:v>
                </c:pt>
                <c:pt idx="32">
                  <c:v>243</c:v>
                </c:pt>
                <c:pt idx="33">
                  <c:v>257</c:v>
                </c:pt>
                <c:pt idx="34">
                  <c:v>274</c:v>
                </c:pt>
                <c:pt idx="35">
                  <c:v>286</c:v>
                </c:pt>
                <c:pt idx="36">
                  <c:v>291</c:v>
                </c:pt>
                <c:pt idx="37">
                  <c:v>302</c:v>
                </c:pt>
                <c:pt idx="38">
                  <c:v>314</c:v>
                </c:pt>
                <c:pt idx="39">
                  <c:v>320</c:v>
                </c:pt>
                <c:pt idx="40">
                  <c:v>339</c:v>
                </c:pt>
                <c:pt idx="41">
                  <c:v>347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ED-4A8E-984D-C9516D8B1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prezentace!$B$230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prezentace!$D$230:$BL$230</c:f>
              <c:numCache>
                <c:formatCode>General</c:formatCode>
                <c:ptCount val="61"/>
                <c:pt idx="29">
                  <c:v>201.39886742681455</c:v>
                </c:pt>
                <c:pt idx="30">
                  <c:v>213.67174267140598</c:v>
                </c:pt>
                <c:pt idx="31">
                  <c:v>226.85104866168774</c:v>
                </c:pt>
                <c:pt idx="32">
                  <c:v>240.83026301870802</c:v>
                </c:pt>
                <c:pt idx="33">
                  <c:v>255.65928398529854</c:v>
                </c:pt>
                <c:pt idx="34">
                  <c:v>270.12021172189992</c:v>
                </c:pt>
                <c:pt idx="35">
                  <c:v>284.25629305904988</c:v>
                </c:pt>
                <c:pt idx="36">
                  <c:v>298.14969145257385</c:v>
                </c:pt>
                <c:pt idx="37">
                  <c:v>311.87738181341285</c:v>
                </c:pt>
                <c:pt idx="38">
                  <c:v>325.29684806308751</c:v>
                </c:pt>
                <c:pt idx="39">
                  <c:v>338.26080355966712</c:v>
                </c:pt>
                <c:pt idx="40">
                  <c:v>350.65190217273175</c:v>
                </c:pt>
                <c:pt idx="41">
                  <c:v>362.37306283725775</c:v>
                </c:pt>
                <c:pt idx="42">
                  <c:v>373.51714005833185</c:v>
                </c:pt>
                <c:pt idx="43">
                  <c:v>384.11504297993167</c:v>
                </c:pt>
                <c:pt idx="44">
                  <c:v>394.17285965163472</c:v>
                </c:pt>
                <c:pt idx="45">
                  <c:v>403.68635123805871</c:v>
                </c:pt>
                <c:pt idx="46">
                  <c:v>412.65752384538655</c:v>
                </c:pt>
                <c:pt idx="47">
                  <c:v>421.10297501407382</c:v>
                </c:pt>
                <c:pt idx="48">
                  <c:v>429.06334190879971</c:v>
                </c:pt>
                <c:pt idx="49">
                  <c:v>436.57128891978886</c:v>
                </c:pt>
                <c:pt idx="50">
                  <c:v>443.64531926498614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ED-4A8E-984D-C9516D8B1B06}"/>
            </c:ext>
          </c:extLst>
        </c:ser>
        <c:ser>
          <c:idx val="1"/>
          <c:order val="1"/>
          <c:tx>
            <c:strRef>
              <c:f>prezentace!$B$231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prezentace!$D$231:$BL$231</c:f>
              <c:numCache>
                <c:formatCode>General</c:formatCode>
                <c:ptCount val="61"/>
                <c:pt idx="29">
                  <c:v>201.39886742681455</c:v>
                </c:pt>
                <c:pt idx="30">
                  <c:v>213.67174267140598</c:v>
                </c:pt>
                <c:pt idx="31">
                  <c:v>226.85104866168774</c:v>
                </c:pt>
                <c:pt idx="32">
                  <c:v>240.83026301870802</c:v>
                </c:pt>
                <c:pt idx="33">
                  <c:v>255.65928398529854</c:v>
                </c:pt>
                <c:pt idx="34">
                  <c:v>270.84682088825446</c:v>
                </c:pt>
                <c:pt idx="35">
                  <c:v>286.39895389892934</c:v>
                </c:pt>
                <c:pt idx="36">
                  <c:v>302.3216423069432</c:v>
                </c:pt>
                <c:pt idx="37">
                  <c:v>318.64418328638033</c:v>
                </c:pt>
                <c:pt idx="38">
                  <c:v>335.25192555563405</c:v>
                </c:pt>
                <c:pt idx="39">
                  <c:v>352.03789112674281</c:v>
                </c:pt>
                <c:pt idx="40">
                  <c:v>368.92431872293855</c:v>
                </c:pt>
                <c:pt idx="41">
                  <c:v>385.86102863537621</c:v>
                </c:pt>
                <c:pt idx="42">
                  <c:v>402.8916447844706</c:v>
                </c:pt>
                <c:pt idx="43">
                  <c:v>420.00965450814363</c:v>
                </c:pt>
                <c:pt idx="44">
                  <c:v>437.19101698218878</c:v>
                </c:pt>
                <c:pt idx="45">
                  <c:v>454.41258705275516</c:v>
                </c:pt>
                <c:pt idx="46">
                  <c:v>471.65245975626146</c:v>
                </c:pt>
                <c:pt idx="47">
                  <c:v>488.90847658903567</c:v>
                </c:pt>
                <c:pt idx="48">
                  <c:v>506.19831405351948</c:v>
                </c:pt>
                <c:pt idx="49">
                  <c:v>523.52166189570062</c:v>
                </c:pt>
                <c:pt idx="50">
                  <c:v>540.86476244544315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ED-4A8E-984D-C9516D8B1B06}"/>
            </c:ext>
          </c:extLst>
        </c:ser>
        <c:ser>
          <c:idx val="2"/>
          <c:order val="2"/>
          <c:tx>
            <c:strRef>
              <c:f>prezentace!$B$232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prezentace!$D$232:$BL$232</c:f>
              <c:numCache>
                <c:formatCode>General</c:formatCode>
                <c:ptCount val="61"/>
                <c:pt idx="29">
                  <c:v>201.39886742681455</c:v>
                </c:pt>
                <c:pt idx="30">
                  <c:v>213.67174267140598</c:v>
                </c:pt>
                <c:pt idx="31">
                  <c:v>226.85104866168774</c:v>
                </c:pt>
                <c:pt idx="32">
                  <c:v>240.83026301870802</c:v>
                </c:pt>
                <c:pt idx="33">
                  <c:v>255.65928398529854</c:v>
                </c:pt>
                <c:pt idx="34">
                  <c:v>271.39406959116451</c:v>
                </c:pt>
                <c:pt idx="35">
                  <c:v>288.01398638495334</c:v>
                </c:pt>
                <c:pt idx="36">
                  <c:v>305.46653570715978</c:v>
                </c:pt>
                <c:pt idx="37">
                  <c:v>323.74470964967145</c:v>
                </c:pt>
                <c:pt idx="38">
                  <c:v>342.82783589892603</c:v>
                </c:pt>
                <c:pt idx="39">
                  <c:v>362.70723520369188</c:v>
                </c:pt>
                <c:pt idx="40">
                  <c:v>383.39527662242318</c:v>
                </c:pt>
                <c:pt idx="41">
                  <c:v>404.93429405963872</c:v>
                </c:pt>
                <c:pt idx="42">
                  <c:v>427.3381743569206</c:v>
                </c:pt>
                <c:pt idx="43">
                  <c:v>450.61069622228695</c:v>
                </c:pt>
                <c:pt idx="44">
                  <c:v>474.77340025599506</c:v>
                </c:pt>
                <c:pt idx="45">
                  <c:v>499.881936567423</c:v>
                </c:pt>
                <c:pt idx="46">
                  <c:v>525.96482437433383</c:v>
                </c:pt>
                <c:pt idx="47">
                  <c:v>553.05444577478602</c:v>
                </c:pt>
                <c:pt idx="48">
                  <c:v>581.19657923268073</c:v>
                </c:pt>
                <c:pt idx="49">
                  <c:v>610.41676225387528</c:v>
                </c:pt>
                <c:pt idx="50">
                  <c:v>640.74745377737099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ED-4A8E-984D-C9516D8B1B06}"/>
            </c:ext>
          </c:extLst>
        </c:ser>
        <c:ser>
          <c:idx val="3"/>
          <c:order val="3"/>
          <c:tx>
            <c:strRef>
              <c:f>prezentace!$B$233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prezentace!$D$233:$BL$233</c:f>
              <c:numCache>
                <c:formatCode>General</c:formatCode>
                <c:ptCount val="61"/>
                <c:pt idx="29">
                  <c:v>201.39886742681455</c:v>
                </c:pt>
                <c:pt idx="30">
                  <c:v>213.67174267140598</c:v>
                </c:pt>
                <c:pt idx="31">
                  <c:v>226.85104866168774</c:v>
                </c:pt>
                <c:pt idx="32">
                  <c:v>240.83026301870802</c:v>
                </c:pt>
                <c:pt idx="33">
                  <c:v>255.65928398529854</c:v>
                </c:pt>
                <c:pt idx="34">
                  <c:v>271.57303147580143</c:v>
                </c:pt>
                <c:pt idx="35">
                  <c:v>288.54148207917848</c:v>
                </c:pt>
                <c:pt idx="36">
                  <c:v>306.49389514708764</c:v>
                </c:pt>
                <c:pt idx="37">
                  <c:v>325.41102730609549</c:v>
                </c:pt>
                <c:pt idx="38">
                  <c:v>345.31663921483096</c:v>
                </c:pt>
                <c:pt idx="39">
                  <c:v>366.24648109430166</c:v>
                </c:pt>
                <c:pt idx="40">
                  <c:v>388.25357657535028</c:v>
                </c:pt>
                <c:pt idx="41">
                  <c:v>411.42116621958718</c:v>
                </c:pt>
                <c:pt idx="42">
                  <c:v>435.75710892392459</c:v>
                </c:pt>
                <c:pt idx="43">
                  <c:v>461.27987071373514</c:v>
                </c:pt>
                <c:pt idx="44">
                  <c:v>488.04342632709347</c:v>
                </c:pt>
                <c:pt idx="45">
                  <c:v>516.15373172236673</c:v>
                </c:pt>
                <c:pt idx="46">
                  <c:v>545.67440124192308</c:v>
                </c:pt>
                <c:pt idx="47">
                  <c:v>576.66514016203359</c:v>
                </c:pt>
                <c:pt idx="48">
                  <c:v>609.19842766086003</c:v>
                </c:pt>
                <c:pt idx="49">
                  <c:v>643.32927447419524</c:v>
                </c:pt>
                <c:pt idx="50">
                  <c:v>679.13330821684303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ED-4A8E-984D-C9516D8B1B06}"/>
            </c:ext>
          </c:extLst>
        </c:ser>
        <c:ser>
          <c:idx val="4"/>
          <c:order val="4"/>
          <c:tx>
            <c:strRef>
              <c:f>prezentace!$B$234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prezentace!$D$234:$BL$234</c:f>
            </c:numRef>
          </c:val>
          <c:smooth val="0"/>
          <c:extLst>
            <c:ext xmlns:c16="http://schemas.microsoft.com/office/drawing/2014/chart" uri="{C3380CC4-5D6E-409C-BE32-E72D297353CC}">
              <c16:uniqueId val="{00000005-D7ED-4A8E-984D-C9516D8B1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prezentace!$B$241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prezentace!$D$241:$BL$241</c:f>
              <c:numCache>
                <c:formatCode>General</c:formatCode>
                <c:ptCount val="61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  <c:pt idx="8">
                  <c:v>17</c:v>
                </c:pt>
                <c:pt idx="9">
                  <c:v>18</c:v>
                </c:pt>
                <c:pt idx="10">
                  <c:v>22</c:v>
                </c:pt>
                <c:pt idx="11">
                  <c:v>26</c:v>
                </c:pt>
                <c:pt idx="12">
                  <c:v>27</c:v>
                </c:pt>
                <c:pt idx="13">
                  <c:v>32</c:v>
                </c:pt>
                <c:pt idx="14">
                  <c:v>35</c:v>
                </c:pt>
                <c:pt idx="15">
                  <c:v>36</c:v>
                </c:pt>
                <c:pt idx="16">
                  <c:v>38</c:v>
                </c:pt>
                <c:pt idx="17">
                  <c:v>42</c:v>
                </c:pt>
                <c:pt idx="18">
                  <c:v>43</c:v>
                </c:pt>
                <c:pt idx="19">
                  <c:v>45</c:v>
                </c:pt>
                <c:pt idx="20">
                  <c:v>47</c:v>
                </c:pt>
                <c:pt idx="21">
                  <c:v>48</c:v>
                </c:pt>
                <c:pt idx="22">
                  <c:v>52</c:v>
                </c:pt>
                <c:pt idx="23">
                  <c:v>58</c:v>
                </c:pt>
                <c:pt idx="24">
                  <c:v>63</c:v>
                </c:pt>
                <c:pt idx="25">
                  <c:v>67</c:v>
                </c:pt>
                <c:pt idx="26">
                  <c:v>72</c:v>
                </c:pt>
                <c:pt idx="27">
                  <c:v>73</c:v>
                </c:pt>
                <c:pt idx="28">
                  <c:v>78</c:v>
                </c:pt>
                <c:pt idx="29">
                  <c:v>80</c:v>
                </c:pt>
                <c:pt idx="30">
                  <c:v>83</c:v>
                </c:pt>
                <c:pt idx="31">
                  <c:v>83</c:v>
                </c:pt>
                <c:pt idx="32">
                  <c:v>87</c:v>
                </c:pt>
                <c:pt idx="33">
                  <c:v>92</c:v>
                </c:pt>
                <c:pt idx="34">
                  <c:v>96</c:v>
                </c:pt>
                <c:pt idx="35">
                  <c:v>99</c:v>
                </c:pt>
                <c:pt idx="36">
                  <c:v>105</c:v>
                </c:pt>
                <c:pt idx="37">
                  <c:v>109</c:v>
                </c:pt>
                <c:pt idx="38">
                  <c:v>116</c:v>
                </c:pt>
                <c:pt idx="39">
                  <c:v>120</c:v>
                </c:pt>
                <c:pt idx="40">
                  <c:v>125</c:v>
                </c:pt>
                <c:pt idx="41">
                  <c:v>129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EE-43A8-9143-626BABECE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prezentace!$B$236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prezentace!$D$236:$BL$236</c:f>
              <c:numCache>
                <c:formatCode>General</c:formatCode>
                <c:ptCount val="61"/>
                <c:pt idx="29">
                  <c:v>83.313627143075593</c:v>
                </c:pt>
                <c:pt idx="30">
                  <c:v>89.005132426130771</c:v>
                </c:pt>
                <c:pt idx="31">
                  <c:v>95.10093992249557</c:v>
                </c:pt>
                <c:pt idx="32">
                  <c:v>101.5596986907485</c:v>
                </c:pt>
                <c:pt idx="33">
                  <c:v>108.41026455448122</c:v>
                </c:pt>
                <c:pt idx="34">
                  <c:v>115.11748418260029</c:v>
                </c:pt>
                <c:pt idx="35">
                  <c:v>121.68712620501486</c:v>
                </c:pt>
                <c:pt idx="36">
                  <c:v>128.14731984166076</c:v>
                </c:pt>
                <c:pt idx="37">
                  <c:v>134.54239583610465</c:v>
                </c:pt>
                <c:pt idx="38">
                  <c:v>140.80214251666567</c:v>
                </c:pt>
                <c:pt idx="39">
                  <c:v>146.85799351342655</c:v>
                </c:pt>
                <c:pt idx="40">
                  <c:v>152.65080250724696</c:v>
                </c:pt>
                <c:pt idx="41">
                  <c:v>158.12232616625596</c:v>
                </c:pt>
                <c:pt idx="42">
                  <c:v>163.31882239601418</c:v>
                </c:pt>
                <c:pt idx="43">
                  <c:v>168.26352977247421</c:v>
                </c:pt>
                <c:pt idx="44">
                  <c:v>172.95456075310074</c:v>
                </c:pt>
                <c:pt idx="45">
                  <c:v>177.39068151472031</c:v>
                </c:pt>
                <c:pt idx="46">
                  <c:v>181.57307460823736</c:v>
                </c:pt>
                <c:pt idx="47">
                  <c:v>185.50808518940391</c:v>
                </c:pt>
                <c:pt idx="48">
                  <c:v>189.21697295537155</c:v>
                </c:pt>
                <c:pt idx="49">
                  <c:v>192.71456729073682</c:v>
                </c:pt>
                <c:pt idx="50">
                  <c:v>196.00865975522652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E-43A8-9143-626BABECE806}"/>
            </c:ext>
          </c:extLst>
        </c:ser>
        <c:ser>
          <c:idx val="1"/>
          <c:order val="1"/>
          <c:tx>
            <c:strRef>
              <c:f>prezentace!$B$237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prezentace!$D$237:$BL$237</c:f>
              <c:numCache>
                <c:formatCode>General</c:formatCode>
                <c:ptCount val="61"/>
                <c:pt idx="29">
                  <c:v>83.313627143075593</c:v>
                </c:pt>
                <c:pt idx="30">
                  <c:v>89.005132426130771</c:v>
                </c:pt>
                <c:pt idx="31">
                  <c:v>95.10093992249557</c:v>
                </c:pt>
                <c:pt idx="32">
                  <c:v>101.5596986907485</c:v>
                </c:pt>
                <c:pt idx="33">
                  <c:v>108.41026455448122</c:v>
                </c:pt>
                <c:pt idx="34">
                  <c:v>115.44697537061299</c:v>
                </c:pt>
                <c:pt idx="35">
                  <c:v>122.66312632635669</c:v>
                </c:pt>
                <c:pt idx="36">
                  <c:v>130.0516478530887</c:v>
                </c:pt>
                <c:pt idx="37">
                  <c:v>137.63640565095625</c:v>
                </c:pt>
                <c:pt idx="38">
                  <c:v>145.35834432090155</c:v>
                </c:pt>
                <c:pt idx="39">
                  <c:v>153.16692483284675</c:v>
                </c:pt>
                <c:pt idx="40">
                  <c:v>161.02409893772426</c:v>
                </c:pt>
                <c:pt idx="41">
                  <c:v>168.89634473045282</c:v>
                </c:pt>
                <c:pt idx="42">
                  <c:v>176.80781947170334</c:v>
                </c:pt>
                <c:pt idx="43">
                  <c:v>184.76307021750591</c:v>
                </c:pt>
                <c:pt idx="44">
                  <c:v>192.74700800719182</c:v>
                </c:pt>
                <c:pt idx="45">
                  <c:v>200.74886841902062</c:v>
                </c:pt>
                <c:pt idx="46">
                  <c:v>208.75931202397004</c:v>
                </c:pt>
                <c:pt idx="47">
                  <c:v>216.77559872512558</c:v>
                </c:pt>
                <c:pt idx="48">
                  <c:v>224.80718447783309</c:v>
                </c:pt>
                <c:pt idx="49">
                  <c:v>232.85414877564116</c:v>
                </c:pt>
                <c:pt idx="50">
                  <c:v>240.90914276319069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E-43A8-9143-626BABECE806}"/>
            </c:ext>
          </c:extLst>
        </c:ser>
        <c:ser>
          <c:idx val="2"/>
          <c:order val="2"/>
          <c:tx>
            <c:strRef>
              <c:f>prezentace!$B$238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prezentace!$D$238:$BL$238</c:f>
              <c:numCache>
                <c:formatCode>General</c:formatCode>
                <c:ptCount val="61"/>
                <c:pt idx="29">
                  <c:v>83.313627143075593</c:v>
                </c:pt>
                <c:pt idx="30">
                  <c:v>89.005132426130771</c:v>
                </c:pt>
                <c:pt idx="31">
                  <c:v>95.10093992249557</c:v>
                </c:pt>
                <c:pt idx="32">
                  <c:v>101.5596986907485</c:v>
                </c:pt>
                <c:pt idx="33">
                  <c:v>108.41026455448122</c:v>
                </c:pt>
                <c:pt idx="34">
                  <c:v>115.69513302346076</c:v>
                </c:pt>
                <c:pt idx="35">
                  <c:v>123.39878465936663</c:v>
                </c:pt>
                <c:pt idx="36">
                  <c:v>131.48716479110828</c:v>
                </c:pt>
                <c:pt idx="37">
                  <c:v>139.9685388805708</c:v>
                </c:pt>
                <c:pt idx="38">
                  <c:v>148.82535442019832</c:v>
                </c:pt>
                <c:pt idx="39">
                  <c:v>158.05189403906263</c:v>
                </c:pt>
                <c:pt idx="40">
                  <c:v>167.6537188280808</c:v>
                </c:pt>
                <c:pt idx="41">
                  <c:v>177.64235007562866</c:v>
                </c:pt>
                <c:pt idx="42">
                  <c:v>188.02897338095153</c:v>
                </c:pt>
                <c:pt idx="43">
                  <c:v>198.82150150807826</c:v>
                </c:pt>
                <c:pt idx="44">
                  <c:v>210.02637401586028</c:v>
                </c:pt>
                <c:pt idx="45">
                  <c:v>221.66871794645149</c:v>
                </c:pt>
                <c:pt idx="46">
                  <c:v>233.76344311975851</c:v>
                </c:pt>
                <c:pt idx="47">
                  <c:v>246.32392194532741</c:v>
                </c:pt>
                <c:pt idx="48">
                  <c:v>259.37194079467224</c:v>
                </c:pt>
                <c:pt idx="49">
                  <c:v>272.91978721421549</c:v>
                </c:pt>
                <c:pt idx="50">
                  <c:v>286.98128204155864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EE-43A8-9143-626BABECE806}"/>
            </c:ext>
          </c:extLst>
        </c:ser>
        <c:ser>
          <c:idx val="3"/>
          <c:order val="3"/>
          <c:tx>
            <c:strRef>
              <c:f>prezentace!$B$239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prezentace!$D$239:$BL$239</c:f>
              <c:numCache>
                <c:formatCode>General</c:formatCode>
                <c:ptCount val="61"/>
                <c:pt idx="29">
                  <c:v>83.313627143075593</c:v>
                </c:pt>
                <c:pt idx="30">
                  <c:v>89.005132426130771</c:v>
                </c:pt>
                <c:pt idx="31">
                  <c:v>95.10093992249557</c:v>
                </c:pt>
                <c:pt idx="32">
                  <c:v>101.5596986907485</c:v>
                </c:pt>
                <c:pt idx="33">
                  <c:v>108.41026455448122</c:v>
                </c:pt>
                <c:pt idx="34">
                  <c:v>115.77628581743642</c:v>
                </c:pt>
                <c:pt idx="35">
                  <c:v>123.63906388851596</c:v>
                </c:pt>
                <c:pt idx="36">
                  <c:v>131.95611223427699</c:v>
                </c:pt>
                <c:pt idx="37">
                  <c:v>140.73043578233421</c:v>
                </c:pt>
                <c:pt idx="38">
                  <c:v>149.96426261805067</c:v>
                </c:pt>
                <c:pt idx="39">
                  <c:v>159.67218897638594</c:v>
                </c:pt>
                <c:pt idx="40">
                  <c:v>169.87917114717686</c:v>
                </c:pt>
                <c:pt idx="41">
                  <c:v>180.61637905839495</c:v>
                </c:pt>
                <c:pt idx="42">
                  <c:v>191.89249631929658</c:v>
                </c:pt>
                <c:pt idx="43">
                  <c:v>203.7216872458755</c:v>
                </c:pt>
                <c:pt idx="44">
                  <c:v>216.12550005189746</c:v>
                </c:pt>
                <c:pt idx="45">
                  <c:v>229.15211882921682</c:v>
                </c:pt>
                <c:pt idx="46">
                  <c:v>242.83307982583725</c:v>
                </c:pt>
                <c:pt idx="47">
                  <c:v>257.19448942828842</c:v>
                </c:pt>
                <c:pt idx="48">
                  <c:v>272.27028130452391</c:v>
                </c:pt>
                <c:pt idx="49">
                  <c:v>288.08640612160787</c:v>
                </c:pt>
                <c:pt idx="50">
                  <c:v>304.67654457013458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EE-43A8-9143-626BABECE806}"/>
            </c:ext>
          </c:extLst>
        </c:ser>
        <c:ser>
          <c:idx val="4"/>
          <c:order val="4"/>
          <c:tx>
            <c:strRef>
              <c:f>prezentace!$B$240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prezentace!$D$240:$BL$240</c:f>
            </c:numRef>
          </c:val>
          <c:smooth val="0"/>
          <c:extLst>
            <c:ext xmlns:c16="http://schemas.microsoft.com/office/drawing/2014/chart" uri="{C3380CC4-5D6E-409C-BE32-E72D297353CC}">
              <c16:uniqueId val="{00000005-01EE-43A8-9143-626BABECE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prezentace!$B$247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prezentace!$D$247:$BL$247</c:f>
              <c:numCache>
                <c:formatCode>General</c:formatCode>
                <c:ptCount val="61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10</c:v>
                </c:pt>
                <c:pt idx="4">
                  <c:v>11</c:v>
                </c:pt>
                <c:pt idx="5">
                  <c:v>11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19</c:v>
                </c:pt>
                <c:pt idx="10">
                  <c:v>20</c:v>
                </c:pt>
                <c:pt idx="11">
                  <c:v>23</c:v>
                </c:pt>
                <c:pt idx="12">
                  <c:v>24</c:v>
                </c:pt>
                <c:pt idx="13">
                  <c:v>26</c:v>
                </c:pt>
                <c:pt idx="14">
                  <c:v>27</c:v>
                </c:pt>
                <c:pt idx="15">
                  <c:v>30</c:v>
                </c:pt>
                <c:pt idx="16">
                  <c:v>34</c:v>
                </c:pt>
                <c:pt idx="17">
                  <c:v>38</c:v>
                </c:pt>
                <c:pt idx="18">
                  <c:v>42</c:v>
                </c:pt>
                <c:pt idx="19">
                  <c:v>45</c:v>
                </c:pt>
                <c:pt idx="20">
                  <c:v>47</c:v>
                </c:pt>
                <c:pt idx="21">
                  <c:v>51</c:v>
                </c:pt>
                <c:pt idx="22">
                  <c:v>53</c:v>
                </c:pt>
                <c:pt idx="23">
                  <c:v>54</c:v>
                </c:pt>
                <c:pt idx="24">
                  <c:v>61</c:v>
                </c:pt>
                <c:pt idx="25">
                  <c:v>63</c:v>
                </c:pt>
                <c:pt idx="26">
                  <c:v>71</c:v>
                </c:pt>
                <c:pt idx="27">
                  <c:v>74</c:v>
                </c:pt>
                <c:pt idx="28">
                  <c:v>77</c:v>
                </c:pt>
                <c:pt idx="29">
                  <c:v>78</c:v>
                </c:pt>
                <c:pt idx="30">
                  <c:v>88</c:v>
                </c:pt>
                <c:pt idx="31">
                  <c:v>89</c:v>
                </c:pt>
                <c:pt idx="32">
                  <c:v>93</c:v>
                </c:pt>
                <c:pt idx="33">
                  <c:v>98</c:v>
                </c:pt>
                <c:pt idx="34">
                  <c:v>101</c:v>
                </c:pt>
                <c:pt idx="35">
                  <c:v>108</c:v>
                </c:pt>
                <c:pt idx="36">
                  <c:v>112</c:v>
                </c:pt>
                <c:pt idx="37">
                  <c:v>117</c:v>
                </c:pt>
                <c:pt idx="38">
                  <c:v>119</c:v>
                </c:pt>
                <c:pt idx="39">
                  <c:v>123</c:v>
                </c:pt>
                <c:pt idx="40">
                  <c:v>128</c:v>
                </c:pt>
                <c:pt idx="41">
                  <c:v>130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B-4728-83A2-BC7A6BD45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prezentace!$B$242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prezentace!$D$242:$BL$242</c:f>
              <c:numCache>
                <c:formatCode>General</c:formatCode>
                <c:ptCount val="61"/>
                <c:pt idx="29">
                  <c:v>80.309575805445689</c:v>
                </c:pt>
                <c:pt idx="30">
                  <c:v>84.940225999561804</c:v>
                </c:pt>
                <c:pt idx="31">
                  <c:v>89.90779275662274</c:v>
                </c:pt>
                <c:pt idx="32">
                  <c:v>95.174634837330899</c:v>
                </c:pt>
                <c:pt idx="33">
                  <c:v>100.76139047165395</c:v>
                </c:pt>
                <c:pt idx="34">
                  <c:v>106.21793046370313</c:v>
                </c:pt>
                <c:pt idx="35">
                  <c:v>111.55604479052582</c:v>
                </c:pt>
                <c:pt idx="36">
                  <c:v>116.80357375850629</c:v>
                </c:pt>
                <c:pt idx="37">
                  <c:v>121.99229658150409</c:v>
                </c:pt>
                <c:pt idx="38">
                  <c:v>127.06713516320809</c:v>
                </c:pt>
                <c:pt idx="39">
                  <c:v>131.97243388150247</c:v>
                </c:pt>
                <c:pt idx="40">
                  <c:v>136.66241906257039</c:v>
                </c:pt>
                <c:pt idx="41">
                  <c:v>141.09627126143437</c:v>
                </c:pt>
                <c:pt idx="42">
                  <c:v>145.31003827270885</c:v>
                </c:pt>
                <c:pt idx="43">
                  <c:v>149.31820411767467</c:v>
                </c:pt>
                <c:pt idx="44">
                  <c:v>153.12157304301883</c:v>
                </c:pt>
                <c:pt idx="45">
                  <c:v>156.7187776422777</c:v>
                </c:pt>
                <c:pt idx="46">
                  <c:v>160.1106547624799</c:v>
                </c:pt>
                <c:pt idx="47">
                  <c:v>163.30303838056972</c:v>
                </c:pt>
                <c:pt idx="48">
                  <c:v>166.31202629260878</c:v>
                </c:pt>
                <c:pt idx="49">
                  <c:v>169.14984205735038</c:v>
                </c:pt>
                <c:pt idx="50">
                  <c:v>171.82321697720275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B-4728-83A2-BC7A6BD45231}"/>
            </c:ext>
          </c:extLst>
        </c:ser>
        <c:ser>
          <c:idx val="1"/>
          <c:order val="1"/>
          <c:tx>
            <c:strRef>
              <c:f>prezentace!$B$243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prezentace!$D$243:$BL$243</c:f>
              <c:numCache>
                <c:formatCode>General</c:formatCode>
                <c:ptCount val="61"/>
                <c:pt idx="29">
                  <c:v>80.309575805445689</c:v>
                </c:pt>
                <c:pt idx="30">
                  <c:v>84.940225999561804</c:v>
                </c:pt>
                <c:pt idx="31">
                  <c:v>89.90779275662274</c:v>
                </c:pt>
                <c:pt idx="32">
                  <c:v>95.174634837330899</c:v>
                </c:pt>
                <c:pt idx="33">
                  <c:v>100.76139047165395</c:v>
                </c:pt>
                <c:pt idx="34">
                  <c:v>106.48971807707059</c:v>
                </c:pt>
                <c:pt idx="35">
                  <c:v>112.35889354251189</c:v>
                </c:pt>
                <c:pt idx="36">
                  <c:v>118.36804932431727</c:v>
                </c:pt>
                <c:pt idx="37">
                  <c:v>124.53149685377107</c:v>
                </c:pt>
                <c:pt idx="38">
                  <c:v>130.80411203026662</c:v>
                </c:pt>
                <c:pt idx="39">
                  <c:v>137.14523705440348</c:v>
                </c:pt>
                <c:pt idx="40">
                  <c:v>143.52490242940391</c:v>
                </c:pt>
                <c:pt idx="41">
                  <c:v>149.92092645642791</c:v>
                </c:pt>
                <c:pt idx="42">
                  <c:v>156.35101314205454</c:v>
                </c:pt>
                <c:pt idx="43">
                  <c:v>162.81510320186317</c:v>
                </c:pt>
                <c:pt idx="44">
                  <c:v>169.30287726866112</c:v>
                </c:pt>
                <c:pt idx="45">
                  <c:v>175.8055926955208</c:v>
                </c:pt>
                <c:pt idx="46">
                  <c:v>182.31524408021295</c:v>
                </c:pt>
                <c:pt idx="47">
                  <c:v>188.83046590058689</c:v>
                </c:pt>
                <c:pt idx="48">
                  <c:v>195.35832645388243</c:v>
                </c:pt>
                <c:pt idx="49">
                  <c:v>201.89877946340602</c:v>
                </c:pt>
                <c:pt idx="50">
                  <c:v>208.44632705766631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CB-4728-83A2-BC7A6BD45231}"/>
            </c:ext>
          </c:extLst>
        </c:ser>
        <c:ser>
          <c:idx val="2"/>
          <c:order val="2"/>
          <c:tx>
            <c:strRef>
              <c:f>prezentace!$B$244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prezentace!$D$244:$BL$244</c:f>
              <c:numCache>
                <c:formatCode>General</c:formatCode>
                <c:ptCount val="61"/>
                <c:pt idx="29">
                  <c:v>80.309575805445689</c:v>
                </c:pt>
                <c:pt idx="30">
                  <c:v>84.940225999561804</c:v>
                </c:pt>
                <c:pt idx="31">
                  <c:v>89.90779275662274</c:v>
                </c:pt>
                <c:pt idx="32">
                  <c:v>95.174634837330899</c:v>
                </c:pt>
                <c:pt idx="33">
                  <c:v>100.76139047165395</c:v>
                </c:pt>
                <c:pt idx="34">
                  <c:v>106.69441604369351</c:v>
                </c:pt>
                <c:pt idx="35">
                  <c:v>112.96404066467775</c:v>
                </c:pt>
                <c:pt idx="36">
                  <c:v>119.54737963474294</c:v>
                </c:pt>
                <c:pt idx="37">
                  <c:v>126.44543791322809</c:v>
                </c:pt>
                <c:pt idx="38">
                  <c:v>133.64789140084389</c:v>
                </c:pt>
                <c:pt idx="39">
                  <c:v>141.15092904633931</c:v>
                </c:pt>
                <c:pt idx="40">
                  <c:v>148.95916232886304</c:v>
                </c:pt>
                <c:pt idx="41">
                  <c:v>157.08599388971044</c:v>
                </c:pt>
                <c:pt idx="42">
                  <c:v>165.53816717952529</c:v>
                </c:pt>
                <c:pt idx="43">
                  <c:v>174.31906010100477</c:v>
                </c:pt>
                <c:pt idx="44">
                  <c:v>183.43567518606829</c:v>
                </c:pt>
                <c:pt idx="45">
                  <c:v>192.90879400169746</c:v>
                </c:pt>
                <c:pt idx="46">
                  <c:v>202.74971075043263</c:v>
                </c:pt>
                <c:pt idx="47">
                  <c:v>212.97012226440856</c:v>
                </c:pt>
                <c:pt idx="48">
                  <c:v>223.58747754162567</c:v>
                </c:pt>
                <c:pt idx="49">
                  <c:v>234.61155297251696</c:v>
                </c:pt>
                <c:pt idx="50">
                  <c:v>246.05420519181976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CB-4728-83A2-BC7A6BD45231}"/>
            </c:ext>
          </c:extLst>
        </c:ser>
        <c:ser>
          <c:idx val="3"/>
          <c:order val="3"/>
          <c:tx>
            <c:strRef>
              <c:f>prezentace!$B$245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prezentace!$D$245:$BL$245</c:f>
              <c:numCache>
                <c:formatCode>General</c:formatCode>
                <c:ptCount val="61"/>
                <c:pt idx="29">
                  <c:v>80.309575805445689</c:v>
                </c:pt>
                <c:pt idx="30">
                  <c:v>84.940225999561804</c:v>
                </c:pt>
                <c:pt idx="31">
                  <c:v>89.90779275662274</c:v>
                </c:pt>
                <c:pt idx="32">
                  <c:v>95.174634837330899</c:v>
                </c:pt>
                <c:pt idx="33">
                  <c:v>100.76139047165395</c:v>
                </c:pt>
                <c:pt idx="34">
                  <c:v>106.76135660233419</c:v>
                </c:pt>
                <c:pt idx="35">
                  <c:v>113.16169191184048</c:v>
                </c:pt>
                <c:pt idx="36">
                  <c:v>119.93263766706825</c:v>
                </c:pt>
                <c:pt idx="37">
                  <c:v>127.07071336482772</c:v>
                </c:pt>
                <c:pt idx="38">
                  <c:v>134.5820983577986</c:v>
                </c:pt>
                <c:pt idx="39">
                  <c:v>142.47965314676452</c:v>
                </c:pt>
                <c:pt idx="40">
                  <c:v>150.78350017666307</c:v>
                </c:pt>
                <c:pt idx="41">
                  <c:v>159.52269143530765</c:v>
                </c:pt>
                <c:pt idx="42">
                  <c:v>168.701788974544</c:v>
                </c:pt>
                <c:pt idx="43">
                  <c:v>178.32953498981675</c:v>
                </c:pt>
                <c:pt idx="44">
                  <c:v>188.42519103075534</c:v>
                </c:pt>
                <c:pt idx="45">
                  <c:v>199.02843321553945</c:v>
                </c:pt>
                <c:pt idx="46">
                  <c:v>210.1639086924265</c:v>
                </c:pt>
                <c:pt idx="47">
                  <c:v>221.85364348491765</c:v>
                </c:pt>
                <c:pt idx="48">
                  <c:v>234.12508648409823</c:v>
                </c:pt>
                <c:pt idx="49">
                  <c:v>246.99913297469078</c:v>
                </c:pt>
                <c:pt idx="50">
                  <c:v>260.50387692794419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CB-4728-83A2-BC7A6BD45231}"/>
            </c:ext>
          </c:extLst>
        </c:ser>
        <c:ser>
          <c:idx val="4"/>
          <c:order val="4"/>
          <c:tx>
            <c:strRef>
              <c:f>prezentace!$B$246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prezentace!$D$246:$BL$246</c:f>
            </c:numRef>
          </c:val>
          <c:smooth val="0"/>
          <c:extLst>
            <c:ext xmlns:c16="http://schemas.microsoft.com/office/drawing/2014/chart" uri="{C3380CC4-5D6E-409C-BE32-E72D297353CC}">
              <c16:uniqueId val="{00000005-A2CB-4728-83A2-BC7A6BD45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prezentace!$B$253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prezentace!$D$253:$BL$253</c:f>
              <c:numCache>
                <c:formatCode>General</c:formatCode>
                <c:ptCount val="61"/>
                <c:pt idx="0">
                  <c:v>9</c:v>
                </c:pt>
                <c:pt idx="1">
                  <c:v>26</c:v>
                </c:pt>
                <c:pt idx="2">
                  <c:v>36</c:v>
                </c:pt>
                <c:pt idx="3">
                  <c:v>56</c:v>
                </c:pt>
                <c:pt idx="4">
                  <c:v>64</c:v>
                </c:pt>
                <c:pt idx="5">
                  <c:v>78</c:v>
                </c:pt>
                <c:pt idx="6">
                  <c:v>92</c:v>
                </c:pt>
                <c:pt idx="7">
                  <c:v>105</c:v>
                </c:pt>
                <c:pt idx="8">
                  <c:v>112</c:v>
                </c:pt>
                <c:pt idx="9">
                  <c:v>125</c:v>
                </c:pt>
                <c:pt idx="10">
                  <c:v>135</c:v>
                </c:pt>
                <c:pt idx="11">
                  <c:v>145</c:v>
                </c:pt>
                <c:pt idx="12">
                  <c:v>154</c:v>
                </c:pt>
                <c:pt idx="13">
                  <c:v>164</c:v>
                </c:pt>
                <c:pt idx="14">
                  <c:v>181</c:v>
                </c:pt>
                <c:pt idx="15">
                  <c:v>194</c:v>
                </c:pt>
                <c:pt idx="16">
                  <c:v>206</c:v>
                </c:pt>
                <c:pt idx="17">
                  <c:v>224</c:v>
                </c:pt>
                <c:pt idx="18">
                  <c:v>235</c:v>
                </c:pt>
                <c:pt idx="19">
                  <c:v>241</c:v>
                </c:pt>
                <c:pt idx="20">
                  <c:v>253</c:v>
                </c:pt>
                <c:pt idx="21">
                  <c:v>272</c:v>
                </c:pt>
                <c:pt idx="22">
                  <c:v>289</c:v>
                </c:pt>
                <c:pt idx="23">
                  <c:v>302</c:v>
                </c:pt>
                <c:pt idx="24">
                  <c:v>312</c:v>
                </c:pt>
                <c:pt idx="25">
                  <c:v>326</c:v>
                </c:pt>
                <c:pt idx="26">
                  <c:v>335</c:v>
                </c:pt>
                <c:pt idx="27">
                  <c:v>347</c:v>
                </c:pt>
                <c:pt idx="28">
                  <c:v>363</c:v>
                </c:pt>
                <c:pt idx="29">
                  <c:v>389</c:v>
                </c:pt>
                <c:pt idx="30">
                  <c:v>415</c:v>
                </c:pt>
                <c:pt idx="31">
                  <c:v>426</c:v>
                </c:pt>
                <c:pt idx="32">
                  <c:v>439</c:v>
                </c:pt>
                <c:pt idx="33">
                  <c:v>450</c:v>
                </c:pt>
                <c:pt idx="34">
                  <c:v>475</c:v>
                </c:pt>
                <c:pt idx="35">
                  <c:v>506</c:v>
                </c:pt>
                <c:pt idx="36">
                  <c:v>529</c:v>
                </c:pt>
                <c:pt idx="37">
                  <c:v>547</c:v>
                </c:pt>
                <c:pt idx="38">
                  <c:v>563</c:v>
                </c:pt>
                <c:pt idx="39">
                  <c:v>579</c:v>
                </c:pt>
                <c:pt idx="40">
                  <c:v>594</c:v>
                </c:pt>
                <c:pt idx="41">
                  <c:v>611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B7-4460-A3E2-B7343C43B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prezentace!$B$248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prezentace!$D$248:$BL$248</c:f>
              <c:numCache>
                <c:formatCode>General</c:formatCode>
                <c:ptCount val="61"/>
                <c:pt idx="29">
                  <c:v>379.51578075708301</c:v>
                </c:pt>
                <c:pt idx="30">
                  <c:v>398.37152038122315</c:v>
                </c:pt>
                <c:pt idx="31">
                  <c:v>418.61821335133243</c:v>
                </c:pt>
                <c:pt idx="32">
                  <c:v>440.09303579511129</c:v>
                </c:pt>
                <c:pt idx="33">
                  <c:v>462.87324272457107</c:v>
                </c:pt>
                <c:pt idx="34">
                  <c:v>485.09075660838147</c:v>
                </c:pt>
                <c:pt idx="35">
                  <c:v>506.81053954392189</c:v>
                </c:pt>
                <c:pt idx="36">
                  <c:v>528.15779134276534</c:v>
                </c:pt>
                <c:pt idx="37">
                  <c:v>549.25166949126401</c:v>
                </c:pt>
                <c:pt idx="38">
                  <c:v>569.8727886491323</c:v>
                </c:pt>
                <c:pt idx="39">
                  <c:v>589.79483405674932</c:v>
                </c:pt>
                <c:pt idx="40">
                  <c:v>608.83702790832865</c:v>
                </c:pt>
                <c:pt idx="41">
                  <c:v>626.84884640044697</c:v>
                </c:pt>
                <c:pt idx="42">
                  <c:v>643.97328033523104</c:v>
                </c:pt>
                <c:pt idx="43">
                  <c:v>660.25874096660959</c:v>
                </c:pt>
                <c:pt idx="44">
                  <c:v>675.7140934057644</c:v>
                </c:pt>
                <c:pt idx="45">
                  <c:v>690.33290109663017</c:v>
                </c:pt>
                <c:pt idx="46">
                  <c:v>704.1182723212454</c:v>
                </c:pt>
                <c:pt idx="47">
                  <c:v>717.09556696366008</c:v>
                </c:pt>
                <c:pt idx="48">
                  <c:v>729.32746926766686</c:v>
                </c:pt>
                <c:pt idx="49">
                  <c:v>740.86413095424371</c:v>
                </c:pt>
                <c:pt idx="50">
                  <c:v>751.73389807802948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B7-4460-A3E2-B7343C43BF5C}"/>
            </c:ext>
          </c:extLst>
        </c:ser>
        <c:ser>
          <c:idx val="1"/>
          <c:order val="1"/>
          <c:tx>
            <c:strRef>
              <c:f>prezentace!$B$249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prezentace!$D$249:$BL$249</c:f>
              <c:numCache>
                <c:formatCode>General</c:formatCode>
                <c:ptCount val="61"/>
                <c:pt idx="29">
                  <c:v>379.51578075708301</c:v>
                </c:pt>
                <c:pt idx="30">
                  <c:v>398.37152038122315</c:v>
                </c:pt>
                <c:pt idx="31">
                  <c:v>418.61821335133243</c:v>
                </c:pt>
                <c:pt idx="32">
                  <c:v>440.09303579511129</c:v>
                </c:pt>
                <c:pt idx="33">
                  <c:v>462.87324272457107</c:v>
                </c:pt>
                <c:pt idx="34">
                  <c:v>486.20632619318474</c:v>
                </c:pt>
                <c:pt idx="35">
                  <c:v>510.10064013759404</c:v>
                </c:pt>
                <c:pt idx="36">
                  <c:v>534.56432076934937</c:v>
                </c:pt>
                <c:pt idx="37">
                  <c:v>559.64344527631727</c:v>
                </c:pt>
                <c:pt idx="38">
                  <c:v>585.16125600737485</c:v>
                </c:pt>
                <c:pt idx="39">
                  <c:v>610.95329839872511</c:v>
                </c:pt>
                <c:pt idx="40">
                  <c:v>636.89989598253214</c:v>
                </c:pt>
                <c:pt idx="41">
                  <c:v>662.92289106818203</c:v>
                </c:pt>
                <c:pt idx="42">
                  <c:v>689.08971348733166</c:v>
                </c:pt>
                <c:pt idx="43">
                  <c:v>715.39114191594172</c:v>
                </c:pt>
                <c:pt idx="44">
                  <c:v>741.78983212473895</c:v>
                </c:pt>
                <c:pt idx="45">
                  <c:v>768.25022126911597</c:v>
                </c:pt>
                <c:pt idx="46">
                  <c:v>794.7387400143125</c:v>
                </c:pt>
                <c:pt idx="47">
                  <c:v>821.25189178127016</c:v>
                </c:pt>
                <c:pt idx="48">
                  <c:v>847.81696479140123</c:v>
                </c:pt>
                <c:pt idx="49">
                  <c:v>874.43350553722973</c:v>
                </c:pt>
                <c:pt idx="50">
                  <c:v>901.08027663505402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B7-4460-A3E2-B7343C43BF5C}"/>
            </c:ext>
          </c:extLst>
        </c:ser>
        <c:ser>
          <c:idx val="2"/>
          <c:order val="2"/>
          <c:tx>
            <c:strRef>
              <c:f>prezentace!$B$250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prezentace!$D$250:$BL$250</c:f>
              <c:numCache>
                <c:formatCode>General</c:formatCode>
                <c:ptCount val="61"/>
                <c:pt idx="29">
                  <c:v>379.51578075708301</c:v>
                </c:pt>
                <c:pt idx="30">
                  <c:v>398.37152038122315</c:v>
                </c:pt>
                <c:pt idx="31">
                  <c:v>418.61821335133243</c:v>
                </c:pt>
                <c:pt idx="32">
                  <c:v>440.09303579511129</c:v>
                </c:pt>
                <c:pt idx="33">
                  <c:v>462.87324272457107</c:v>
                </c:pt>
                <c:pt idx="34">
                  <c:v>487.04652204613876</c:v>
                </c:pt>
                <c:pt idx="35">
                  <c:v>512.58055607272445</c:v>
                </c:pt>
                <c:pt idx="36">
                  <c:v>539.39368059602157</c:v>
                </c:pt>
                <c:pt idx="37">
                  <c:v>567.47632274047317</c:v>
                </c:pt>
                <c:pt idx="38">
                  <c:v>596.79589619414116</c:v>
                </c:pt>
                <c:pt idx="39">
                  <c:v>627.33889090586558</c:v>
                </c:pt>
                <c:pt idx="40">
                  <c:v>659.12429224297261</c:v>
                </c:pt>
                <c:pt idx="41">
                  <c:v>692.21630002971142</c:v>
                </c:pt>
                <c:pt idx="42">
                  <c:v>726.63674168441196</c:v>
                </c:pt>
                <c:pt idx="43">
                  <c:v>762.39206142363923</c:v>
                </c:pt>
                <c:pt idx="44">
                  <c:v>799.51498564685448</c:v>
                </c:pt>
                <c:pt idx="45">
                  <c:v>838.09094324027842</c:v>
                </c:pt>
                <c:pt idx="46">
                  <c:v>878.16392502772931</c:v>
                </c:pt>
                <c:pt idx="47">
                  <c:v>919.78351153874576</c:v>
                </c:pt>
                <c:pt idx="48">
                  <c:v>963.02009338855453</c:v>
                </c:pt>
                <c:pt idx="49">
                  <c:v>1007.9129518615894</c:v>
                </c:pt>
                <c:pt idx="50">
                  <c:v>1054.5118283418678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B7-4460-A3E2-B7343C43BF5C}"/>
            </c:ext>
          </c:extLst>
        </c:ser>
        <c:ser>
          <c:idx val="3"/>
          <c:order val="3"/>
          <c:tx>
            <c:strRef>
              <c:f>prezentace!$B$251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prezentace!$D$251:$BL$251</c:f>
              <c:numCache>
                <c:formatCode>General</c:formatCode>
                <c:ptCount val="61"/>
                <c:pt idx="29">
                  <c:v>379.51578075708301</c:v>
                </c:pt>
                <c:pt idx="30">
                  <c:v>398.37152038122315</c:v>
                </c:pt>
                <c:pt idx="31">
                  <c:v>418.61821335133243</c:v>
                </c:pt>
                <c:pt idx="32">
                  <c:v>440.09303579511129</c:v>
                </c:pt>
                <c:pt idx="33">
                  <c:v>462.87324272457107</c:v>
                </c:pt>
                <c:pt idx="34">
                  <c:v>487.32128383636177</c:v>
                </c:pt>
                <c:pt idx="35">
                  <c:v>513.39053680862344</c:v>
                </c:pt>
                <c:pt idx="36">
                  <c:v>540.97131377831636</c:v>
                </c:pt>
                <c:pt idx="37">
                  <c:v>570.035286489849</c:v>
                </c:pt>
                <c:pt idx="38">
                  <c:v>600.6180488018706</c:v>
                </c:pt>
                <c:pt idx="39">
                  <c:v>632.77432088706428</c:v>
                </c:pt>
                <c:pt idx="40">
                  <c:v>666.58560495516167</c:v>
                </c:pt>
                <c:pt idx="41">
                  <c:v>702.17901912550678</c:v>
                </c:pt>
                <c:pt idx="42">
                  <c:v>739.56716005700548</c:v>
                </c:pt>
                <c:pt idx="43">
                  <c:v>778.77897917135203</c:v>
                </c:pt>
                <c:pt idx="44">
                  <c:v>819.89704086008499</c:v>
                </c:pt>
                <c:pt idx="45">
                  <c:v>863.08403444869191</c:v>
                </c:pt>
                <c:pt idx="46">
                  <c:v>908.43790644567457</c:v>
                </c:pt>
                <c:pt idx="47">
                  <c:v>956.05022255646099</c:v>
                </c:pt>
                <c:pt idx="48">
                  <c:v>1006.0323713361971</c:v>
                </c:pt>
                <c:pt idx="49">
                  <c:v>1058.4689154875809</c:v>
                </c:pt>
                <c:pt idx="50">
                  <c:v>1113.4759031376898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B7-4460-A3E2-B7343C43BF5C}"/>
            </c:ext>
          </c:extLst>
        </c:ser>
        <c:ser>
          <c:idx val="4"/>
          <c:order val="4"/>
          <c:tx>
            <c:strRef>
              <c:f>prezentace!$B$252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prezentace!$D$252:$BL$252</c:f>
            </c:numRef>
          </c:val>
          <c:smooth val="0"/>
          <c:extLst>
            <c:ext xmlns:c16="http://schemas.microsoft.com/office/drawing/2014/chart" uri="{C3380CC4-5D6E-409C-BE32-E72D297353CC}">
              <c16:uniqueId val="{00000005-06B7-4460-A3E2-B7343C43B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prezentace!$B$259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prezentace!$D$259:$BL$259</c:f>
              <c:numCache>
                <c:formatCode>General</c:formatCode>
                <c:ptCount val="61"/>
                <c:pt idx="0">
                  <c:v>2</c:v>
                </c:pt>
                <c:pt idx="1">
                  <c:v>4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17</c:v>
                </c:pt>
                <c:pt idx="6">
                  <c:v>24</c:v>
                </c:pt>
                <c:pt idx="7">
                  <c:v>31</c:v>
                </c:pt>
                <c:pt idx="8">
                  <c:v>33</c:v>
                </c:pt>
                <c:pt idx="9">
                  <c:v>43</c:v>
                </c:pt>
                <c:pt idx="10">
                  <c:v>47</c:v>
                </c:pt>
                <c:pt idx="11">
                  <c:v>56</c:v>
                </c:pt>
                <c:pt idx="12">
                  <c:v>64</c:v>
                </c:pt>
                <c:pt idx="13">
                  <c:v>68</c:v>
                </c:pt>
                <c:pt idx="14">
                  <c:v>73</c:v>
                </c:pt>
                <c:pt idx="15">
                  <c:v>85</c:v>
                </c:pt>
                <c:pt idx="16">
                  <c:v>93</c:v>
                </c:pt>
                <c:pt idx="17">
                  <c:v>98</c:v>
                </c:pt>
                <c:pt idx="18">
                  <c:v>106</c:v>
                </c:pt>
                <c:pt idx="19">
                  <c:v>109</c:v>
                </c:pt>
                <c:pt idx="20">
                  <c:v>113</c:v>
                </c:pt>
                <c:pt idx="21">
                  <c:v>116</c:v>
                </c:pt>
                <c:pt idx="22">
                  <c:v>124</c:v>
                </c:pt>
                <c:pt idx="23">
                  <c:v>130</c:v>
                </c:pt>
                <c:pt idx="24">
                  <c:v>137</c:v>
                </c:pt>
                <c:pt idx="25">
                  <c:v>142</c:v>
                </c:pt>
                <c:pt idx="26">
                  <c:v>150</c:v>
                </c:pt>
                <c:pt idx="27">
                  <c:v>158</c:v>
                </c:pt>
                <c:pt idx="28">
                  <c:v>172</c:v>
                </c:pt>
                <c:pt idx="29">
                  <c:v>181</c:v>
                </c:pt>
                <c:pt idx="30">
                  <c:v>191</c:v>
                </c:pt>
                <c:pt idx="31">
                  <c:v>199</c:v>
                </c:pt>
                <c:pt idx="32">
                  <c:v>204</c:v>
                </c:pt>
                <c:pt idx="33">
                  <c:v>213</c:v>
                </c:pt>
                <c:pt idx="34">
                  <c:v>223</c:v>
                </c:pt>
                <c:pt idx="35">
                  <c:v>231</c:v>
                </c:pt>
                <c:pt idx="36">
                  <c:v>244</c:v>
                </c:pt>
                <c:pt idx="37">
                  <c:v>253</c:v>
                </c:pt>
                <c:pt idx="38">
                  <c:v>264</c:v>
                </c:pt>
                <c:pt idx="39">
                  <c:v>272</c:v>
                </c:pt>
                <c:pt idx="40">
                  <c:v>277</c:v>
                </c:pt>
                <c:pt idx="41">
                  <c:v>282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4-469A-B58B-8A9589EB7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prezentace!$B$254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prezentace!$D$254:$BL$254</c:f>
              <c:numCache>
                <c:formatCode>General</c:formatCode>
                <c:ptCount val="61"/>
                <c:pt idx="29">
                  <c:v>177.54933498373831</c:v>
                </c:pt>
                <c:pt idx="30">
                  <c:v>188.87532799055697</c:v>
                </c:pt>
                <c:pt idx="31">
                  <c:v>201.02031684039832</c:v>
                </c:pt>
                <c:pt idx="32">
                  <c:v>213.89477285875535</c:v>
                </c:pt>
                <c:pt idx="33">
                  <c:v>227.5509763275146</c:v>
                </c:pt>
                <c:pt idx="34">
                  <c:v>240.8973118924238</c:v>
                </c:pt>
                <c:pt idx="35">
                  <c:v>253.95811271555627</c:v>
                </c:pt>
                <c:pt idx="36">
                  <c:v>266.79832868591973</c:v>
                </c:pt>
                <c:pt idx="37">
                  <c:v>279.49840944412495</c:v>
                </c:pt>
                <c:pt idx="38">
                  <c:v>291.922341994325</c:v>
                </c:pt>
                <c:pt idx="39">
                  <c:v>303.93391682088804</c:v>
                </c:pt>
                <c:pt idx="40">
                  <c:v>315.41968700137397</c:v>
                </c:pt>
                <c:pt idx="41">
                  <c:v>326.27564521453962</c:v>
                </c:pt>
                <c:pt idx="42">
                  <c:v>336.59096763671414</c:v>
                </c:pt>
                <c:pt idx="43">
                  <c:v>346.40388734974272</c:v>
                </c:pt>
                <c:pt idx="44">
                  <c:v>355.71488644499084</c:v>
                </c:pt>
                <c:pt idx="45">
                  <c:v>364.52085113962085</c:v>
                </c:pt>
                <c:pt idx="46">
                  <c:v>372.82390776587738</c:v>
                </c:pt>
                <c:pt idx="47">
                  <c:v>380.63789934699457</c:v>
                </c:pt>
                <c:pt idx="48">
                  <c:v>388.00296015576544</c:v>
                </c:pt>
                <c:pt idx="49">
                  <c:v>394.94888705526375</c:v>
                </c:pt>
                <c:pt idx="50">
                  <c:v>401.49189517896605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14-469A-B58B-8A9589EB7089}"/>
            </c:ext>
          </c:extLst>
        </c:ser>
        <c:ser>
          <c:idx val="1"/>
          <c:order val="1"/>
          <c:tx>
            <c:strRef>
              <c:f>prezentace!$B$255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prezentace!$D$255:$BL$255</c:f>
              <c:numCache>
                <c:formatCode>General</c:formatCode>
                <c:ptCount val="61"/>
                <c:pt idx="29">
                  <c:v>177.54933498373831</c:v>
                </c:pt>
                <c:pt idx="30">
                  <c:v>188.87532799055697</c:v>
                </c:pt>
                <c:pt idx="31">
                  <c:v>201.02031684039832</c:v>
                </c:pt>
                <c:pt idx="32">
                  <c:v>213.89477285875535</c:v>
                </c:pt>
                <c:pt idx="33">
                  <c:v>227.5509763275146</c:v>
                </c:pt>
                <c:pt idx="34">
                  <c:v>241.55971530645346</c:v>
                </c:pt>
                <c:pt idx="35">
                  <c:v>255.91621632536362</c:v>
                </c:pt>
                <c:pt idx="36">
                  <c:v>270.61525778561236</c:v>
                </c:pt>
                <c:pt idx="37">
                  <c:v>285.69508397052738</c:v>
                </c:pt>
                <c:pt idx="38">
                  <c:v>301.04347144374333</c:v>
                </c:pt>
                <c:pt idx="39">
                  <c:v>316.56068365742209</c:v>
                </c:pt>
                <c:pt idx="40">
                  <c:v>332.17279269024982</c:v>
                </c:pt>
                <c:pt idx="41">
                  <c:v>347.82231339261136</c:v>
                </c:pt>
                <c:pt idx="42">
                  <c:v>363.55378540012708</c:v>
                </c:pt>
                <c:pt idx="43">
                  <c:v>379.36944913310316</c:v>
                </c:pt>
                <c:pt idx="44">
                  <c:v>395.24282267181468</c:v>
                </c:pt>
                <c:pt idx="45">
                  <c:v>411.15251284090948</c:v>
                </c:pt>
                <c:pt idx="46">
                  <c:v>427.07919757327045</c:v>
                </c:pt>
                <c:pt idx="47">
                  <c:v>443.01898875877305</c:v>
                </c:pt>
                <c:pt idx="48">
                  <c:v>458.98957129749215</c:v>
                </c:pt>
                <c:pt idx="49">
                  <c:v>474.99090241587857</c:v>
                </c:pt>
                <c:pt idx="50">
                  <c:v>491.00922961829167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14-469A-B58B-8A9589EB7089}"/>
            </c:ext>
          </c:extLst>
        </c:ser>
        <c:ser>
          <c:idx val="2"/>
          <c:order val="2"/>
          <c:tx>
            <c:strRef>
              <c:f>prezentace!$B$256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prezentace!$D$256:$BL$256</c:f>
              <c:numCache>
                <c:formatCode>General</c:formatCode>
                <c:ptCount val="61"/>
                <c:pt idx="29">
                  <c:v>177.54933498373831</c:v>
                </c:pt>
                <c:pt idx="30">
                  <c:v>188.87532799055697</c:v>
                </c:pt>
                <c:pt idx="31">
                  <c:v>201.02031684039832</c:v>
                </c:pt>
                <c:pt idx="32">
                  <c:v>213.89477285875535</c:v>
                </c:pt>
                <c:pt idx="33">
                  <c:v>227.5509763275146</c:v>
                </c:pt>
                <c:pt idx="34">
                  <c:v>242.05860718109022</c:v>
                </c:pt>
                <c:pt idx="35">
                  <c:v>257.39213578754664</c:v>
                </c:pt>
                <c:pt idx="36">
                  <c:v>273.49252859989792</c:v>
                </c:pt>
                <c:pt idx="37">
                  <c:v>290.36587359151372</c:v>
                </c:pt>
                <c:pt idx="38">
                  <c:v>307.98440825878151</c:v>
                </c:pt>
                <c:pt idx="39">
                  <c:v>326.33827775382935</c:v>
                </c:pt>
                <c:pt idx="40">
                  <c:v>345.43870600870116</c:v>
                </c:pt>
                <c:pt idx="41">
                  <c:v>365.31591742004974</c:v>
                </c:pt>
                <c:pt idx="42">
                  <c:v>385.9879015826624</c:v>
                </c:pt>
                <c:pt idx="43">
                  <c:v>407.46486235907633</c:v>
                </c:pt>
                <c:pt idx="44">
                  <c:v>429.76280806389917</c:v>
                </c:pt>
                <c:pt idx="45">
                  <c:v>452.93235330210445</c:v>
                </c:pt>
                <c:pt idx="46">
                  <c:v>477.00165316969714</c:v>
                </c:pt>
                <c:pt idx="47">
                  <c:v>501.99879820930209</c:v>
                </c:pt>
                <c:pt idx="48">
                  <c:v>527.96664200113742</c:v>
                </c:pt>
                <c:pt idx="49">
                  <c:v>554.92923653179002</c:v>
                </c:pt>
                <c:pt idx="50">
                  <c:v>582.91519332533505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14-469A-B58B-8A9589EB7089}"/>
            </c:ext>
          </c:extLst>
        </c:ser>
        <c:ser>
          <c:idx val="3"/>
          <c:order val="3"/>
          <c:tx>
            <c:strRef>
              <c:f>prezentace!$B$257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prezentace!$D$257:$BL$257</c:f>
              <c:numCache>
                <c:formatCode>General</c:formatCode>
                <c:ptCount val="61"/>
                <c:pt idx="29">
                  <c:v>177.54933498373831</c:v>
                </c:pt>
                <c:pt idx="30">
                  <c:v>188.87532799055697</c:v>
                </c:pt>
                <c:pt idx="31">
                  <c:v>201.02031684039832</c:v>
                </c:pt>
                <c:pt idx="32">
                  <c:v>213.89477285875535</c:v>
                </c:pt>
                <c:pt idx="33">
                  <c:v>227.5509763275146</c:v>
                </c:pt>
                <c:pt idx="34">
                  <c:v>242.22175536150672</c:v>
                </c:pt>
                <c:pt idx="35">
                  <c:v>257.87419637803919</c:v>
                </c:pt>
                <c:pt idx="36">
                  <c:v>274.43246156512873</c:v>
                </c:pt>
                <c:pt idx="37">
                  <c:v>291.89179839958649</c:v>
                </c:pt>
                <c:pt idx="38">
                  <c:v>310.26454968406244</c:v>
                </c:pt>
                <c:pt idx="39">
                  <c:v>329.58154556125737</c:v>
                </c:pt>
                <c:pt idx="40">
                  <c:v>349.89211863463078</c:v>
                </c:pt>
                <c:pt idx="41">
                  <c:v>371.26498347468311</c:v>
                </c:pt>
                <c:pt idx="42">
                  <c:v>393.71288675033537</c:v>
                </c:pt>
                <c:pt idx="43">
                  <c:v>417.25897629997945</c:v>
                </c:pt>
                <c:pt idx="44">
                  <c:v>441.94926572315546</c:v>
                </c:pt>
                <c:pt idx="45">
                  <c:v>467.88049756083586</c:v>
                </c:pt>
                <c:pt idx="46">
                  <c:v>495.11359725134724</c:v>
                </c:pt>
                <c:pt idx="47">
                  <c:v>523.70193909309592</c:v>
                </c:pt>
                <c:pt idx="48">
                  <c:v>553.7127610567461</c:v>
                </c:pt>
                <c:pt idx="49">
                  <c:v>585.19730898428099</c:v>
                </c:pt>
                <c:pt idx="50">
                  <c:v>618.22385862847841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114-469A-B58B-8A9589EB7089}"/>
            </c:ext>
          </c:extLst>
        </c:ser>
        <c:ser>
          <c:idx val="4"/>
          <c:order val="4"/>
          <c:tx>
            <c:strRef>
              <c:f>prezentace!$B$258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prezentace!$D$258:$BL$258</c:f>
            </c:numRef>
          </c:val>
          <c:smooth val="0"/>
          <c:extLst>
            <c:ext xmlns:c16="http://schemas.microsoft.com/office/drawing/2014/chart" uri="{C3380CC4-5D6E-409C-BE32-E72D297353CC}">
              <c16:uniqueId val="{00000005-2114-469A-B58B-8A9589EB7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prezentace!$B$265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prezentace!$D$265:$BL$265</c:f>
              <c:numCache>
                <c:formatCode>General</c:formatCode>
                <c:ptCount val="61"/>
                <c:pt idx="0">
                  <c:v>2</c:v>
                </c:pt>
                <c:pt idx="1">
                  <c:v>7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14</c:v>
                </c:pt>
                <c:pt idx="6">
                  <c:v>17</c:v>
                </c:pt>
                <c:pt idx="7">
                  <c:v>19</c:v>
                </c:pt>
                <c:pt idx="8">
                  <c:v>26</c:v>
                </c:pt>
                <c:pt idx="9">
                  <c:v>30</c:v>
                </c:pt>
                <c:pt idx="10">
                  <c:v>33</c:v>
                </c:pt>
                <c:pt idx="11">
                  <c:v>38</c:v>
                </c:pt>
                <c:pt idx="12">
                  <c:v>47</c:v>
                </c:pt>
                <c:pt idx="13">
                  <c:v>48</c:v>
                </c:pt>
                <c:pt idx="14">
                  <c:v>52</c:v>
                </c:pt>
                <c:pt idx="15">
                  <c:v>60</c:v>
                </c:pt>
                <c:pt idx="16">
                  <c:v>65</c:v>
                </c:pt>
                <c:pt idx="17">
                  <c:v>69</c:v>
                </c:pt>
                <c:pt idx="18">
                  <c:v>72</c:v>
                </c:pt>
                <c:pt idx="19">
                  <c:v>77</c:v>
                </c:pt>
                <c:pt idx="20">
                  <c:v>84</c:v>
                </c:pt>
                <c:pt idx="21">
                  <c:v>89</c:v>
                </c:pt>
                <c:pt idx="22">
                  <c:v>94</c:v>
                </c:pt>
                <c:pt idx="23">
                  <c:v>100</c:v>
                </c:pt>
                <c:pt idx="24">
                  <c:v>106</c:v>
                </c:pt>
                <c:pt idx="25">
                  <c:v>113</c:v>
                </c:pt>
                <c:pt idx="26">
                  <c:v>118</c:v>
                </c:pt>
                <c:pt idx="27">
                  <c:v>125</c:v>
                </c:pt>
                <c:pt idx="28">
                  <c:v>136</c:v>
                </c:pt>
                <c:pt idx="29">
                  <c:v>144</c:v>
                </c:pt>
                <c:pt idx="30">
                  <c:v>151</c:v>
                </c:pt>
                <c:pt idx="31">
                  <c:v>155</c:v>
                </c:pt>
                <c:pt idx="32">
                  <c:v>160</c:v>
                </c:pt>
                <c:pt idx="33">
                  <c:v>164</c:v>
                </c:pt>
                <c:pt idx="34">
                  <c:v>175</c:v>
                </c:pt>
                <c:pt idx="35">
                  <c:v>182</c:v>
                </c:pt>
                <c:pt idx="36">
                  <c:v>191</c:v>
                </c:pt>
                <c:pt idx="37">
                  <c:v>201</c:v>
                </c:pt>
                <c:pt idx="38">
                  <c:v>206</c:v>
                </c:pt>
                <c:pt idx="39">
                  <c:v>210</c:v>
                </c:pt>
                <c:pt idx="40">
                  <c:v>214</c:v>
                </c:pt>
                <c:pt idx="41">
                  <c:v>225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F-41E6-9056-F3BE01D7B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prezentace!$B$260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prezentace!$D$260:$BL$260</c:f>
              <c:numCache>
                <c:formatCode>General</c:formatCode>
                <c:ptCount val="61"/>
                <c:pt idx="29">
                  <c:v>143.29284479552487</c:v>
                </c:pt>
                <c:pt idx="30">
                  <c:v>152.21870244164552</c:v>
                </c:pt>
                <c:pt idx="31">
                  <c:v>161.80224859812293</c:v>
                </c:pt>
                <c:pt idx="32">
                  <c:v>171.96678520418996</c:v>
                </c:pt>
                <c:pt idx="33">
                  <c:v>182.74915200481738</c:v>
                </c:pt>
                <c:pt idx="34">
                  <c:v>193.26644109693169</c:v>
                </c:pt>
                <c:pt idx="35">
                  <c:v>203.54873143502584</c:v>
                </c:pt>
                <c:pt idx="36">
                  <c:v>213.65482011105144</c:v>
                </c:pt>
                <c:pt idx="37">
                  <c:v>223.64151987608997</c:v>
                </c:pt>
                <c:pt idx="38">
                  <c:v>233.4047849773641</c:v>
                </c:pt>
                <c:pt idx="39">
                  <c:v>242.83747103721757</c:v>
                </c:pt>
                <c:pt idx="40">
                  <c:v>251.85377960900405</c:v>
                </c:pt>
                <c:pt idx="41">
                  <c:v>260.38183387603709</c:v>
                </c:pt>
                <c:pt idx="42">
                  <c:v>268.48947277020864</c:v>
                </c:pt>
                <c:pt idx="43">
                  <c:v>276.20003220480658</c:v>
                </c:pt>
                <c:pt idx="44">
                  <c:v>283.51748694997178</c:v>
                </c:pt>
                <c:pt idx="45">
                  <c:v>290.43882454855157</c:v>
                </c:pt>
                <c:pt idx="46">
                  <c:v>296.96552826062316</c:v>
                </c:pt>
                <c:pt idx="47">
                  <c:v>303.10953921051225</c:v>
                </c:pt>
                <c:pt idx="48">
                  <c:v>308.90064427960078</c:v>
                </c:pt>
                <c:pt idx="49">
                  <c:v>314.36256909819582</c:v>
                </c:pt>
                <c:pt idx="50">
                  <c:v>319.50869485929104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CF-41E6-9056-F3BE01D7BC1A}"/>
            </c:ext>
          </c:extLst>
        </c:ser>
        <c:ser>
          <c:idx val="1"/>
          <c:order val="1"/>
          <c:tx>
            <c:strRef>
              <c:f>prezentace!$B$261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prezentace!$D$261:$BL$261</c:f>
              <c:numCache>
                <c:formatCode>General</c:formatCode>
                <c:ptCount val="61"/>
                <c:pt idx="29">
                  <c:v>143.29284479552487</c:v>
                </c:pt>
                <c:pt idx="30">
                  <c:v>152.21870244164552</c:v>
                </c:pt>
                <c:pt idx="31">
                  <c:v>161.80224859812293</c:v>
                </c:pt>
                <c:pt idx="32">
                  <c:v>171.96678520418996</c:v>
                </c:pt>
                <c:pt idx="33">
                  <c:v>182.74915200481738</c:v>
                </c:pt>
                <c:pt idx="34">
                  <c:v>193.7941734305019</c:v>
                </c:pt>
                <c:pt idx="35">
                  <c:v>205.10535567391875</c:v>
                </c:pt>
                <c:pt idx="36">
                  <c:v>216.68608733003703</c:v>
                </c:pt>
                <c:pt idx="37">
                  <c:v>228.55866413310156</c:v>
                </c:pt>
                <c:pt idx="38">
                  <c:v>240.63913613133681</c:v>
                </c:pt>
                <c:pt idx="39">
                  <c:v>252.84961075314618</c:v>
                </c:pt>
                <c:pt idx="40">
                  <c:v>265.13334248755655</c:v>
                </c:pt>
                <c:pt idx="41">
                  <c:v>277.45285077323302</c:v>
                </c:pt>
                <c:pt idx="42">
                  <c:v>289.84024013860039</c:v>
                </c:pt>
                <c:pt idx="43">
                  <c:v>302.2915016562813</c:v>
                </c:pt>
                <c:pt idx="44">
                  <c:v>314.78877197891654</c:v>
                </c:pt>
                <c:pt idx="45">
                  <c:v>327.31521504745979</c:v>
                </c:pt>
                <c:pt idx="46">
                  <c:v>339.85497848975251</c:v>
                </c:pt>
                <c:pt idx="47">
                  <c:v>352.40632524108446</c:v>
                </c:pt>
                <c:pt idx="48">
                  <c:v>364.98223214017514</c:v>
                </c:pt>
                <c:pt idx="49">
                  <c:v>377.5824950226073</c:v>
                </c:pt>
                <c:pt idx="50">
                  <c:v>390.19701501209977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CF-41E6-9056-F3BE01D7BC1A}"/>
            </c:ext>
          </c:extLst>
        </c:ser>
        <c:ser>
          <c:idx val="2"/>
          <c:order val="2"/>
          <c:tx>
            <c:strRef>
              <c:f>prezentace!$B$262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prezentace!$D$262:$BL$262</c:f>
              <c:numCache>
                <c:formatCode>General</c:formatCode>
                <c:ptCount val="61"/>
                <c:pt idx="29">
                  <c:v>143.29284479552487</c:v>
                </c:pt>
                <c:pt idx="30">
                  <c:v>152.21870244164552</c:v>
                </c:pt>
                <c:pt idx="31">
                  <c:v>161.80224859812293</c:v>
                </c:pt>
                <c:pt idx="32">
                  <c:v>171.96678520418996</c:v>
                </c:pt>
                <c:pt idx="33">
                  <c:v>182.74915200481738</c:v>
                </c:pt>
                <c:pt idx="34">
                  <c:v>194.19163722314698</c:v>
                </c:pt>
                <c:pt idx="35">
                  <c:v>206.27866230697455</c:v>
                </c:pt>
                <c:pt idx="36">
                  <c:v>218.9711123376868</c:v>
                </c:pt>
                <c:pt idx="37">
                  <c:v>232.26499782627286</c:v>
                </c:pt>
                <c:pt idx="38">
                  <c:v>246.14451820217047</c:v>
                </c:pt>
                <c:pt idx="39">
                  <c:v>260.6031984601226</c:v>
                </c:pt>
                <c:pt idx="40">
                  <c:v>275.65001758146974</c:v>
                </c:pt>
                <c:pt idx="41">
                  <c:v>291.31498441337146</c:v>
                </c:pt>
                <c:pt idx="42">
                  <c:v>307.60865493414309</c:v>
                </c:pt>
                <c:pt idx="43">
                  <c:v>324.53436968137652</c:v>
                </c:pt>
                <c:pt idx="44">
                  <c:v>342.10745344552163</c:v>
                </c:pt>
                <c:pt idx="45">
                  <c:v>360.36831418991875</c:v>
                </c:pt>
                <c:pt idx="46">
                  <c:v>379.33785540168543</c:v>
                </c:pt>
                <c:pt idx="47">
                  <c:v>399.03946989868354</c:v>
                </c:pt>
                <c:pt idx="48">
                  <c:v>419.50650512949096</c:v>
                </c:pt>
                <c:pt idx="49">
                  <c:v>440.75757684776255</c:v>
                </c:pt>
                <c:pt idx="50">
                  <c:v>462.81617344816289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CF-41E6-9056-F3BE01D7BC1A}"/>
            </c:ext>
          </c:extLst>
        </c:ser>
        <c:ser>
          <c:idx val="3"/>
          <c:order val="3"/>
          <c:tx>
            <c:strRef>
              <c:f>prezentace!$B$263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prezentace!$D$263:$BL$263</c:f>
              <c:numCache>
                <c:formatCode>General</c:formatCode>
                <c:ptCount val="61"/>
                <c:pt idx="29">
                  <c:v>143.29284479552487</c:v>
                </c:pt>
                <c:pt idx="30">
                  <c:v>152.21870244164552</c:v>
                </c:pt>
                <c:pt idx="31">
                  <c:v>161.80224859812293</c:v>
                </c:pt>
                <c:pt idx="32">
                  <c:v>171.96678520418996</c:v>
                </c:pt>
                <c:pt idx="33">
                  <c:v>182.74915200481738</c:v>
                </c:pt>
                <c:pt idx="34">
                  <c:v>194.32161627842564</c:v>
                </c:pt>
                <c:pt idx="35">
                  <c:v>206.66188333179645</c:v>
                </c:pt>
                <c:pt idx="36">
                  <c:v>219.71757382486533</c:v>
                </c:pt>
                <c:pt idx="37">
                  <c:v>233.47583938996269</c:v>
                </c:pt>
                <c:pt idx="38">
                  <c:v>247.95311548493748</c:v>
                </c:pt>
                <c:pt idx="39">
                  <c:v>263.17521199480075</c:v>
                </c:pt>
                <c:pt idx="40">
                  <c:v>279.18072738770803</c:v>
                </c:pt>
                <c:pt idx="41">
                  <c:v>296.02948646321761</c:v>
                </c:pt>
                <c:pt idx="42">
                  <c:v>313.72768939222703</c:v>
                </c:pt>
                <c:pt idx="43">
                  <c:v>332.28930474167254</c:v>
                </c:pt>
                <c:pt idx="44">
                  <c:v>351.75325259367889</c:v>
                </c:pt>
                <c:pt idx="45">
                  <c:v>372.19650135173265</c:v>
                </c:pt>
                <c:pt idx="46">
                  <c:v>393.66551236956639</c:v>
                </c:pt>
                <c:pt idx="47">
                  <c:v>416.20355620949289</c:v>
                </c:pt>
                <c:pt idx="48">
                  <c:v>439.86337670159901</c:v>
                </c:pt>
                <c:pt idx="49">
                  <c:v>464.6850245084994</c:v>
                </c:pt>
                <c:pt idx="50">
                  <c:v>490.72336854901147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0CF-41E6-9056-F3BE01D7BC1A}"/>
            </c:ext>
          </c:extLst>
        </c:ser>
        <c:ser>
          <c:idx val="4"/>
          <c:order val="4"/>
          <c:tx>
            <c:strRef>
              <c:f>prezentace!$B$264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prezentace!$D$264:$BL$264</c:f>
            </c:numRef>
          </c:val>
          <c:smooth val="0"/>
          <c:extLst>
            <c:ext xmlns:c16="http://schemas.microsoft.com/office/drawing/2014/chart" uri="{C3380CC4-5D6E-409C-BE32-E72D297353CC}">
              <c16:uniqueId val="{00000005-80CF-41E6-9056-F3BE01D7B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prezentace!$B$289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prezentace!$D$289:$BL$289</c:f>
              <c:numCache>
                <c:formatCode>General</c:formatCode>
                <c:ptCount val="61"/>
                <c:pt idx="0">
                  <c:v>60</c:v>
                </c:pt>
                <c:pt idx="1">
                  <c:v>62</c:v>
                </c:pt>
                <c:pt idx="2">
                  <c:v>56</c:v>
                </c:pt>
                <c:pt idx="3">
                  <c:v>67</c:v>
                </c:pt>
                <c:pt idx="4">
                  <c:v>61</c:v>
                </c:pt>
                <c:pt idx="5">
                  <c:v>62</c:v>
                </c:pt>
                <c:pt idx="6">
                  <c:v>54</c:v>
                </c:pt>
                <c:pt idx="7">
                  <c:v>54</c:v>
                </c:pt>
                <c:pt idx="8">
                  <c:v>56</c:v>
                </c:pt>
                <c:pt idx="9">
                  <c:v>57</c:v>
                </c:pt>
                <c:pt idx="10">
                  <c:v>58</c:v>
                </c:pt>
                <c:pt idx="11">
                  <c:v>56</c:v>
                </c:pt>
                <c:pt idx="12">
                  <c:v>56</c:v>
                </c:pt>
                <c:pt idx="13">
                  <c:v>52</c:v>
                </c:pt>
                <c:pt idx="14">
                  <c:v>53</c:v>
                </c:pt>
                <c:pt idx="15">
                  <c:v>53</c:v>
                </c:pt>
                <c:pt idx="16">
                  <c:v>52</c:v>
                </c:pt>
                <c:pt idx="17">
                  <c:v>58</c:v>
                </c:pt>
                <c:pt idx="18">
                  <c:v>55</c:v>
                </c:pt>
                <c:pt idx="19">
                  <c:v>62</c:v>
                </c:pt>
                <c:pt idx="20">
                  <c:v>59</c:v>
                </c:pt>
                <c:pt idx="21">
                  <c:v>57</c:v>
                </c:pt>
                <c:pt idx="22">
                  <c:v>55</c:v>
                </c:pt>
                <c:pt idx="23">
                  <c:v>57</c:v>
                </c:pt>
                <c:pt idx="24">
                  <c:v>68</c:v>
                </c:pt>
                <c:pt idx="25">
                  <c:v>71</c:v>
                </c:pt>
                <c:pt idx="26">
                  <c:v>78</c:v>
                </c:pt>
                <c:pt idx="27">
                  <c:v>82</c:v>
                </c:pt>
                <c:pt idx="28">
                  <c:v>81</c:v>
                </c:pt>
                <c:pt idx="29">
                  <c:v>87</c:v>
                </c:pt>
                <c:pt idx="30">
                  <c:v>81</c:v>
                </c:pt>
                <c:pt idx="31">
                  <c:v>85</c:v>
                </c:pt>
                <c:pt idx="32">
                  <c:v>83</c:v>
                </c:pt>
                <c:pt idx="33">
                  <c:v>87</c:v>
                </c:pt>
                <c:pt idx="34">
                  <c:v>85</c:v>
                </c:pt>
                <c:pt idx="35">
                  <c:v>83</c:v>
                </c:pt>
                <c:pt idx="36">
                  <c:v>87</c:v>
                </c:pt>
                <c:pt idx="37">
                  <c:v>89</c:v>
                </c:pt>
                <c:pt idx="38">
                  <c:v>91</c:v>
                </c:pt>
                <c:pt idx="39">
                  <c:v>86</c:v>
                </c:pt>
                <c:pt idx="40">
                  <c:v>87</c:v>
                </c:pt>
                <c:pt idx="41">
                  <c:v>85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42-42E8-9448-D88D2E0D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prezentace!$B$284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prezentace!$D$284:$BL$284</c:f>
              <c:numCache>
                <c:formatCode>General</c:formatCode>
                <c:ptCount val="61"/>
                <c:pt idx="29">
                  <c:v>91.44670349876597</c:v>
                </c:pt>
                <c:pt idx="30">
                  <c:v>95.791812812682195</c:v>
                </c:pt>
                <c:pt idx="31">
                  <c:v>100.68187381674102</c:v>
                </c:pt>
                <c:pt idx="32">
                  <c:v>105.99125833458979</c:v>
                </c:pt>
                <c:pt idx="33">
                  <c:v>111.68393635368326</c:v>
                </c:pt>
                <c:pt idx="34">
                  <c:v>116.40167358062514</c:v>
                </c:pt>
                <c:pt idx="35">
                  <c:v>120.27133614934755</c:v>
                </c:pt>
                <c:pt idx="36">
                  <c:v>123.47970767486223</c:v>
                </c:pt>
                <c:pt idx="37">
                  <c:v>126.1289610342325</c:v>
                </c:pt>
                <c:pt idx="38">
                  <c:v>128.17653715604925</c:v>
                </c:pt>
                <c:pt idx="39">
                  <c:v>129.45434327558576</c:v>
                </c:pt>
                <c:pt idx="40">
                  <c:v>129.94858222629014</c:v>
                </c:pt>
                <c:pt idx="41">
                  <c:v>129.58861226845255</c:v>
                </c:pt>
                <c:pt idx="42">
                  <c:v>128.56005753216692</c:v>
                </c:pt>
                <c:pt idx="43">
                  <c:v>127.00617470293986</c:v>
                </c:pt>
                <c:pt idx="44">
                  <c:v>124.98572645559997</c:v>
                </c:pt>
                <c:pt idx="45">
                  <c:v>122.55362626950293</c:v>
                </c:pt>
                <c:pt idx="46">
                  <c:v>119.72733571022462</c:v>
                </c:pt>
                <c:pt idx="47">
                  <c:v>116.6073456644209</c:v>
                </c:pt>
                <c:pt idx="48">
                  <c:v>113.24844882388514</c:v>
                </c:pt>
                <c:pt idx="49">
                  <c:v>109.72883721827286</c:v>
                </c:pt>
                <c:pt idx="50">
                  <c:v>106.10088123240237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42-42E8-9448-D88D2E0D9A1C}"/>
            </c:ext>
          </c:extLst>
        </c:ser>
        <c:ser>
          <c:idx val="1"/>
          <c:order val="1"/>
          <c:tx>
            <c:strRef>
              <c:f>prezentace!$B$285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prezentace!$D$285:$BL$285</c:f>
              <c:numCache>
                <c:formatCode>General</c:formatCode>
                <c:ptCount val="61"/>
                <c:pt idx="29">
                  <c:v>91.44670349876597</c:v>
                </c:pt>
                <c:pt idx="30">
                  <c:v>95.791812812682195</c:v>
                </c:pt>
                <c:pt idx="31">
                  <c:v>100.68187381674102</c:v>
                </c:pt>
                <c:pt idx="32">
                  <c:v>105.99125833458979</c:v>
                </c:pt>
                <c:pt idx="33">
                  <c:v>111.68393635368326</c:v>
                </c:pt>
                <c:pt idx="34">
                  <c:v>117.19721234729974</c:v>
                </c:pt>
                <c:pt idx="35">
                  <c:v>122.53505763098593</c:v>
                </c:pt>
                <c:pt idx="36">
                  <c:v>127.73482890742011</c:v>
                </c:pt>
                <c:pt idx="37">
                  <c:v>132.79928885427987</c:v>
                </c:pt>
                <c:pt idx="38">
                  <c:v>137.67208535336476</c:v>
                </c:pt>
                <c:pt idx="39">
                  <c:v>142.19189901012163</c:v>
                </c:pt>
                <c:pt idx="40">
                  <c:v>146.34352977145718</c:v>
                </c:pt>
                <c:pt idx="41">
                  <c:v>150.06432924107816</c:v>
                </c:pt>
                <c:pt idx="42">
                  <c:v>153.44206638578345</c:v>
                </c:pt>
                <c:pt idx="43">
                  <c:v>156.54169403228519</c:v>
                </c:pt>
                <c:pt idx="44">
                  <c:v>159.36050423449967</c:v>
                </c:pt>
                <c:pt idx="45">
                  <c:v>161.90540403777396</c:v>
                </c:pt>
                <c:pt idx="46">
                  <c:v>164.1498161168509</c:v>
                </c:pt>
                <c:pt idx="47">
                  <c:v>166.15898927412042</c:v>
                </c:pt>
                <c:pt idx="48">
                  <c:v>167.95441228738031</c:v>
                </c:pt>
                <c:pt idx="49">
                  <c:v>169.5702399337255</c:v>
                </c:pt>
                <c:pt idx="50">
                  <c:v>171.0202548018751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42-42E8-9448-D88D2E0D9A1C}"/>
            </c:ext>
          </c:extLst>
        </c:ser>
        <c:ser>
          <c:idx val="2"/>
          <c:order val="2"/>
          <c:tx>
            <c:strRef>
              <c:f>prezentace!$B$286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prezentace!$D$286:$BL$286</c:f>
              <c:numCache>
                <c:formatCode>General</c:formatCode>
                <c:ptCount val="61"/>
                <c:pt idx="29">
                  <c:v>91.44670349876597</c:v>
                </c:pt>
                <c:pt idx="30">
                  <c:v>95.791812812682195</c:v>
                </c:pt>
                <c:pt idx="31">
                  <c:v>100.68187381674102</c:v>
                </c:pt>
                <c:pt idx="32">
                  <c:v>105.99125833458979</c:v>
                </c:pt>
                <c:pt idx="33">
                  <c:v>111.68393635368326</c:v>
                </c:pt>
                <c:pt idx="34">
                  <c:v>117.79637566416437</c:v>
                </c:pt>
                <c:pt idx="35">
                  <c:v>124.24138873485717</c:v>
                </c:pt>
                <c:pt idx="36">
                  <c:v>130.94248067458602</c:v>
                </c:pt>
                <c:pt idx="37">
                  <c:v>137.82710585409166</c:v>
                </c:pt>
                <c:pt idx="38">
                  <c:v>144.90848388094517</c:v>
                </c:pt>
                <c:pt idx="39">
                  <c:v>152.09654383151852</c:v>
                </c:pt>
                <c:pt idx="40">
                  <c:v>159.42636559367082</c:v>
                </c:pt>
                <c:pt idx="41">
                  <c:v>166.88459422609031</c:v>
                </c:pt>
                <c:pt idx="42">
                  <c:v>174.46946769316844</c:v>
                </c:pt>
                <c:pt idx="43">
                  <c:v>182.2073703156363</c:v>
                </c:pt>
                <c:pt idx="44">
                  <c:v>190.099794268702</c:v>
                </c:pt>
                <c:pt idx="45">
                  <c:v>198.18946784288619</c:v>
                </c:pt>
                <c:pt idx="46">
                  <c:v>206.45460742890339</c:v>
                </c:pt>
                <c:pt idx="47">
                  <c:v>214.94587885947513</c:v>
                </c:pt>
                <c:pt idx="48">
                  <c:v>223.66694158513226</c:v>
                </c:pt>
                <c:pt idx="49">
                  <c:v>232.63020723635793</c:v>
                </c:pt>
                <c:pt idx="50">
                  <c:v>241.85197703074397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42-42E8-9448-D88D2E0D9A1C}"/>
            </c:ext>
          </c:extLst>
        </c:ser>
        <c:ser>
          <c:idx val="3"/>
          <c:order val="3"/>
          <c:tx>
            <c:strRef>
              <c:f>prezentace!$B$287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prezentace!$D$287:$BL$287</c:f>
              <c:numCache>
                <c:formatCode>General</c:formatCode>
                <c:ptCount val="61"/>
                <c:pt idx="29">
                  <c:v>91.44670349876597</c:v>
                </c:pt>
                <c:pt idx="30">
                  <c:v>95.791812812682195</c:v>
                </c:pt>
                <c:pt idx="31">
                  <c:v>100.68187381674102</c:v>
                </c:pt>
                <c:pt idx="32">
                  <c:v>105.99125833458979</c:v>
                </c:pt>
                <c:pt idx="33">
                  <c:v>111.68393635368326</c:v>
                </c:pt>
                <c:pt idx="34">
                  <c:v>117.99231472408589</c:v>
                </c:pt>
                <c:pt idx="35">
                  <c:v>124.79867896007165</c:v>
                </c:pt>
                <c:pt idx="36">
                  <c:v>131.9903342885994</c:v>
                </c:pt>
                <c:pt idx="37">
                  <c:v>139.469674504887</c:v>
                </c:pt>
                <c:pt idx="38">
                  <c:v>147.28768015146827</c:v>
                </c:pt>
                <c:pt idx="39">
                  <c:v>155.38949677623927</c:v>
                </c:pt>
                <c:pt idx="40">
                  <c:v>163.83617490529809</c:v>
                </c:pt>
                <c:pt idx="41">
                  <c:v>172.63858822175615</c:v>
                </c:pt>
                <c:pt idx="42">
                  <c:v>181.76532411790265</c:v>
                </c:pt>
                <c:pt idx="43">
                  <c:v>191.23827283034416</c:v>
                </c:pt>
                <c:pt idx="44">
                  <c:v>201.0743079497843</c:v>
                </c:pt>
                <c:pt idx="45">
                  <c:v>211.34805831739908</c:v>
                </c:pt>
                <c:pt idx="46">
                  <c:v>222.05100973303601</c:v>
                </c:pt>
                <c:pt idx="47">
                  <c:v>233.23667294643374</c:v>
                </c:pt>
                <c:pt idx="48">
                  <c:v>244.91138812734215</c:v>
                </c:pt>
                <c:pt idx="49">
                  <c:v>257.09175664664946</c:v>
                </c:pt>
                <c:pt idx="50">
                  <c:v>269.81271519049187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42-42E8-9448-D88D2E0D9A1C}"/>
            </c:ext>
          </c:extLst>
        </c:ser>
        <c:ser>
          <c:idx val="4"/>
          <c:order val="4"/>
          <c:tx>
            <c:strRef>
              <c:f>prezentace!$B$288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prezentace!$D$288:$BL$288</c:f>
              <c:numCache>
                <c:formatCode>General</c:formatCode>
                <c:ptCount val="61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90</c:v>
                </c:pt>
                <c:pt idx="10">
                  <c:v>90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90</c:v>
                </c:pt>
                <c:pt idx="15">
                  <c:v>90</c:v>
                </c:pt>
                <c:pt idx="16">
                  <c:v>90</c:v>
                </c:pt>
                <c:pt idx="17">
                  <c:v>90</c:v>
                </c:pt>
                <c:pt idx="18">
                  <c:v>90</c:v>
                </c:pt>
                <c:pt idx="19">
                  <c:v>90</c:v>
                </c:pt>
                <c:pt idx="20">
                  <c:v>90</c:v>
                </c:pt>
                <c:pt idx="21">
                  <c:v>90</c:v>
                </c:pt>
                <c:pt idx="22">
                  <c:v>90</c:v>
                </c:pt>
                <c:pt idx="23">
                  <c:v>90</c:v>
                </c:pt>
                <c:pt idx="24">
                  <c:v>90</c:v>
                </c:pt>
                <c:pt idx="25">
                  <c:v>90</c:v>
                </c:pt>
                <c:pt idx="26">
                  <c:v>90</c:v>
                </c:pt>
                <c:pt idx="27">
                  <c:v>90</c:v>
                </c:pt>
                <c:pt idx="28">
                  <c:v>90</c:v>
                </c:pt>
                <c:pt idx="29">
                  <c:v>90</c:v>
                </c:pt>
                <c:pt idx="30">
                  <c:v>90</c:v>
                </c:pt>
                <c:pt idx="31">
                  <c:v>90</c:v>
                </c:pt>
                <c:pt idx="32">
                  <c:v>90</c:v>
                </c:pt>
                <c:pt idx="33">
                  <c:v>90</c:v>
                </c:pt>
                <c:pt idx="34">
                  <c:v>90</c:v>
                </c:pt>
                <c:pt idx="35">
                  <c:v>90</c:v>
                </c:pt>
                <c:pt idx="36">
                  <c:v>90</c:v>
                </c:pt>
                <c:pt idx="37">
                  <c:v>90</c:v>
                </c:pt>
                <c:pt idx="38">
                  <c:v>90</c:v>
                </c:pt>
                <c:pt idx="39">
                  <c:v>90</c:v>
                </c:pt>
                <c:pt idx="40">
                  <c:v>90</c:v>
                </c:pt>
                <c:pt idx="41">
                  <c:v>90</c:v>
                </c:pt>
                <c:pt idx="42">
                  <c:v>90</c:v>
                </c:pt>
                <c:pt idx="43">
                  <c:v>90</c:v>
                </c:pt>
                <c:pt idx="44">
                  <c:v>90</c:v>
                </c:pt>
                <c:pt idx="45">
                  <c:v>90</c:v>
                </c:pt>
                <c:pt idx="46">
                  <c:v>90</c:v>
                </c:pt>
                <c:pt idx="47">
                  <c:v>90</c:v>
                </c:pt>
                <c:pt idx="48">
                  <c:v>90</c:v>
                </c:pt>
                <c:pt idx="49">
                  <c:v>90</c:v>
                </c:pt>
                <c:pt idx="50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42-42E8-9448-D88D2E0D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prezentace!$B$271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prezentace!$D$271:$BL$271</c:f>
              <c:numCache>
                <c:formatCode>General</c:formatCode>
                <c:ptCount val="61"/>
                <c:pt idx="0">
                  <c:v>8</c:v>
                </c:pt>
                <c:pt idx="1">
                  <c:v>16</c:v>
                </c:pt>
                <c:pt idx="2">
                  <c:v>28</c:v>
                </c:pt>
                <c:pt idx="3">
                  <c:v>38</c:v>
                </c:pt>
                <c:pt idx="4">
                  <c:v>44</c:v>
                </c:pt>
                <c:pt idx="5">
                  <c:v>48</c:v>
                </c:pt>
                <c:pt idx="6">
                  <c:v>64</c:v>
                </c:pt>
                <c:pt idx="7">
                  <c:v>74</c:v>
                </c:pt>
                <c:pt idx="8">
                  <c:v>88</c:v>
                </c:pt>
                <c:pt idx="9">
                  <c:v>104</c:v>
                </c:pt>
                <c:pt idx="10">
                  <c:v>116</c:v>
                </c:pt>
                <c:pt idx="11">
                  <c:v>123</c:v>
                </c:pt>
                <c:pt idx="12">
                  <c:v>130</c:v>
                </c:pt>
                <c:pt idx="13">
                  <c:v>144</c:v>
                </c:pt>
                <c:pt idx="14">
                  <c:v>151</c:v>
                </c:pt>
                <c:pt idx="15">
                  <c:v>165</c:v>
                </c:pt>
                <c:pt idx="16">
                  <c:v>177</c:v>
                </c:pt>
                <c:pt idx="17">
                  <c:v>184</c:v>
                </c:pt>
                <c:pt idx="18">
                  <c:v>194</c:v>
                </c:pt>
                <c:pt idx="19">
                  <c:v>205</c:v>
                </c:pt>
                <c:pt idx="20">
                  <c:v>222</c:v>
                </c:pt>
                <c:pt idx="21">
                  <c:v>240</c:v>
                </c:pt>
                <c:pt idx="22">
                  <c:v>251</c:v>
                </c:pt>
                <c:pt idx="23">
                  <c:v>260</c:v>
                </c:pt>
                <c:pt idx="24">
                  <c:v>270</c:v>
                </c:pt>
                <c:pt idx="25">
                  <c:v>285</c:v>
                </c:pt>
                <c:pt idx="26">
                  <c:v>297</c:v>
                </c:pt>
                <c:pt idx="27">
                  <c:v>312</c:v>
                </c:pt>
                <c:pt idx="28">
                  <c:v>334</c:v>
                </c:pt>
                <c:pt idx="29">
                  <c:v>341</c:v>
                </c:pt>
                <c:pt idx="30">
                  <c:v>360</c:v>
                </c:pt>
                <c:pt idx="31">
                  <c:v>372</c:v>
                </c:pt>
                <c:pt idx="32">
                  <c:v>390</c:v>
                </c:pt>
                <c:pt idx="33">
                  <c:v>407</c:v>
                </c:pt>
                <c:pt idx="34">
                  <c:v>428</c:v>
                </c:pt>
                <c:pt idx="35">
                  <c:v>446</c:v>
                </c:pt>
                <c:pt idx="36">
                  <c:v>462</c:v>
                </c:pt>
                <c:pt idx="37">
                  <c:v>466</c:v>
                </c:pt>
                <c:pt idx="38">
                  <c:v>483</c:v>
                </c:pt>
                <c:pt idx="39">
                  <c:v>492</c:v>
                </c:pt>
                <c:pt idx="40">
                  <c:v>504</c:v>
                </c:pt>
                <c:pt idx="41">
                  <c:v>520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64-485D-9486-DED1D7528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prezentace!$B$266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prezentace!$D$266:$BL$266</c:f>
              <c:numCache>
                <c:formatCode>General</c:formatCode>
                <c:ptCount val="61"/>
                <c:pt idx="29">
                  <c:v>343.55942340287476</c:v>
                </c:pt>
                <c:pt idx="30">
                  <c:v>363.47788613846956</c:v>
                </c:pt>
                <c:pt idx="31">
                  <c:v>384.83268045527097</c:v>
                </c:pt>
                <c:pt idx="32">
                  <c:v>407.46836020908358</c:v>
                </c:pt>
                <c:pt idx="33">
                  <c:v>431.47829094296742</c:v>
                </c:pt>
                <c:pt idx="34">
                  <c:v>454.95008201125614</c:v>
                </c:pt>
                <c:pt idx="35">
                  <c:v>477.9229704969573</c:v>
                </c:pt>
                <c:pt idx="36">
                  <c:v>500.50869777501788</c:v>
                </c:pt>
                <c:pt idx="37">
                  <c:v>522.85089587154334</c:v>
                </c:pt>
                <c:pt idx="38">
                  <c:v>544.70933980211862</c:v>
                </c:pt>
                <c:pt idx="39">
                  <c:v>565.84441925222575</c:v>
                </c:pt>
                <c:pt idx="40">
                  <c:v>586.05544394064555</c:v>
                </c:pt>
                <c:pt idx="41">
                  <c:v>605.15620992050276</c:v>
                </c:pt>
                <c:pt idx="42">
                  <c:v>623.30434272676348</c:v>
                </c:pt>
                <c:pt idx="43">
                  <c:v>640.56929759543493</c:v>
                </c:pt>
                <c:pt idx="44">
                  <c:v>656.95074968534107</c:v>
                </c:pt>
                <c:pt idx="45">
                  <c:v>672.44340513811426</c:v>
                </c:pt>
                <c:pt idx="46">
                  <c:v>687.05106621538994</c:v>
                </c:pt>
                <c:pt idx="47">
                  <c:v>700.79774142863971</c:v>
                </c:pt>
                <c:pt idx="48">
                  <c:v>713.75461393722821</c:v>
                </c:pt>
                <c:pt idx="49">
                  <c:v>725.97400669438366</c:v>
                </c:pt>
                <c:pt idx="50">
                  <c:v>737.48423998515818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64-485D-9486-DED1D75281D5}"/>
            </c:ext>
          </c:extLst>
        </c:ser>
        <c:ser>
          <c:idx val="1"/>
          <c:order val="1"/>
          <c:tx>
            <c:strRef>
              <c:f>prezentace!$B$267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prezentace!$D$267:$BL$267</c:f>
              <c:numCache>
                <c:formatCode>General</c:formatCode>
                <c:ptCount val="61"/>
                <c:pt idx="29">
                  <c:v>343.55942340287476</c:v>
                </c:pt>
                <c:pt idx="30">
                  <c:v>363.47788613846956</c:v>
                </c:pt>
                <c:pt idx="31">
                  <c:v>384.83268045527097</c:v>
                </c:pt>
                <c:pt idx="32">
                  <c:v>407.46836020908358</c:v>
                </c:pt>
                <c:pt idx="33">
                  <c:v>431.47829094296742</c:v>
                </c:pt>
                <c:pt idx="34">
                  <c:v>456.11315822083816</c:v>
                </c:pt>
                <c:pt idx="35">
                  <c:v>481.36219625405386</c:v>
                </c:pt>
                <c:pt idx="36">
                  <c:v>507.21377430881046</c:v>
                </c:pt>
                <c:pt idx="37">
                  <c:v>533.73770951664369</c:v>
                </c:pt>
                <c:pt idx="38">
                  <c:v>560.73517481927024</c:v>
                </c:pt>
                <c:pt idx="39">
                  <c:v>588.03053739977599</c:v>
                </c:pt>
                <c:pt idx="40">
                  <c:v>615.49328933382662</c:v>
                </c:pt>
                <c:pt idx="41">
                  <c:v>643.01978250206014</c:v>
                </c:pt>
                <c:pt idx="42">
                  <c:v>670.68932405459805</c:v>
                </c:pt>
                <c:pt idx="43">
                  <c:v>698.50773782803515</c:v>
                </c:pt>
                <c:pt idx="44">
                  <c:v>726.42747057271117</c:v>
                </c:pt>
                <c:pt idx="45">
                  <c:v>754.41089147089872</c:v>
                </c:pt>
                <c:pt idx="46">
                  <c:v>782.42422361526906</c:v>
                </c:pt>
                <c:pt idx="47">
                  <c:v>810.46019626621421</c:v>
                </c:pt>
                <c:pt idx="48">
                  <c:v>838.55022426809626</c:v>
                </c:pt>
                <c:pt idx="49">
                  <c:v>866.69428800130174</c:v>
                </c:pt>
                <c:pt idx="50">
                  <c:v>894.86796047477617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64-485D-9486-DED1D75281D5}"/>
            </c:ext>
          </c:extLst>
        </c:ser>
        <c:ser>
          <c:idx val="2"/>
          <c:order val="2"/>
          <c:tx>
            <c:strRef>
              <c:f>prezentace!$B$268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prezentace!$D$268:$BL$268</c:f>
              <c:numCache>
                <c:formatCode>General</c:formatCode>
                <c:ptCount val="61"/>
                <c:pt idx="29">
                  <c:v>343.55942340287476</c:v>
                </c:pt>
                <c:pt idx="30">
                  <c:v>363.47788613846956</c:v>
                </c:pt>
                <c:pt idx="31">
                  <c:v>384.83268045527097</c:v>
                </c:pt>
                <c:pt idx="32">
                  <c:v>407.46836020908358</c:v>
                </c:pt>
                <c:pt idx="33">
                  <c:v>431.47829094296742</c:v>
                </c:pt>
                <c:pt idx="34">
                  <c:v>456.98913388499409</c:v>
                </c:pt>
                <c:pt idx="35">
                  <c:v>483.95451002014374</c:v>
                </c:pt>
                <c:pt idx="36">
                  <c:v>512.26818321839983</c:v>
                </c:pt>
                <c:pt idx="37">
                  <c:v>541.94372660994225</c:v>
                </c:pt>
                <c:pt idx="38">
                  <c:v>572.93033273410504</c:v>
                </c:pt>
                <c:pt idx="39">
                  <c:v>605.21024907051947</c:v>
                </c:pt>
                <c:pt idx="40">
                  <c:v>638.80317102494928</c:v>
                </c:pt>
                <c:pt idx="41">
                  <c:v>673.76023369820791</c:v>
                </c:pt>
                <c:pt idx="42">
                  <c:v>710.11425582524089</c:v>
                </c:pt>
                <c:pt idx="43">
                  <c:v>747.88471593964209</c:v>
                </c:pt>
                <c:pt idx="44">
                  <c:v>787.09888341505211</c:v>
                </c:pt>
                <c:pt idx="45">
                  <c:v>827.84560224988718</c:v>
                </c:pt>
                <c:pt idx="46">
                  <c:v>870.17480664558036</c:v>
                </c:pt>
                <c:pt idx="47">
                  <c:v>914.13548863779067</c:v>
                </c:pt>
                <c:pt idx="48">
                  <c:v>959.80315128893255</c:v>
                </c:pt>
                <c:pt idx="49">
                  <c:v>1007.2202043133555</c:v>
                </c:pt>
                <c:pt idx="50">
                  <c:v>1056.4366587274619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64-485D-9486-DED1D75281D5}"/>
            </c:ext>
          </c:extLst>
        </c:ser>
        <c:ser>
          <c:idx val="3"/>
          <c:order val="3"/>
          <c:tx>
            <c:strRef>
              <c:f>prezentace!$B$269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prezentace!$D$269:$BL$269</c:f>
              <c:numCache>
                <c:formatCode>General</c:formatCode>
                <c:ptCount val="61"/>
                <c:pt idx="29">
                  <c:v>343.55942340287476</c:v>
                </c:pt>
                <c:pt idx="30">
                  <c:v>363.47788613846956</c:v>
                </c:pt>
                <c:pt idx="31">
                  <c:v>384.83268045527097</c:v>
                </c:pt>
                <c:pt idx="32">
                  <c:v>407.46836020908358</c:v>
                </c:pt>
                <c:pt idx="33">
                  <c:v>431.47829094296742</c:v>
                </c:pt>
                <c:pt idx="34">
                  <c:v>457.27559642920812</c:v>
                </c:pt>
                <c:pt idx="35">
                  <c:v>484.80120445877702</c:v>
                </c:pt>
                <c:pt idx="36">
                  <c:v>513.91933299354764</c:v>
                </c:pt>
                <c:pt idx="37">
                  <c:v>544.62459348234574</c:v>
                </c:pt>
                <c:pt idx="38">
                  <c:v>576.93650429994705</c:v>
                </c:pt>
                <c:pt idx="39">
                  <c:v>610.90879131024417</c:v>
                </c:pt>
                <c:pt idx="40">
                  <c:v>646.62830461522299</c:v>
                </c:pt>
                <c:pt idx="41">
                  <c:v>684.21403892950332</c:v>
                </c:pt>
                <c:pt idx="42">
                  <c:v>723.68966556232408</c:v>
                </c:pt>
                <c:pt idx="43">
                  <c:v>765.09728766460739</c:v>
                </c:pt>
                <c:pt idx="44">
                  <c:v>808.51696020347151</c:v>
                </c:pt>
                <c:pt idx="45">
                  <c:v>854.11858235383852</c:v>
                </c:pt>
                <c:pt idx="46">
                  <c:v>902.00980731366747</c:v>
                </c:pt>
                <c:pt idx="47">
                  <c:v>952.2841080756848</c:v>
                </c:pt>
                <c:pt idx="48">
                  <c:v>1005.0598128053741</c:v>
                </c:pt>
                <c:pt idx="49">
                  <c:v>1060.4271544604962</c:v>
                </c:pt>
                <c:pt idx="50">
                  <c:v>1118.5058598725536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64-485D-9486-DED1D75281D5}"/>
            </c:ext>
          </c:extLst>
        </c:ser>
        <c:ser>
          <c:idx val="4"/>
          <c:order val="4"/>
          <c:tx>
            <c:strRef>
              <c:f>prezentace!$B$270</c:f>
              <c:strCache>
                <c:ptCount val="1"/>
                <c:pt idx="0">
                  <c:v>Predikce intenzivní péče  - kumulativně počty </c:v>
                </c:pt>
              </c:strCache>
            </c:strRef>
          </c:tx>
          <c:spPr>
            <a:ln w="28575" cap="rnd">
              <a:solidFill>
                <a:srgbClr val="69092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prezentace!$D$270:$BL$270</c:f>
            </c:numRef>
          </c:val>
          <c:smooth val="0"/>
          <c:extLst>
            <c:ext xmlns:c16="http://schemas.microsoft.com/office/drawing/2014/chart" uri="{C3380CC4-5D6E-409C-BE32-E72D297353CC}">
              <c16:uniqueId val="{00000005-8664-485D-9486-DED1D7528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prezentace!$B$295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prezentace!$D$295:$BL$295</c:f>
              <c:numCache>
                <c:formatCode>General</c:formatCode>
                <c:ptCount val="61"/>
                <c:pt idx="0">
                  <c:v>29</c:v>
                </c:pt>
                <c:pt idx="1">
                  <c:v>25</c:v>
                </c:pt>
                <c:pt idx="2">
                  <c:v>28</c:v>
                </c:pt>
                <c:pt idx="3">
                  <c:v>29</c:v>
                </c:pt>
                <c:pt idx="4">
                  <c:v>27</c:v>
                </c:pt>
                <c:pt idx="5">
                  <c:v>29</c:v>
                </c:pt>
                <c:pt idx="6">
                  <c:v>23</c:v>
                </c:pt>
                <c:pt idx="7">
                  <c:v>27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33</c:v>
                </c:pt>
                <c:pt idx="12">
                  <c:v>30</c:v>
                </c:pt>
                <c:pt idx="13">
                  <c:v>34</c:v>
                </c:pt>
                <c:pt idx="14">
                  <c:v>29</c:v>
                </c:pt>
                <c:pt idx="15">
                  <c:v>26</c:v>
                </c:pt>
                <c:pt idx="16">
                  <c:v>19</c:v>
                </c:pt>
                <c:pt idx="17">
                  <c:v>21</c:v>
                </c:pt>
                <c:pt idx="18">
                  <c:v>20</c:v>
                </c:pt>
                <c:pt idx="19">
                  <c:v>19</c:v>
                </c:pt>
                <c:pt idx="20">
                  <c:v>20</c:v>
                </c:pt>
                <c:pt idx="21">
                  <c:v>22</c:v>
                </c:pt>
                <c:pt idx="22">
                  <c:v>22</c:v>
                </c:pt>
                <c:pt idx="23">
                  <c:v>24</c:v>
                </c:pt>
                <c:pt idx="24">
                  <c:v>25</c:v>
                </c:pt>
                <c:pt idx="25">
                  <c:v>29</c:v>
                </c:pt>
                <c:pt idx="26">
                  <c:v>30</c:v>
                </c:pt>
                <c:pt idx="27">
                  <c:v>27</c:v>
                </c:pt>
                <c:pt idx="28">
                  <c:v>31</c:v>
                </c:pt>
                <c:pt idx="29">
                  <c:v>31</c:v>
                </c:pt>
                <c:pt idx="30">
                  <c:v>33</c:v>
                </c:pt>
                <c:pt idx="31">
                  <c:v>33</c:v>
                </c:pt>
                <c:pt idx="32">
                  <c:v>33</c:v>
                </c:pt>
                <c:pt idx="33">
                  <c:v>36</c:v>
                </c:pt>
                <c:pt idx="34">
                  <c:v>39</c:v>
                </c:pt>
                <c:pt idx="35">
                  <c:v>37</c:v>
                </c:pt>
                <c:pt idx="36">
                  <c:v>39</c:v>
                </c:pt>
                <c:pt idx="37">
                  <c:v>39</c:v>
                </c:pt>
                <c:pt idx="38">
                  <c:v>38</c:v>
                </c:pt>
                <c:pt idx="39">
                  <c:v>38</c:v>
                </c:pt>
                <c:pt idx="40">
                  <c:v>40</c:v>
                </c:pt>
                <c:pt idx="41">
                  <c:v>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8-4A90-BCB2-368032194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prezentace!$B$290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prezentace!$D$290:$BL$290</c:f>
              <c:numCache>
                <c:formatCode>General</c:formatCode>
                <c:ptCount val="61"/>
                <c:pt idx="29">
                  <c:v>34.458301045484141</c:v>
                </c:pt>
                <c:pt idx="30">
                  <c:v>36.099622214916053</c:v>
                </c:pt>
                <c:pt idx="31">
                  <c:v>37.952904912741289</c:v>
                </c:pt>
                <c:pt idx="32">
                  <c:v>39.963246559944409</c:v>
                </c:pt>
                <c:pt idx="33">
                  <c:v>42.120941851156211</c:v>
                </c:pt>
                <c:pt idx="34">
                  <c:v>43.89895594713623</c:v>
                </c:pt>
                <c:pt idx="35">
                  <c:v>45.354883457342936</c:v>
                </c:pt>
                <c:pt idx="36">
                  <c:v>46.558465880825949</c:v>
                </c:pt>
                <c:pt idx="37">
                  <c:v>47.548595928501634</c:v>
                </c:pt>
                <c:pt idx="38">
                  <c:v>48.309418110732054</c:v>
                </c:pt>
                <c:pt idx="39">
                  <c:v>48.780264798087188</c:v>
                </c:pt>
                <c:pt idx="40">
                  <c:v>48.953620691586245</c:v>
                </c:pt>
                <c:pt idx="41">
                  <c:v>48.806259171704212</c:v>
                </c:pt>
                <c:pt idx="42">
                  <c:v>48.40999199962976</c:v>
                </c:pt>
                <c:pt idx="43">
                  <c:v>47.815211992011861</c:v>
                </c:pt>
                <c:pt idx="44">
                  <c:v>47.045193378206278</c:v>
                </c:pt>
                <c:pt idx="45">
                  <c:v>46.119527999603186</c:v>
                </c:pt>
                <c:pt idx="46">
                  <c:v>45.047355156659741</c:v>
                </c:pt>
                <c:pt idx="47">
                  <c:v>43.865194440437421</c:v>
                </c:pt>
                <c:pt idx="48">
                  <c:v>42.59438506558736</c:v>
                </c:pt>
                <c:pt idx="49">
                  <c:v>41.263983070734611</c:v>
                </c:pt>
                <c:pt idx="50">
                  <c:v>39.894334901143601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C8-4A90-BCB2-368032194D9C}"/>
            </c:ext>
          </c:extLst>
        </c:ser>
        <c:ser>
          <c:idx val="1"/>
          <c:order val="1"/>
          <c:tx>
            <c:strRef>
              <c:f>prezentace!$B$291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prezentace!$D$291:$BL$291</c:f>
              <c:numCache>
                <c:formatCode>General</c:formatCode>
                <c:ptCount val="61"/>
                <c:pt idx="29">
                  <c:v>34.458301045484141</c:v>
                </c:pt>
                <c:pt idx="30">
                  <c:v>36.099622214916053</c:v>
                </c:pt>
                <c:pt idx="31">
                  <c:v>37.952904912741289</c:v>
                </c:pt>
                <c:pt idx="32">
                  <c:v>39.963246559944409</c:v>
                </c:pt>
                <c:pt idx="33">
                  <c:v>42.120941851156211</c:v>
                </c:pt>
                <c:pt idx="34">
                  <c:v>44.200988179432052</c:v>
                </c:pt>
                <c:pt idx="35">
                  <c:v>46.213158244695137</c:v>
                </c:pt>
                <c:pt idx="36">
                  <c:v>48.170826701273448</c:v>
                </c:pt>
                <c:pt idx="37">
                  <c:v>50.074912762522217</c:v>
                </c:pt>
                <c:pt idx="38">
                  <c:v>51.904860461217652</c:v>
                </c:pt>
                <c:pt idx="39">
                  <c:v>53.60268578159765</c:v>
                </c:pt>
                <c:pt idx="40">
                  <c:v>55.159645344445877</c:v>
                </c:pt>
                <c:pt idx="41">
                  <c:v>56.5545431124986</c:v>
                </c:pt>
                <c:pt idx="42">
                  <c:v>57.8221062793044</c:v>
                </c:pt>
                <c:pt idx="43">
                  <c:v>58.983492643277771</c:v>
                </c:pt>
                <c:pt idx="44">
                  <c:v>60.038585768864948</c:v>
                </c:pt>
                <c:pt idx="45">
                  <c:v>60.989128070100932</c:v>
                </c:pt>
                <c:pt idx="46">
                  <c:v>61.827471406334922</c:v>
                </c:pt>
                <c:pt idx="47">
                  <c:v>62.576755712890673</c:v>
                </c:pt>
                <c:pt idx="48">
                  <c:v>63.246114386589035</c:v>
                </c:pt>
                <c:pt idx="49">
                  <c:v>63.84784429466346</c:v>
                </c:pt>
                <c:pt idx="50">
                  <c:v>64.387819368278272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C8-4A90-BCB2-368032194D9C}"/>
            </c:ext>
          </c:extLst>
        </c:ser>
        <c:ser>
          <c:idx val="2"/>
          <c:order val="2"/>
          <c:tx>
            <c:strRef>
              <c:f>prezentace!$B$292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prezentace!$D$292:$BL$292</c:f>
              <c:numCache>
                <c:formatCode>General</c:formatCode>
                <c:ptCount val="61"/>
                <c:pt idx="29">
                  <c:v>34.458301045484141</c:v>
                </c:pt>
                <c:pt idx="30">
                  <c:v>36.099622214916053</c:v>
                </c:pt>
                <c:pt idx="31">
                  <c:v>37.952904912741289</c:v>
                </c:pt>
                <c:pt idx="32">
                  <c:v>39.963246559944409</c:v>
                </c:pt>
                <c:pt idx="33">
                  <c:v>42.120941851156211</c:v>
                </c:pt>
                <c:pt idx="34">
                  <c:v>44.428465006059668</c:v>
                </c:pt>
                <c:pt idx="35">
                  <c:v>46.860102935836601</c:v>
                </c:pt>
                <c:pt idx="36">
                  <c:v>49.386277936326501</c:v>
                </c:pt>
                <c:pt idx="37">
                  <c:v>51.979145615598256</c:v>
                </c:pt>
                <c:pt idx="38">
                  <c:v>54.644966832979598</c:v>
                </c:pt>
                <c:pt idx="39">
                  <c:v>57.352776215390925</c:v>
                </c:pt>
                <c:pt idx="40">
                  <c:v>60.11231729771454</c:v>
                </c:pt>
                <c:pt idx="41">
                  <c:v>62.920248715280607</c:v>
                </c:pt>
                <c:pt idx="42">
                  <c:v>65.777305799792515</c:v>
                </c:pt>
                <c:pt idx="43">
                  <c:v>68.690422172330472</c:v>
                </c:pt>
                <c:pt idx="44">
                  <c:v>71.660945826023109</c:v>
                </c:pt>
                <c:pt idx="45">
                  <c:v>74.704306566515115</c:v>
                </c:pt>
                <c:pt idx="46">
                  <c:v>77.814370953692688</c:v>
                </c:pt>
                <c:pt idx="47">
                  <c:v>81.008568888850803</c:v>
                </c:pt>
                <c:pt idx="48">
                  <c:v>84.289488652527851</c:v>
                </c:pt>
                <c:pt idx="49">
                  <c:v>87.661141047209327</c:v>
                </c:pt>
                <c:pt idx="50">
                  <c:v>91.130410059782918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C8-4A90-BCB2-368032194D9C}"/>
            </c:ext>
          </c:extLst>
        </c:ser>
        <c:ser>
          <c:idx val="3"/>
          <c:order val="3"/>
          <c:tx>
            <c:strRef>
              <c:f>prezentace!$B$293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prezentace!$D$293:$BL$293</c:f>
              <c:numCache>
                <c:formatCode>General</c:formatCode>
                <c:ptCount val="61"/>
                <c:pt idx="29">
                  <c:v>34.458301045484141</c:v>
                </c:pt>
                <c:pt idx="30">
                  <c:v>36.099622214916053</c:v>
                </c:pt>
                <c:pt idx="31">
                  <c:v>37.952904912741289</c:v>
                </c:pt>
                <c:pt idx="32">
                  <c:v>39.963246559944409</c:v>
                </c:pt>
                <c:pt idx="33">
                  <c:v>42.120941851156211</c:v>
                </c:pt>
                <c:pt idx="34">
                  <c:v>44.502854733048608</c:v>
                </c:pt>
                <c:pt idx="35">
                  <c:v>47.071395646876759</c:v>
                </c:pt>
                <c:pt idx="36">
                  <c:v>49.783333412003955</c:v>
                </c:pt>
                <c:pt idx="37">
                  <c:v>52.601251198462904</c:v>
                </c:pt>
                <c:pt idx="38">
                  <c:v>55.545879259919261</c:v>
                </c:pt>
                <c:pt idx="39">
                  <c:v>58.599589227955313</c:v>
                </c:pt>
                <c:pt idx="40">
                  <c:v>61.781774296568457</c:v>
                </c:pt>
                <c:pt idx="41">
                  <c:v>65.097991828784203</c:v>
                </c:pt>
                <c:pt idx="42">
                  <c:v>68.537710723208605</c:v>
                </c:pt>
                <c:pt idx="43">
                  <c:v>72.106298939139137</c:v>
                </c:pt>
                <c:pt idx="44">
                  <c:v>75.810878958212584</c:v>
                </c:pt>
                <c:pt idx="45">
                  <c:v>79.678977622717468</c:v>
                </c:pt>
                <c:pt idx="46">
                  <c:v>83.709341973044971</c:v>
                </c:pt>
                <c:pt idx="47">
                  <c:v>87.920388215724032</c:v>
                </c:pt>
                <c:pt idx="48">
                  <c:v>92.315765546797877</c:v>
                </c:pt>
                <c:pt idx="49">
                  <c:v>96.90104979120926</c:v>
                </c:pt>
                <c:pt idx="50">
                  <c:v>101.69018164576592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C8-4A90-BCB2-368032194D9C}"/>
            </c:ext>
          </c:extLst>
        </c:ser>
        <c:ser>
          <c:idx val="4"/>
          <c:order val="4"/>
          <c:tx>
            <c:strRef>
              <c:f>prezentace!$B$294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prezentace!$D$294:$BL$294</c:f>
              <c:numCache>
                <c:formatCode>General</c:formatCode>
                <c:ptCount val="61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  <c:pt idx="5">
                  <c:v>72</c:v>
                </c:pt>
                <c:pt idx="6">
                  <c:v>72</c:v>
                </c:pt>
                <c:pt idx="7">
                  <c:v>72</c:v>
                </c:pt>
                <c:pt idx="8">
                  <c:v>72</c:v>
                </c:pt>
                <c:pt idx="9">
                  <c:v>72</c:v>
                </c:pt>
                <c:pt idx="10">
                  <c:v>72</c:v>
                </c:pt>
                <c:pt idx="11">
                  <c:v>72</c:v>
                </c:pt>
                <c:pt idx="12">
                  <c:v>72</c:v>
                </c:pt>
                <c:pt idx="13">
                  <c:v>72</c:v>
                </c:pt>
                <c:pt idx="14">
                  <c:v>72</c:v>
                </c:pt>
                <c:pt idx="15">
                  <c:v>72</c:v>
                </c:pt>
                <c:pt idx="16">
                  <c:v>72</c:v>
                </c:pt>
                <c:pt idx="17">
                  <c:v>72</c:v>
                </c:pt>
                <c:pt idx="18">
                  <c:v>72</c:v>
                </c:pt>
                <c:pt idx="19">
                  <c:v>72</c:v>
                </c:pt>
                <c:pt idx="20">
                  <c:v>72</c:v>
                </c:pt>
                <c:pt idx="21">
                  <c:v>72</c:v>
                </c:pt>
                <c:pt idx="22">
                  <c:v>72</c:v>
                </c:pt>
                <c:pt idx="23">
                  <c:v>72</c:v>
                </c:pt>
                <c:pt idx="24">
                  <c:v>72</c:v>
                </c:pt>
                <c:pt idx="25">
                  <c:v>72</c:v>
                </c:pt>
                <c:pt idx="26">
                  <c:v>72</c:v>
                </c:pt>
                <c:pt idx="27">
                  <c:v>72</c:v>
                </c:pt>
                <c:pt idx="28">
                  <c:v>72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72</c:v>
                </c:pt>
                <c:pt idx="33">
                  <c:v>72</c:v>
                </c:pt>
                <c:pt idx="34">
                  <c:v>72</c:v>
                </c:pt>
                <c:pt idx="35">
                  <c:v>72</c:v>
                </c:pt>
                <c:pt idx="36">
                  <c:v>72</c:v>
                </c:pt>
                <c:pt idx="37">
                  <c:v>72</c:v>
                </c:pt>
                <c:pt idx="38">
                  <c:v>72</c:v>
                </c:pt>
                <c:pt idx="39">
                  <c:v>72</c:v>
                </c:pt>
                <c:pt idx="40">
                  <c:v>72</c:v>
                </c:pt>
                <c:pt idx="41">
                  <c:v>72</c:v>
                </c:pt>
                <c:pt idx="42">
                  <c:v>72</c:v>
                </c:pt>
                <c:pt idx="43">
                  <c:v>72</c:v>
                </c:pt>
                <c:pt idx="44">
                  <c:v>72</c:v>
                </c:pt>
                <c:pt idx="45">
                  <c:v>72</c:v>
                </c:pt>
                <c:pt idx="46">
                  <c:v>72</c:v>
                </c:pt>
                <c:pt idx="47">
                  <c:v>72</c:v>
                </c:pt>
                <c:pt idx="48">
                  <c:v>72</c:v>
                </c:pt>
                <c:pt idx="49">
                  <c:v>72</c:v>
                </c:pt>
                <c:pt idx="50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C8-4A90-BCB2-368032194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prezentace!$B$301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prezentace!$D$301:$BL$301</c:f>
              <c:numCache>
                <c:formatCode>General</c:formatCode>
                <c:ptCount val="61"/>
                <c:pt idx="0">
                  <c:v>39</c:v>
                </c:pt>
                <c:pt idx="1">
                  <c:v>35</c:v>
                </c:pt>
                <c:pt idx="2">
                  <c:v>34</c:v>
                </c:pt>
                <c:pt idx="3">
                  <c:v>28</c:v>
                </c:pt>
                <c:pt idx="4">
                  <c:v>27</c:v>
                </c:pt>
                <c:pt idx="5">
                  <c:v>28</c:v>
                </c:pt>
                <c:pt idx="6">
                  <c:v>30</c:v>
                </c:pt>
                <c:pt idx="7">
                  <c:v>31</c:v>
                </c:pt>
                <c:pt idx="8">
                  <c:v>28</c:v>
                </c:pt>
                <c:pt idx="9">
                  <c:v>26</c:v>
                </c:pt>
                <c:pt idx="10">
                  <c:v>24</c:v>
                </c:pt>
                <c:pt idx="11">
                  <c:v>25</c:v>
                </c:pt>
                <c:pt idx="12">
                  <c:v>28</c:v>
                </c:pt>
                <c:pt idx="13">
                  <c:v>29</c:v>
                </c:pt>
                <c:pt idx="14">
                  <c:v>27</c:v>
                </c:pt>
                <c:pt idx="15">
                  <c:v>34</c:v>
                </c:pt>
                <c:pt idx="16">
                  <c:v>35</c:v>
                </c:pt>
                <c:pt idx="17">
                  <c:v>31</c:v>
                </c:pt>
                <c:pt idx="18">
                  <c:v>34</c:v>
                </c:pt>
                <c:pt idx="19">
                  <c:v>33</c:v>
                </c:pt>
                <c:pt idx="20">
                  <c:v>32</c:v>
                </c:pt>
                <c:pt idx="21">
                  <c:v>27</c:v>
                </c:pt>
                <c:pt idx="22">
                  <c:v>26</c:v>
                </c:pt>
                <c:pt idx="23">
                  <c:v>28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37</c:v>
                </c:pt>
                <c:pt idx="28">
                  <c:v>40</c:v>
                </c:pt>
                <c:pt idx="29">
                  <c:v>44</c:v>
                </c:pt>
                <c:pt idx="30">
                  <c:v>45</c:v>
                </c:pt>
                <c:pt idx="31">
                  <c:v>45</c:v>
                </c:pt>
                <c:pt idx="32">
                  <c:v>43</c:v>
                </c:pt>
                <c:pt idx="33">
                  <c:v>47</c:v>
                </c:pt>
                <c:pt idx="34">
                  <c:v>47</c:v>
                </c:pt>
                <c:pt idx="35">
                  <c:v>50</c:v>
                </c:pt>
                <c:pt idx="36">
                  <c:v>49</c:v>
                </c:pt>
                <c:pt idx="37">
                  <c:v>55</c:v>
                </c:pt>
                <c:pt idx="38">
                  <c:v>53</c:v>
                </c:pt>
                <c:pt idx="39">
                  <c:v>56</c:v>
                </c:pt>
                <c:pt idx="40">
                  <c:v>53</c:v>
                </c:pt>
                <c:pt idx="41">
                  <c:v>53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9B-48B8-95ED-46414A499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prezentace!$B$296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prezentace!$D$296:$BL$296</c:f>
              <c:numCache>
                <c:formatCode>General</c:formatCode>
                <c:ptCount val="61"/>
                <c:pt idx="29">
                  <c:v>42.175724888176411</c:v>
                </c:pt>
                <c:pt idx="30">
                  <c:v>44.183421918500031</c:v>
                </c:pt>
                <c:pt idx="31">
                  <c:v>46.448546065179997</c:v>
                </c:pt>
                <c:pt idx="32">
                  <c:v>48.906192041517436</c:v>
                </c:pt>
                <c:pt idx="33">
                  <c:v>51.543307123260604</c:v>
                </c:pt>
                <c:pt idx="34">
                  <c:v>53.719438728964064</c:v>
                </c:pt>
                <c:pt idx="35">
                  <c:v>55.502112301189008</c:v>
                </c:pt>
                <c:pt idx="36">
                  <c:v>56.976883281868844</c:v>
                </c:pt>
                <c:pt idx="37">
                  <c:v>58.191235902451595</c:v>
                </c:pt>
                <c:pt idx="38">
                  <c:v>59.125708635757071</c:v>
                </c:pt>
                <c:pt idx="39">
                  <c:v>59.705236352329024</c:v>
                </c:pt>
                <c:pt idx="40">
                  <c:v>59.921322918168158</c:v>
                </c:pt>
                <c:pt idx="41">
                  <c:v>59.744511290120883</c:v>
                </c:pt>
                <c:pt idx="42">
                  <c:v>59.262130656282594</c:v>
                </c:pt>
                <c:pt idx="43">
                  <c:v>58.536947955020025</c:v>
                </c:pt>
                <c:pt idx="44">
                  <c:v>57.597106876334649</c:v>
                </c:pt>
                <c:pt idx="45">
                  <c:v>56.466920735585212</c:v>
                </c:pt>
                <c:pt idx="46">
                  <c:v>55.156799644923055</c:v>
                </c:pt>
                <c:pt idx="47">
                  <c:v>53.711850589556505</c:v>
                </c:pt>
                <c:pt idx="48">
                  <c:v>52.157981999114298</c:v>
                </c:pt>
                <c:pt idx="49">
                  <c:v>50.530881047684232</c:v>
                </c:pt>
                <c:pt idx="50">
                  <c:v>48.855265310836053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9B-48B8-95ED-46414A49909B}"/>
            </c:ext>
          </c:extLst>
        </c:ser>
        <c:ser>
          <c:idx val="1"/>
          <c:order val="1"/>
          <c:tx>
            <c:strRef>
              <c:f>prezentace!$B$297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prezentace!$D$297:$BL$297</c:f>
              <c:numCache>
                <c:formatCode>General</c:formatCode>
                <c:ptCount val="61"/>
                <c:pt idx="29">
                  <c:v>42.175724888176411</c:v>
                </c:pt>
                <c:pt idx="30">
                  <c:v>44.183421918500031</c:v>
                </c:pt>
                <c:pt idx="31">
                  <c:v>46.448546065179997</c:v>
                </c:pt>
                <c:pt idx="32">
                  <c:v>48.906192041517436</c:v>
                </c:pt>
                <c:pt idx="33">
                  <c:v>51.543307123260604</c:v>
                </c:pt>
                <c:pt idx="34">
                  <c:v>54.088429224549387</c:v>
                </c:pt>
                <c:pt idx="35">
                  <c:v>56.551010398133528</c:v>
                </c:pt>
                <c:pt idx="36">
                  <c:v>58.947633539305308</c:v>
                </c:pt>
                <c:pt idx="37">
                  <c:v>61.279460662111092</c:v>
                </c:pt>
                <c:pt idx="38">
                  <c:v>63.521126355707068</c:v>
                </c:pt>
                <c:pt idx="39">
                  <c:v>65.600810320944419</c:v>
                </c:pt>
                <c:pt idx="40">
                  <c:v>67.508725373965248</c:v>
                </c:pt>
                <c:pt idx="41">
                  <c:v>69.218197398326751</c:v>
                </c:pt>
                <c:pt idx="42">
                  <c:v>70.771229521150516</c:v>
                </c:pt>
                <c:pt idx="43">
                  <c:v>72.194723932603466</c:v>
                </c:pt>
                <c:pt idx="44">
                  <c:v>73.488264038787165</c:v>
                </c:pt>
                <c:pt idx="45">
                  <c:v>74.654243321933208</c:v>
                </c:pt>
                <c:pt idx="46">
                  <c:v>75.682583191541966</c:v>
                </c:pt>
                <c:pt idx="47">
                  <c:v>76.602044728875626</c:v>
                </c:pt>
                <c:pt idx="48">
                  <c:v>77.423492721713572</c:v>
                </c:pt>
                <c:pt idx="49">
                  <c:v>78.162151858337509</c:v>
                </c:pt>
                <c:pt idx="50">
                  <c:v>78.825005298647355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9B-48B8-95ED-46414A49909B}"/>
            </c:ext>
          </c:extLst>
        </c:ser>
        <c:ser>
          <c:idx val="2"/>
          <c:order val="2"/>
          <c:tx>
            <c:strRef>
              <c:f>prezentace!$B$298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prezentace!$D$298:$BL$298</c:f>
              <c:numCache>
                <c:formatCode>General</c:formatCode>
                <c:ptCount val="61"/>
                <c:pt idx="29">
                  <c:v>42.175724888176411</c:v>
                </c:pt>
                <c:pt idx="30">
                  <c:v>44.183421918500031</c:v>
                </c:pt>
                <c:pt idx="31">
                  <c:v>46.448546065179997</c:v>
                </c:pt>
                <c:pt idx="32">
                  <c:v>48.906192041517436</c:v>
                </c:pt>
                <c:pt idx="33">
                  <c:v>51.543307123260604</c:v>
                </c:pt>
                <c:pt idx="34">
                  <c:v>54.36633594448282</c:v>
                </c:pt>
                <c:pt idx="35">
                  <c:v>57.341641649571557</c:v>
                </c:pt>
                <c:pt idx="36">
                  <c:v>60.433250633922867</c:v>
                </c:pt>
                <c:pt idx="37">
                  <c:v>63.607236465996827</c:v>
                </c:pt>
                <c:pt idx="38">
                  <c:v>66.8708742533736</c:v>
                </c:pt>
                <c:pt idx="39">
                  <c:v>70.185361609050034</c:v>
                </c:pt>
                <c:pt idx="40">
                  <c:v>73.563677905219208</c:v>
                </c:pt>
                <c:pt idx="41">
                  <c:v>77.001220731116973</c:v>
                </c:pt>
                <c:pt idx="42">
                  <c:v>80.498465838340493</c:v>
                </c:pt>
                <c:pt idx="43">
                  <c:v>84.064811864270098</c:v>
                </c:pt>
                <c:pt idx="44">
                  <c:v>87.701670471245208</c:v>
                </c:pt>
                <c:pt idx="45">
                  <c:v>91.428130566328619</c:v>
                </c:pt>
                <c:pt idx="46">
                  <c:v>95.236055922212145</c:v>
                </c:pt>
                <c:pt idx="47">
                  <c:v>99.147283926443322</c:v>
                </c:pt>
                <c:pt idx="48">
                  <c:v>103.16461586300605</c:v>
                </c:pt>
                <c:pt idx="49">
                  <c:v>107.29316276150452</c:v>
                </c:pt>
                <c:pt idx="50">
                  <c:v>111.54112555732985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9B-48B8-95ED-46414A49909B}"/>
            </c:ext>
          </c:extLst>
        </c:ser>
        <c:ser>
          <c:idx val="3"/>
          <c:order val="3"/>
          <c:tx>
            <c:strRef>
              <c:f>prezentace!$B$299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prezentace!$D$299:$BL$299</c:f>
              <c:numCache>
                <c:formatCode>General</c:formatCode>
                <c:ptCount val="61"/>
                <c:pt idx="29">
                  <c:v>42.175724888176411</c:v>
                </c:pt>
                <c:pt idx="30">
                  <c:v>44.183421918500031</c:v>
                </c:pt>
                <c:pt idx="31">
                  <c:v>46.448546065179997</c:v>
                </c:pt>
                <c:pt idx="32">
                  <c:v>48.906192041517436</c:v>
                </c:pt>
                <c:pt idx="33">
                  <c:v>51.543307123260604</c:v>
                </c:pt>
                <c:pt idx="34">
                  <c:v>54.457217311744373</c:v>
                </c:pt>
                <c:pt idx="35">
                  <c:v>57.599862629755279</c:v>
                </c:pt>
                <c:pt idx="36">
                  <c:v>60.918562016138459</c:v>
                </c:pt>
                <c:pt idx="37">
                  <c:v>64.367711919167618</c:v>
                </c:pt>
                <c:pt idx="38">
                  <c:v>67.972224520142561</c:v>
                </c:pt>
                <c:pt idx="39">
                  <c:v>71.709601138258918</c:v>
                </c:pt>
                <c:pt idx="40">
                  <c:v>75.604673343330205</c:v>
                </c:pt>
                <c:pt idx="41">
                  <c:v>79.663800467195443</c:v>
                </c:pt>
                <c:pt idx="42">
                  <c:v>83.873696965614002</c:v>
                </c:pt>
                <c:pt idx="43">
                  <c:v>88.241806422735607</c:v>
                </c:pt>
                <c:pt idx="44">
                  <c:v>92.776614764754626</c:v>
                </c:pt>
                <c:pt idx="45">
                  <c:v>97.511994043912608</c:v>
                </c:pt>
                <c:pt idx="46">
                  <c:v>102.44581783042942</c:v>
                </c:pt>
                <c:pt idx="47">
                  <c:v>107.60115669742446</c:v>
                </c:pt>
                <c:pt idx="48">
                  <c:v>112.98209505303174</c:v>
                </c:pt>
                <c:pt idx="49">
                  <c:v>118.59566361996283</c:v>
                </c:pt>
                <c:pt idx="50">
                  <c:v>124.45868999535296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B-48B8-95ED-46414A49909B}"/>
            </c:ext>
          </c:extLst>
        </c:ser>
        <c:ser>
          <c:idx val="4"/>
          <c:order val="4"/>
          <c:tx>
            <c:strRef>
              <c:f>prezentace!$B$300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prezentace!$D$300:$BL$300</c:f>
              <c:numCache>
                <c:formatCode>General</c:formatCode>
                <c:ptCount val="61"/>
                <c:pt idx="0">
                  <c:v>63</c:v>
                </c:pt>
                <c:pt idx="1">
                  <c:v>63</c:v>
                </c:pt>
                <c:pt idx="2">
                  <c:v>63</c:v>
                </c:pt>
                <c:pt idx="3">
                  <c:v>63</c:v>
                </c:pt>
                <c:pt idx="4">
                  <c:v>63</c:v>
                </c:pt>
                <c:pt idx="5">
                  <c:v>63</c:v>
                </c:pt>
                <c:pt idx="6">
                  <c:v>63</c:v>
                </c:pt>
                <c:pt idx="7">
                  <c:v>63</c:v>
                </c:pt>
                <c:pt idx="8">
                  <c:v>63</c:v>
                </c:pt>
                <c:pt idx="9">
                  <c:v>63</c:v>
                </c:pt>
                <c:pt idx="10">
                  <c:v>63</c:v>
                </c:pt>
                <c:pt idx="11">
                  <c:v>63</c:v>
                </c:pt>
                <c:pt idx="12">
                  <c:v>63</c:v>
                </c:pt>
                <c:pt idx="13">
                  <c:v>63</c:v>
                </c:pt>
                <c:pt idx="14">
                  <c:v>63</c:v>
                </c:pt>
                <c:pt idx="15">
                  <c:v>63</c:v>
                </c:pt>
                <c:pt idx="16">
                  <c:v>63</c:v>
                </c:pt>
                <c:pt idx="17">
                  <c:v>63</c:v>
                </c:pt>
                <c:pt idx="18">
                  <c:v>63</c:v>
                </c:pt>
                <c:pt idx="19">
                  <c:v>63</c:v>
                </c:pt>
                <c:pt idx="20">
                  <c:v>63</c:v>
                </c:pt>
                <c:pt idx="21">
                  <c:v>63</c:v>
                </c:pt>
                <c:pt idx="22">
                  <c:v>63</c:v>
                </c:pt>
                <c:pt idx="23">
                  <c:v>63</c:v>
                </c:pt>
                <c:pt idx="24">
                  <c:v>63</c:v>
                </c:pt>
                <c:pt idx="25">
                  <c:v>63</c:v>
                </c:pt>
                <c:pt idx="26">
                  <c:v>63</c:v>
                </c:pt>
                <c:pt idx="27">
                  <c:v>63</c:v>
                </c:pt>
                <c:pt idx="28">
                  <c:v>63</c:v>
                </c:pt>
                <c:pt idx="29">
                  <c:v>63</c:v>
                </c:pt>
                <c:pt idx="30">
                  <c:v>63</c:v>
                </c:pt>
                <c:pt idx="31">
                  <c:v>63</c:v>
                </c:pt>
                <c:pt idx="32">
                  <c:v>63</c:v>
                </c:pt>
                <c:pt idx="33">
                  <c:v>63</c:v>
                </c:pt>
                <c:pt idx="34">
                  <c:v>63</c:v>
                </c:pt>
                <c:pt idx="35">
                  <c:v>63</c:v>
                </c:pt>
                <c:pt idx="36">
                  <c:v>63</c:v>
                </c:pt>
                <c:pt idx="37">
                  <c:v>63</c:v>
                </c:pt>
                <c:pt idx="38">
                  <c:v>63</c:v>
                </c:pt>
                <c:pt idx="39">
                  <c:v>63</c:v>
                </c:pt>
                <c:pt idx="40">
                  <c:v>63</c:v>
                </c:pt>
                <c:pt idx="41">
                  <c:v>63</c:v>
                </c:pt>
                <c:pt idx="42">
                  <c:v>63</c:v>
                </c:pt>
                <c:pt idx="43">
                  <c:v>63</c:v>
                </c:pt>
                <c:pt idx="44">
                  <c:v>63</c:v>
                </c:pt>
                <c:pt idx="45">
                  <c:v>63</c:v>
                </c:pt>
                <c:pt idx="46">
                  <c:v>63</c:v>
                </c:pt>
                <c:pt idx="47">
                  <c:v>63</c:v>
                </c:pt>
                <c:pt idx="48">
                  <c:v>63</c:v>
                </c:pt>
                <c:pt idx="49">
                  <c:v>63</c:v>
                </c:pt>
                <c:pt idx="50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79B-48B8-95ED-46414A499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prezentace!$B$307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prezentace!$D$307:$BL$307</c:f>
              <c:numCache>
                <c:formatCode>General</c:formatCode>
                <c:ptCount val="61"/>
                <c:pt idx="0">
                  <c:v>10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11</c:v>
                </c:pt>
                <c:pt idx="7">
                  <c:v>12</c:v>
                </c:pt>
                <c:pt idx="8">
                  <c:v>12</c:v>
                </c:pt>
                <c:pt idx="9">
                  <c:v>14</c:v>
                </c:pt>
                <c:pt idx="10">
                  <c:v>12</c:v>
                </c:pt>
                <c:pt idx="11">
                  <c:v>15</c:v>
                </c:pt>
                <c:pt idx="12">
                  <c:v>14</c:v>
                </c:pt>
                <c:pt idx="13">
                  <c:v>10</c:v>
                </c:pt>
                <c:pt idx="14">
                  <c:v>10</c:v>
                </c:pt>
                <c:pt idx="15">
                  <c:v>12</c:v>
                </c:pt>
                <c:pt idx="16">
                  <c:v>14</c:v>
                </c:pt>
                <c:pt idx="17">
                  <c:v>15</c:v>
                </c:pt>
                <c:pt idx="18">
                  <c:v>18</c:v>
                </c:pt>
                <c:pt idx="19">
                  <c:v>18</c:v>
                </c:pt>
                <c:pt idx="20">
                  <c:v>20</c:v>
                </c:pt>
                <c:pt idx="21">
                  <c:v>21</c:v>
                </c:pt>
                <c:pt idx="22">
                  <c:v>24</c:v>
                </c:pt>
                <c:pt idx="23">
                  <c:v>20</c:v>
                </c:pt>
                <c:pt idx="24">
                  <c:v>21</c:v>
                </c:pt>
                <c:pt idx="25">
                  <c:v>22</c:v>
                </c:pt>
                <c:pt idx="26">
                  <c:v>20</c:v>
                </c:pt>
                <c:pt idx="27">
                  <c:v>22</c:v>
                </c:pt>
                <c:pt idx="28">
                  <c:v>23</c:v>
                </c:pt>
                <c:pt idx="29">
                  <c:v>24</c:v>
                </c:pt>
                <c:pt idx="30">
                  <c:v>23</c:v>
                </c:pt>
                <c:pt idx="31">
                  <c:v>25</c:v>
                </c:pt>
                <c:pt idx="32">
                  <c:v>29</c:v>
                </c:pt>
                <c:pt idx="33">
                  <c:v>27</c:v>
                </c:pt>
                <c:pt idx="34">
                  <c:v>32</c:v>
                </c:pt>
                <c:pt idx="35">
                  <c:v>36</c:v>
                </c:pt>
                <c:pt idx="36">
                  <c:v>39</c:v>
                </c:pt>
                <c:pt idx="37">
                  <c:v>40</c:v>
                </c:pt>
                <c:pt idx="38">
                  <c:v>40</c:v>
                </c:pt>
                <c:pt idx="39">
                  <c:v>44</c:v>
                </c:pt>
                <c:pt idx="40">
                  <c:v>41</c:v>
                </c:pt>
                <c:pt idx="41">
                  <c:v>39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18-4E3F-B053-CACAA2A79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prezentace!$B$302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prezentace!$D$302:$BL$302</c:f>
              <c:numCache>
                <c:formatCode>General</c:formatCode>
                <c:ptCount val="61"/>
                <c:pt idx="29">
                  <c:v>22.846061519705827</c:v>
                </c:pt>
                <c:pt idx="30">
                  <c:v>23.926782417832349</c:v>
                </c:pt>
                <c:pt idx="31">
                  <c:v>25.135739060743362</c:v>
                </c:pt>
                <c:pt idx="32">
                  <c:v>26.450587650970853</c:v>
                </c:pt>
                <c:pt idx="33">
                  <c:v>27.857699386270845</c:v>
                </c:pt>
                <c:pt idx="34">
                  <c:v>29.035957990654516</c:v>
                </c:pt>
                <c:pt idx="35">
                  <c:v>30.005356266748677</c:v>
                </c:pt>
                <c:pt idx="36">
                  <c:v>30.81332441354769</c:v>
                </c:pt>
                <c:pt idx="37">
                  <c:v>31.484918858821182</c:v>
                </c:pt>
                <c:pt idx="38">
                  <c:v>32.009290365117678</c:v>
                </c:pt>
                <c:pt idx="39">
                  <c:v>32.341250637033227</c:v>
                </c:pt>
                <c:pt idx="40">
                  <c:v>32.480121543085964</c:v>
                </c:pt>
                <c:pt idx="41">
                  <c:v>32.404200023279806</c:v>
                </c:pt>
                <c:pt idx="42">
                  <c:v>32.157629702328499</c:v>
                </c:pt>
                <c:pt idx="43">
                  <c:v>31.780489327331928</c:v>
                </c:pt>
                <c:pt idx="44">
                  <c:v>31.286106784640381</c:v>
                </c:pt>
                <c:pt idx="45">
                  <c:v>30.689516253074654</c:v>
                </c:pt>
                <c:pt idx="46">
                  <c:v>29.992020623339215</c:v>
                </c:pt>
                <c:pt idx="47">
                  <c:v>29.220335182032322</c:v>
                </c:pt>
                <c:pt idx="48">
                  <c:v>28.38732083636123</c:v>
                </c:pt>
                <c:pt idx="49">
                  <c:v>27.512999614976358</c:v>
                </c:pt>
                <c:pt idx="50">
                  <c:v>26.609722903755078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18-4E3F-B053-CACAA2A792EC}"/>
            </c:ext>
          </c:extLst>
        </c:ser>
        <c:ser>
          <c:idx val="1"/>
          <c:order val="1"/>
          <c:tx>
            <c:strRef>
              <c:f>prezentace!$B$303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prezentace!$D$303:$BL$303</c:f>
              <c:numCache>
                <c:formatCode>General</c:formatCode>
                <c:ptCount val="61"/>
                <c:pt idx="29">
                  <c:v>22.846061519705827</c:v>
                </c:pt>
                <c:pt idx="30">
                  <c:v>23.926782417832349</c:v>
                </c:pt>
                <c:pt idx="31">
                  <c:v>25.135739060743362</c:v>
                </c:pt>
                <c:pt idx="32">
                  <c:v>26.450587650970853</c:v>
                </c:pt>
                <c:pt idx="33">
                  <c:v>27.857699386270845</c:v>
                </c:pt>
                <c:pt idx="34">
                  <c:v>29.232001891122209</c:v>
                </c:pt>
                <c:pt idx="35">
                  <c:v>30.564594444193641</c:v>
                </c:pt>
                <c:pt idx="36">
                  <c:v>31.865648767678636</c:v>
                </c:pt>
                <c:pt idx="37">
                  <c:v>33.136000649883805</c:v>
                </c:pt>
                <c:pt idx="38">
                  <c:v>34.360760961490357</c:v>
                </c:pt>
                <c:pt idx="39">
                  <c:v>35.496276621959233</c:v>
                </c:pt>
                <c:pt idx="40">
                  <c:v>36.54235509776997</c:v>
                </c:pt>
                <c:pt idx="41">
                  <c:v>37.480463413947682</c:v>
                </c:pt>
                <c:pt idx="42">
                  <c:v>38.330550896969783</c:v>
                </c:pt>
                <c:pt idx="43">
                  <c:v>39.112809897411921</c:v>
                </c:pt>
                <c:pt idx="44">
                  <c:v>39.825483366780368</c:v>
                </c:pt>
                <c:pt idx="45">
                  <c:v>40.471325171158412</c:v>
                </c:pt>
                <c:pt idx="46">
                  <c:v>41.040866717740954</c:v>
                </c:pt>
                <c:pt idx="47">
                  <c:v>41.552138301727297</c:v>
                </c:pt>
                <c:pt idx="48">
                  <c:v>42.009269908667875</c:v>
                </c:pt>
                <c:pt idx="49">
                  <c:v>42.421479439208852</c:v>
                </c:pt>
                <c:pt idx="50">
                  <c:v>42.791396795742067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18-4E3F-B053-CACAA2A792EC}"/>
            </c:ext>
          </c:extLst>
        </c:ser>
        <c:ser>
          <c:idx val="2"/>
          <c:order val="2"/>
          <c:tx>
            <c:strRef>
              <c:f>prezentace!$B$304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prezentace!$D$304:$BL$304</c:f>
              <c:numCache>
                <c:formatCode>General</c:formatCode>
                <c:ptCount val="61"/>
                <c:pt idx="29">
                  <c:v>22.846061519705827</c:v>
                </c:pt>
                <c:pt idx="30">
                  <c:v>23.926782417832349</c:v>
                </c:pt>
                <c:pt idx="31">
                  <c:v>25.135739060743362</c:v>
                </c:pt>
                <c:pt idx="32">
                  <c:v>26.450587650970853</c:v>
                </c:pt>
                <c:pt idx="33">
                  <c:v>27.857699386270845</c:v>
                </c:pt>
                <c:pt idx="34">
                  <c:v>29.37965316668015</c:v>
                </c:pt>
                <c:pt idx="35">
                  <c:v>30.986131968427006</c:v>
                </c:pt>
                <c:pt idx="36">
                  <c:v>32.658925740133114</c:v>
                </c:pt>
                <c:pt idx="37">
                  <c:v>34.380518001050554</c:v>
                </c:pt>
                <c:pt idx="38">
                  <c:v>36.152681920945454</c:v>
                </c:pt>
                <c:pt idx="39">
                  <c:v>37.94935961472995</c:v>
                </c:pt>
                <c:pt idx="40">
                  <c:v>39.783468866973131</c:v>
                </c:pt>
                <c:pt idx="41">
                  <c:v>41.649651976539857</c:v>
                </c:pt>
                <c:pt idx="42">
                  <c:v>43.545796120279988</c:v>
                </c:pt>
                <c:pt idx="43">
                  <c:v>45.482088828298714</c:v>
                </c:pt>
                <c:pt idx="44">
                  <c:v>47.457963690957826</c:v>
                </c:pt>
                <c:pt idx="45">
                  <c:v>49.484897274233312</c:v>
                </c:pt>
                <c:pt idx="46">
                  <c:v>51.554967194756692</c:v>
                </c:pt>
                <c:pt idx="47">
                  <c:v>53.682817470576161</c:v>
                </c:pt>
                <c:pt idx="48">
                  <c:v>55.867916762427271</c:v>
                </c:pt>
                <c:pt idx="49">
                  <c:v>58.114162021854227</c:v>
                </c:pt>
                <c:pt idx="50">
                  <c:v>60.424739458667418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E18-4E3F-B053-CACAA2A792EC}"/>
            </c:ext>
          </c:extLst>
        </c:ser>
        <c:ser>
          <c:idx val="3"/>
          <c:order val="3"/>
          <c:tx>
            <c:strRef>
              <c:f>prezentace!$B$305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prezentace!$D$305:$BL$305</c:f>
              <c:numCache>
                <c:formatCode>General</c:formatCode>
                <c:ptCount val="61"/>
                <c:pt idx="29">
                  <c:v>22.846061519705827</c:v>
                </c:pt>
                <c:pt idx="30">
                  <c:v>23.926782417832349</c:v>
                </c:pt>
                <c:pt idx="31">
                  <c:v>25.135739060743362</c:v>
                </c:pt>
                <c:pt idx="32">
                  <c:v>26.450587650970853</c:v>
                </c:pt>
                <c:pt idx="33">
                  <c:v>27.857699386270845</c:v>
                </c:pt>
                <c:pt idx="34">
                  <c:v>29.427938252423431</c:v>
                </c:pt>
                <c:pt idx="35">
                  <c:v>31.123807177923535</c:v>
                </c:pt>
                <c:pt idx="36">
                  <c:v>32.918067732950632</c:v>
                </c:pt>
                <c:pt idx="37">
                  <c:v>34.787097115087448</c:v>
                </c:pt>
                <c:pt idx="38">
                  <c:v>36.741814700780679</c:v>
                </c:pt>
                <c:pt idx="39">
                  <c:v>38.764880643311884</c:v>
                </c:pt>
                <c:pt idx="40">
                  <c:v>40.875864011620173</c:v>
                </c:pt>
                <c:pt idx="41">
                  <c:v>43.075736163383269</c:v>
                </c:pt>
                <c:pt idx="42">
                  <c:v>45.355088714401163</c:v>
                </c:pt>
                <c:pt idx="43">
                  <c:v>47.722833716847418</c:v>
                </c:pt>
                <c:pt idx="44">
                  <c:v>50.182273102010107</c:v>
                </c:pt>
                <c:pt idx="45">
                  <c:v>52.75276168797712</c:v>
                </c:pt>
                <c:pt idx="46">
                  <c:v>55.429835145034119</c:v>
                </c:pt>
                <c:pt idx="47">
                  <c:v>58.22895067023066</c:v>
                </c:pt>
                <c:pt idx="48">
                  <c:v>61.15018594048</c:v>
                </c:pt>
                <c:pt idx="49">
                  <c:v>64.198501034083051</c:v>
                </c:pt>
                <c:pt idx="50">
                  <c:v>67.381696458538258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E18-4E3F-B053-CACAA2A792EC}"/>
            </c:ext>
          </c:extLst>
        </c:ser>
        <c:ser>
          <c:idx val="4"/>
          <c:order val="4"/>
          <c:tx>
            <c:strRef>
              <c:f>prezentace!$B$306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prezentace!$D$306:$BL$306</c:f>
              <c:numCache>
                <c:formatCode>General</c:formatCode>
                <c:ptCount val="61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26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26</c:v>
                </c:pt>
                <c:pt idx="12">
                  <c:v>26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26</c:v>
                </c:pt>
                <c:pt idx="17">
                  <c:v>26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26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E18-4E3F-B053-CACAA2A79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prezentace!$B$313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prezentace!$D$313:$BL$313</c:f>
              <c:numCache>
                <c:formatCode>General</c:formatCode>
                <c:ptCount val="61"/>
                <c:pt idx="0">
                  <c:v>68</c:v>
                </c:pt>
                <c:pt idx="1">
                  <c:v>67</c:v>
                </c:pt>
                <c:pt idx="2">
                  <c:v>70</c:v>
                </c:pt>
                <c:pt idx="3">
                  <c:v>68</c:v>
                </c:pt>
                <c:pt idx="4">
                  <c:v>63</c:v>
                </c:pt>
                <c:pt idx="5">
                  <c:v>63</c:v>
                </c:pt>
                <c:pt idx="6">
                  <c:v>57</c:v>
                </c:pt>
                <c:pt idx="7">
                  <c:v>53</c:v>
                </c:pt>
                <c:pt idx="8">
                  <c:v>53</c:v>
                </c:pt>
                <c:pt idx="9">
                  <c:v>52</c:v>
                </c:pt>
                <c:pt idx="10">
                  <c:v>59</c:v>
                </c:pt>
                <c:pt idx="11">
                  <c:v>55</c:v>
                </c:pt>
                <c:pt idx="12">
                  <c:v>59</c:v>
                </c:pt>
                <c:pt idx="13">
                  <c:v>63</c:v>
                </c:pt>
                <c:pt idx="14">
                  <c:v>65</c:v>
                </c:pt>
                <c:pt idx="15">
                  <c:v>58</c:v>
                </c:pt>
                <c:pt idx="16">
                  <c:v>58</c:v>
                </c:pt>
                <c:pt idx="17">
                  <c:v>59</c:v>
                </c:pt>
                <c:pt idx="18">
                  <c:v>61</c:v>
                </c:pt>
                <c:pt idx="19">
                  <c:v>59</c:v>
                </c:pt>
                <c:pt idx="20">
                  <c:v>60</c:v>
                </c:pt>
                <c:pt idx="21">
                  <c:v>65</c:v>
                </c:pt>
                <c:pt idx="22">
                  <c:v>61</c:v>
                </c:pt>
                <c:pt idx="23">
                  <c:v>64</c:v>
                </c:pt>
                <c:pt idx="24">
                  <c:v>61</c:v>
                </c:pt>
                <c:pt idx="25">
                  <c:v>64</c:v>
                </c:pt>
                <c:pt idx="26">
                  <c:v>63</c:v>
                </c:pt>
                <c:pt idx="27">
                  <c:v>74</c:v>
                </c:pt>
                <c:pt idx="28">
                  <c:v>74</c:v>
                </c:pt>
                <c:pt idx="29">
                  <c:v>76</c:v>
                </c:pt>
                <c:pt idx="30">
                  <c:v>75</c:v>
                </c:pt>
                <c:pt idx="31">
                  <c:v>67</c:v>
                </c:pt>
                <c:pt idx="32">
                  <c:v>64</c:v>
                </c:pt>
                <c:pt idx="33">
                  <c:v>62</c:v>
                </c:pt>
                <c:pt idx="34">
                  <c:v>61</c:v>
                </c:pt>
                <c:pt idx="35">
                  <c:v>65</c:v>
                </c:pt>
                <c:pt idx="36">
                  <c:v>79</c:v>
                </c:pt>
                <c:pt idx="37">
                  <c:v>80</c:v>
                </c:pt>
                <c:pt idx="38">
                  <c:v>83</c:v>
                </c:pt>
                <c:pt idx="39">
                  <c:v>89</c:v>
                </c:pt>
                <c:pt idx="40">
                  <c:v>97</c:v>
                </c:pt>
                <c:pt idx="41">
                  <c:v>90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7-49B1-A5D1-2F555DE5E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prezentace!$B$308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prezentace!$D$308:$BL$308</c:f>
              <c:numCache>
                <c:formatCode>General</c:formatCode>
                <c:ptCount val="61"/>
                <c:pt idx="29">
                  <c:v>83.973032244502008</c:v>
                </c:pt>
                <c:pt idx="30">
                  <c:v>87.947946660664996</c:v>
                </c:pt>
                <c:pt idx="31">
                  <c:v>92.398499487107486</c:v>
                </c:pt>
                <c:pt idx="32">
                  <c:v>97.237653916058605</c:v>
                </c:pt>
                <c:pt idx="33">
                  <c:v>102.41782870302131</c:v>
                </c:pt>
                <c:pt idx="34">
                  <c:v>106.7488395356192</c:v>
                </c:pt>
                <c:pt idx="35">
                  <c:v>110.31052648793818</c:v>
                </c:pt>
                <c:pt idx="36">
                  <c:v>113.27680804272886</c:v>
                </c:pt>
                <c:pt idx="37">
                  <c:v>115.74003652436348</c:v>
                </c:pt>
                <c:pt idx="38">
                  <c:v>117.66045214540307</c:v>
                </c:pt>
                <c:pt idx="39">
                  <c:v>118.87369501958332</c:v>
                </c:pt>
                <c:pt idx="40">
                  <c:v>119.3757690824217</c:v>
                </c:pt>
                <c:pt idx="41">
                  <c:v>119.08910430667275</c:v>
                </c:pt>
                <c:pt idx="42">
                  <c:v>118.17716642029114</c:v>
                </c:pt>
                <c:pt idx="43">
                  <c:v>116.78493990801209</c:v>
                </c:pt>
                <c:pt idx="44">
                  <c:v>114.96214735017789</c:v>
                </c:pt>
                <c:pt idx="45">
                  <c:v>112.76333423118801</c:v>
                </c:pt>
                <c:pt idx="46">
                  <c:v>110.19495084654426</c:v>
                </c:pt>
                <c:pt idx="47">
                  <c:v>107.35431784433513</c:v>
                </c:pt>
                <c:pt idx="48">
                  <c:v>104.28915637613757</c:v>
                </c:pt>
                <c:pt idx="49">
                  <c:v>101.07279479882831</c:v>
                </c:pt>
                <c:pt idx="50">
                  <c:v>97.751029530650129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C7-49B1-A5D1-2F555DE5E837}"/>
            </c:ext>
          </c:extLst>
        </c:ser>
        <c:ser>
          <c:idx val="1"/>
          <c:order val="1"/>
          <c:tx>
            <c:strRef>
              <c:f>prezentace!$B$309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prezentace!$D$309:$BL$309</c:f>
              <c:numCache>
                <c:formatCode>General</c:formatCode>
                <c:ptCount val="61"/>
                <c:pt idx="29">
                  <c:v>83.973032244502008</c:v>
                </c:pt>
                <c:pt idx="30">
                  <c:v>87.947946660664996</c:v>
                </c:pt>
                <c:pt idx="31">
                  <c:v>92.398499487107486</c:v>
                </c:pt>
                <c:pt idx="32">
                  <c:v>97.237653916058605</c:v>
                </c:pt>
                <c:pt idx="33">
                  <c:v>102.41782870302131</c:v>
                </c:pt>
                <c:pt idx="34">
                  <c:v>107.47088776360128</c:v>
                </c:pt>
                <c:pt idx="35">
                  <c:v>112.36948763945772</c:v>
                </c:pt>
                <c:pt idx="36">
                  <c:v>117.15055997909963</c:v>
                </c:pt>
                <c:pt idx="37">
                  <c:v>121.81709774882916</c:v>
                </c:pt>
                <c:pt idx="38">
                  <c:v>126.31481467344989</c:v>
                </c:pt>
                <c:pt idx="39">
                  <c:v>130.48507894457123</c:v>
                </c:pt>
                <c:pt idx="40">
                  <c:v>134.32522535234864</c:v>
                </c:pt>
                <c:pt idx="41">
                  <c:v>137.76869881349933</c:v>
                </c:pt>
                <c:pt idx="42">
                  <c:v>140.88989917460154</c:v>
                </c:pt>
                <c:pt idx="43">
                  <c:v>143.7608922708871</c:v>
                </c:pt>
                <c:pt idx="44">
                  <c:v>146.37580664018554</c:v>
                </c:pt>
                <c:pt idx="45">
                  <c:v>148.74420601713976</c:v>
                </c:pt>
                <c:pt idx="46">
                  <c:v>150.83282372363692</c:v>
                </c:pt>
                <c:pt idx="47">
                  <c:v>152.7069929371518</c:v>
                </c:pt>
                <c:pt idx="48">
                  <c:v>154.38256639625271</c:v>
                </c:pt>
                <c:pt idx="49">
                  <c:v>155.89305344497467</c:v>
                </c:pt>
                <c:pt idx="50">
                  <c:v>157.24856224796437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C7-49B1-A5D1-2F555DE5E837}"/>
            </c:ext>
          </c:extLst>
        </c:ser>
        <c:ser>
          <c:idx val="2"/>
          <c:order val="2"/>
          <c:tx>
            <c:strRef>
              <c:f>prezentace!$B$310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prezentace!$D$310:$BL$310</c:f>
              <c:numCache>
                <c:formatCode>General</c:formatCode>
                <c:ptCount val="61"/>
                <c:pt idx="29">
                  <c:v>83.973032244502008</c:v>
                </c:pt>
                <c:pt idx="30">
                  <c:v>87.947946660664996</c:v>
                </c:pt>
                <c:pt idx="31">
                  <c:v>92.398499487107486</c:v>
                </c:pt>
                <c:pt idx="32">
                  <c:v>97.237653916058605</c:v>
                </c:pt>
                <c:pt idx="33">
                  <c:v>102.41782870302131</c:v>
                </c:pt>
                <c:pt idx="34">
                  <c:v>108.01470137688673</c:v>
                </c:pt>
                <c:pt idx="35">
                  <c:v>113.92147333275094</c:v>
                </c:pt>
                <c:pt idx="36">
                  <c:v>120.07072261559206</c:v>
                </c:pt>
                <c:pt idx="37">
                  <c:v>126.3977357039488</c:v>
                </c:pt>
                <c:pt idx="38">
                  <c:v>132.90986060362437</c:v>
                </c:pt>
                <c:pt idx="39">
                  <c:v>139.51324963150805</c:v>
                </c:pt>
                <c:pt idx="40">
                  <c:v>146.25312781592871</c:v>
                </c:pt>
                <c:pt idx="41">
                  <c:v>153.11089996129229</c:v>
                </c:pt>
                <c:pt idx="42">
                  <c:v>160.07970843793589</c:v>
                </c:pt>
                <c:pt idx="43">
                  <c:v>167.19504586877542</c:v>
                </c:pt>
                <c:pt idx="44">
                  <c:v>174.4553403633177</c:v>
                </c:pt>
                <c:pt idx="45">
                  <c:v>181.90233982232695</c:v>
                </c:pt>
                <c:pt idx="46">
                  <c:v>189.50827152130898</c:v>
                </c:pt>
                <c:pt idx="47">
                  <c:v>197.32588248691351</c:v>
                </c:pt>
                <c:pt idx="48">
                  <c:v>205.35400470823819</c:v>
                </c:pt>
                <c:pt idx="49">
                  <c:v>213.60652949415311</c:v>
                </c:pt>
                <c:pt idx="50">
                  <c:v>222.0956493710961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C7-49B1-A5D1-2F555DE5E837}"/>
            </c:ext>
          </c:extLst>
        </c:ser>
        <c:ser>
          <c:idx val="3"/>
          <c:order val="3"/>
          <c:tx>
            <c:strRef>
              <c:f>prezentace!$B$311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prezentace!$D$311:$BL$311</c:f>
              <c:numCache>
                <c:formatCode>General</c:formatCode>
                <c:ptCount val="61"/>
                <c:pt idx="29">
                  <c:v>83.973032244502008</c:v>
                </c:pt>
                <c:pt idx="30">
                  <c:v>87.947946660664996</c:v>
                </c:pt>
                <c:pt idx="31">
                  <c:v>92.398499487107486</c:v>
                </c:pt>
                <c:pt idx="32">
                  <c:v>97.237653916058605</c:v>
                </c:pt>
                <c:pt idx="33">
                  <c:v>102.41782870302131</c:v>
                </c:pt>
                <c:pt idx="34">
                  <c:v>108.19253991466181</c:v>
                </c:pt>
                <c:pt idx="35">
                  <c:v>114.42835549952764</c:v>
                </c:pt>
                <c:pt idx="36">
                  <c:v>121.0246604071209</c:v>
                </c:pt>
                <c:pt idx="37">
                  <c:v>127.89421278667174</c:v>
                </c:pt>
                <c:pt idx="38">
                  <c:v>135.07813462278861</c:v>
                </c:pt>
                <c:pt idx="39">
                  <c:v>142.51466575054286</c:v>
                </c:pt>
                <c:pt idx="40">
                  <c:v>150.27339012838399</c:v>
                </c:pt>
                <c:pt idx="41">
                  <c:v>158.35882576697227</c:v>
                </c:pt>
                <c:pt idx="42">
                  <c:v>166.73723862801427</c:v>
                </c:pt>
                <c:pt idx="43">
                  <c:v>175.4395161177352</c:v>
                </c:pt>
                <c:pt idx="44">
                  <c:v>184.47829091911441</c:v>
                </c:pt>
                <c:pt idx="45">
                  <c:v>193.92431790632162</c:v>
                </c:pt>
                <c:pt idx="46">
                  <c:v>203.76245714987127</c:v>
                </c:pt>
                <c:pt idx="47">
                  <c:v>214.0483889740928</c:v>
                </c:pt>
                <c:pt idx="48">
                  <c:v>224.78321683390769</c:v>
                </c:pt>
                <c:pt idx="49">
                  <c:v>235.98473075975627</c:v>
                </c:pt>
                <c:pt idx="50">
                  <c:v>247.68210607478886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C7-49B1-A5D1-2F555DE5E837}"/>
            </c:ext>
          </c:extLst>
        </c:ser>
        <c:ser>
          <c:idx val="4"/>
          <c:order val="4"/>
          <c:tx>
            <c:strRef>
              <c:f>prezentace!$B$312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prezentace!$D$312:$BL$312</c:f>
              <c:numCache>
                <c:formatCode>General</c:formatCode>
                <c:ptCount val="61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90</c:v>
                </c:pt>
                <c:pt idx="10">
                  <c:v>90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  <c:pt idx="14">
                  <c:v>90</c:v>
                </c:pt>
                <c:pt idx="15">
                  <c:v>90</c:v>
                </c:pt>
                <c:pt idx="16">
                  <c:v>90</c:v>
                </c:pt>
                <c:pt idx="17">
                  <c:v>90</c:v>
                </c:pt>
                <c:pt idx="18">
                  <c:v>90</c:v>
                </c:pt>
                <c:pt idx="19">
                  <c:v>90</c:v>
                </c:pt>
                <c:pt idx="20">
                  <c:v>90</c:v>
                </c:pt>
                <c:pt idx="21">
                  <c:v>90</c:v>
                </c:pt>
                <c:pt idx="22">
                  <c:v>90</c:v>
                </c:pt>
                <c:pt idx="23">
                  <c:v>90</c:v>
                </c:pt>
                <c:pt idx="24">
                  <c:v>90</c:v>
                </c:pt>
                <c:pt idx="25">
                  <c:v>90</c:v>
                </c:pt>
                <c:pt idx="26">
                  <c:v>90</c:v>
                </c:pt>
                <c:pt idx="27">
                  <c:v>90</c:v>
                </c:pt>
                <c:pt idx="28">
                  <c:v>90</c:v>
                </c:pt>
                <c:pt idx="29">
                  <c:v>90</c:v>
                </c:pt>
                <c:pt idx="30">
                  <c:v>90</c:v>
                </c:pt>
                <c:pt idx="31">
                  <c:v>90</c:v>
                </c:pt>
                <c:pt idx="32">
                  <c:v>90</c:v>
                </c:pt>
                <c:pt idx="33">
                  <c:v>90</c:v>
                </c:pt>
                <c:pt idx="34">
                  <c:v>90</c:v>
                </c:pt>
                <c:pt idx="35">
                  <c:v>90</c:v>
                </c:pt>
                <c:pt idx="36">
                  <c:v>90</c:v>
                </c:pt>
                <c:pt idx="37">
                  <c:v>90</c:v>
                </c:pt>
                <c:pt idx="38">
                  <c:v>90</c:v>
                </c:pt>
                <c:pt idx="39">
                  <c:v>90</c:v>
                </c:pt>
                <c:pt idx="40">
                  <c:v>90</c:v>
                </c:pt>
                <c:pt idx="41">
                  <c:v>90</c:v>
                </c:pt>
                <c:pt idx="42">
                  <c:v>90</c:v>
                </c:pt>
                <c:pt idx="43">
                  <c:v>90</c:v>
                </c:pt>
                <c:pt idx="44">
                  <c:v>90</c:v>
                </c:pt>
                <c:pt idx="45">
                  <c:v>90</c:v>
                </c:pt>
                <c:pt idx="46">
                  <c:v>90</c:v>
                </c:pt>
                <c:pt idx="47">
                  <c:v>90</c:v>
                </c:pt>
                <c:pt idx="48">
                  <c:v>90</c:v>
                </c:pt>
                <c:pt idx="49">
                  <c:v>90</c:v>
                </c:pt>
                <c:pt idx="50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8C7-49B1-A5D1-2F555DE5E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prezentace!$B$319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prezentace!$D$319:$BL$319</c:f>
              <c:numCache>
                <c:formatCode>General</c:formatCode>
                <c:ptCount val="61"/>
                <c:pt idx="0">
                  <c:v>31</c:v>
                </c:pt>
                <c:pt idx="1">
                  <c:v>32</c:v>
                </c:pt>
                <c:pt idx="2">
                  <c:v>29</c:v>
                </c:pt>
                <c:pt idx="3">
                  <c:v>34</c:v>
                </c:pt>
                <c:pt idx="4">
                  <c:v>38</c:v>
                </c:pt>
                <c:pt idx="5">
                  <c:v>40</c:v>
                </c:pt>
                <c:pt idx="6">
                  <c:v>42</c:v>
                </c:pt>
                <c:pt idx="7">
                  <c:v>41</c:v>
                </c:pt>
                <c:pt idx="8">
                  <c:v>39</c:v>
                </c:pt>
                <c:pt idx="9">
                  <c:v>38</c:v>
                </c:pt>
                <c:pt idx="10">
                  <c:v>38</c:v>
                </c:pt>
                <c:pt idx="11">
                  <c:v>40</c:v>
                </c:pt>
                <c:pt idx="12">
                  <c:v>43</c:v>
                </c:pt>
                <c:pt idx="13">
                  <c:v>48</c:v>
                </c:pt>
                <c:pt idx="14">
                  <c:v>44</c:v>
                </c:pt>
                <c:pt idx="15">
                  <c:v>37</c:v>
                </c:pt>
                <c:pt idx="16">
                  <c:v>32</c:v>
                </c:pt>
                <c:pt idx="17">
                  <c:v>35</c:v>
                </c:pt>
                <c:pt idx="18">
                  <c:v>38</c:v>
                </c:pt>
                <c:pt idx="19">
                  <c:v>38</c:v>
                </c:pt>
                <c:pt idx="20">
                  <c:v>39</c:v>
                </c:pt>
                <c:pt idx="21">
                  <c:v>35</c:v>
                </c:pt>
                <c:pt idx="22">
                  <c:v>35</c:v>
                </c:pt>
                <c:pt idx="23">
                  <c:v>33</c:v>
                </c:pt>
                <c:pt idx="24">
                  <c:v>36</c:v>
                </c:pt>
                <c:pt idx="25">
                  <c:v>34</c:v>
                </c:pt>
                <c:pt idx="26">
                  <c:v>40</c:v>
                </c:pt>
                <c:pt idx="27">
                  <c:v>42</c:v>
                </c:pt>
                <c:pt idx="28">
                  <c:v>38</c:v>
                </c:pt>
                <c:pt idx="29">
                  <c:v>37</c:v>
                </c:pt>
                <c:pt idx="30">
                  <c:v>41</c:v>
                </c:pt>
                <c:pt idx="31">
                  <c:v>44</c:v>
                </c:pt>
                <c:pt idx="32">
                  <c:v>44</c:v>
                </c:pt>
                <c:pt idx="33">
                  <c:v>47</c:v>
                </c:pt>
                <c:pt idx="34">
                  <c:v>48</c:v>
                </c:pt>
                <c:pt idx="35">
                  <c:v>49</c:v>
                </c:pt>
                <c:pt idx="36">
                  <c:v>49</c:v>
                </c:pt>
                <c:pt idx="37">
                  <c:v>47</c:v>
                </c:pt>
                <c:pt idx="38">
                  <c:v>45</c:v>
                </c:pt>
                <c:pt idx="39">
                  <c:v>50</c:v>
                </c:pt>
                <c:pt idx="40">
                  <c:v>52</c:v>
                </c:pt>
                <c:pt idx="41">
                  <c:v>51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F7-4BF9-901D-A10D5718D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prezentace!$B$314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prezentace!$D$314:$BL$314</c:f>
              <c:numCache>
                <c:formatCode>General</c:formatCode>
                <c:ptCount val="61"/>
                <c:pt idx="29">
                  <c:v>45.380119726223413</c:v>
                </c:pt>
                <c:pt idx="30">
                  <c:v>47.546449889659208</c:v>
                </c:pt>
                <c:pt idx="31">
                  <c:v>49.9997765882961</c:v>
                </c:pt>
                <c:pt idx="32">
                  <c:v>52.658818741248183</c:v>
                </c:pt>
                <c:pt idx="33">
                  <c:v>55.515389017095394</c:v>
                </c:pt>
                <c:pt idx="34">
                  <c:v>57.857325598177013</c:v>
                </c:pt>
                <c:pt idx="35">
                  <c:v>59.772095979978374</c:v>
                </c:pt>
                <c:pt idx="36">
                  <c:v>61.350786082891197</c:v>
                </c:pt>
                <c:pt idx="37">
                  <c:v>62.64508192361879</c:v>
                </c:pt>
                <c:pt idx="38">
                  <c:v>63.634317671830452</c:v>
                </c:pt>
                <c:pt idx="39">
                  <c:v>64.241767452319991</c:v>
                </c:pt>
                <c:pt idx="40">
                  <c:v>64.454785060298704</c:v>
                </c:pt>
                <c:pt idx="41">
                  <c:v>64.246807526064444</c:v>
                </c:pt>
                <c:pt idx="42">
                  <c:v>63.714622547342351</c:v>
                </c:pt>
                <c:pt idx="43">
                  <c:v>62.920337159520955</c:v>
                </c:pt>
                <c:pt idx="44">
                  <c:v>61.895945546616716</c:v>
                </c:pt>
                <c:pt idx="45">
                  <c:v>60.665943613135411</c:v>
                </c:pt>
                <c:pt idx="46">
                  <c:v>59.245404927212256</c:v>
                </c:pt>
                <c:pt idx="47">
                  <c:v>57.680826102902024</c:v>
                </c:pt>
                <c:pt idx="48">
                  <c:v>56.001131930924849</c:v>
                </c:pt>
                <c:pt idx="49">
                  <c:v>54.244104116346207</c:v>
                </c:pt>
                <c:pt idx="50">
                  <c:v>52.437265061346672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F7-4BF9-901D-A10D5718D8F1}"/>
            </c:ext>
          </c:extLst>
        </c:ser>
        <c:ser>
          <c:idx val="1"/>
          <c:order val="1"/>
          <c:tx>
            <c:strRef>
              <c:f>prezentace!$B$315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prezentace!$D$315:$BL$315</c:f>
              <c:numCache>
                <c:formatCode>General</c:formatCode>
                <c:ptCount val="61"/>
                <c:pt idx="29">
                  <c:v>45.380119726223413</c:v>
                </c:pt>
                <c:pt idx="30">
                  <c:v>47.546449889659208</c:v>
                </c:pt>
                <c:pt idx="31">
                  <c:v>49.9997765882961</c:v>
                </c:pt>
                <c:pt idx="32">
                  <c:v>52.658818741248183</c:v>
                </c:pt>
                <c:pt idx="33">
                  <c:v>55.515389017095394</c:v>
                </c:pt>
                <c:pt idx="34">
                  <c:v>58.257774711628258</c:v>
                </c:pt>
                <c:pt idx="35">
                  <c:v>60.908667721142258</c:v>
                </c:pt>
                <c:pt idx="36">
                  <c:v>63.48484901092673</c:v>
                </c:pt>
                <c:pt idx="37">
                  <c:v>65.987384603270755</c:v>
                </c:pt>
                <c:pt idx="38">
                  <c:v>68.390008048325285</c:v>
                </c:pt>
                <c:pt idx="39">
                  <c:v>70.619683517459137</c:v>
                </c:pt>
                <c:pt idx="40">
                  <c:v>72.66131741421411</c:v>
                </c:pt>
                <c:pt idx="41">
                  <c:v>74.489856289336231</c:v>
                </c:pt>
                <c:pt idx="42">
                  <c:v>76.152998074689407</c:v>
                </c:pt>
                <c:pt idx="43">
                  <c:v>77.674669999076499</c:v>
                </c:pt>
                <c:pt idx="44">
                  <c:v>79.055791468782402</c:v>
                </c:pt>
                <c:pt idx="45">
                  <c:v>80.297636286383266</c:v>
                </c:pt>
                <c:pt idx="46">
                  <c:v>81.392940613730758</c:v>
                </c:pt>
                <c:pt idx="47">
                  <c:v>82.370461974313713</c:v>
                </c:pt>
                <c:pt idx="48">
                  <c:v>83.243458289019657</c:v>
                </c:pt>
                <c:pt idx="49">
                  <c:v>84.027443902515998</c:v>
                </c:pt>
                <c:pt idx="50">
                  <c:v>84.730962069617433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F7-4BF9-901D-A10D5718D8F1}"/>
            </c:ext>
          </c:extLst>
        </c:ser>
        <c:ser>
          <c:idx val="2"/>
          <c:order val="2"/>
          <c:tx>
            <c:strRef>
              <c:f>prezentace!$B$316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prezentace!$D$316:$BL$316</c:f>
              <c:numCache>
                <c:formatCode>General</c:formatCode>
                <c:ptCount val="61"/>
                <c:pt idx="29">
                  <c:v>45.380119726223413</c:v>
                </c:pt>
                <c:pt idx="30">
                  <c:v>47.546449889659208</c:v>
                </c:pt>
                <c:pt idx="31">
                  <c:v>49.9997765882961</c:v>
                </c:pt>
                <c:pt idx="32">
                  <c:v>52.658818741248183</c:v>
                </c:pt>
                <c:pt idx="33">
                  <c:v>55.515389017095394</c:v>
                </c:pt>
                <c:pt idx="34">
                  <c:v>58.559374619894065</c:v>
                </c:pt>
                <c:pt idx="35">
                  <c:v>61.765386097969255</c:v>
                </c:pt>
                <c:pt idx="36">
                  <c:v>65.093576742855149</c:v>
                </c:pt>
                <c:pt idx="37">
                  <c:v>68.506673505773804</c:v>
                </c:pt>
                <c:pt idx="38">
                  <c:v>72.014440138757223</c:v>
                </c:pt>
                <c:pt idx="39">
                  <c:v>75.579626501589644</c:v>
                </c:pt>
                <c:pt idx="40">
                  <c:v>79.210940511850183</c:v>
                </c:pt>
                <c:pt idx="41">
                  <c:v>82.905988431750629</c:v>
                </c:pt>
                <c:pt idx="42">
                  <c:v>86.667399237916257</c:v>
                </c:pt>
                <c:pt idx="43">
                  <c:v>90.500734142896647</c:v>
                </c:pt>
                <c:pt idx="44">
                  <c:v>94.408700834923266</c:v>
                </c:pt>
                <c:pt idx="45">
                  <c:v>98.410823695021165</c:v>
                </c:pt>
                <c:pt idx="46">
                  <c:v>102.50148759152931</c:v>
                </c:pt>
                <c:pt idx="47">
                  <c:v>106.70167504991277</c:v>
                </c:pt>
                <c:pt idx="48">
                  <c:v>111.01622989786685</c:v>
                </c:pt>
                <c:pt idx="49">
                  <c:v>115.44964375943282</c:v>
                </c:pt>
                <c:pt idx="50">
                  <c:v>120.01186248482406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F7-4BF9-901D-A10D5718D8F1}"/>
            </c:ext>
          </c:extLst>
        </c:ser>
        <c:ser>
          <c:idx val="3"/>
          <c:order val="3"/>
          <c:tx>
            <c:strRef>
              <c:f>prezentace!$B$317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prezentace!$D$317:$BL$317</c:f>
              <c:numCache>
                <c:formatCode>General</c:formatCode>
                <c:ptCount val="61"/>
                <c:pt idx="29">
                  <c:v>45.380119726223413</c:v>
                </c:pt>
                <c:pt idx="30">
                  <c:v>47.546449889659208</c:v>
                </c:pt>
                <c:pt idx="31">
                  <c:v>49.9997765882961</c:v>
                </c:pt>
                <c:pt idx="32">
                  <c:v>52.658818741248183</c:v>
                </c:pt>
                <c:pt idx="33">
                  <c:v>55.515389017095394</c:v>
                </c:pt>
                <c:pt idx="34">
                  <c:v>58.658004160179097</c:v>
                </c:pt>
                <c:pt idx="35">
                  <c:v>62.045190647258906</c:v>
                </c:pt>
                <c:pt idx="36">
                  <c:v>65.619105420901562</c:v>
                </c:pt>
                <c:pt idx="37">
                  <c:v>69.32971550698835</c:v>
                </c:pt>
                <c:pt idx="38">
                  <c:v>73.206125745185503</c:v>
                </c:pt>
                <c:pt idx="39">
                  <c:v>77.228729754326565</c:v>
                </c:pt>
                <c:pt idx="40">
                  <c:v>81.418781757835376</c:v>
                </c:pt>
                <c:pt idx="41">
                  <c:v>85.78533321172354</c:v>
                </c:pt>
                <c:pt idx="42">
                  <c:v>90.316064465580538</c:v>
                </c:pt>
                <c:pt idx="43">
                  <c:v>95.014626446830803</c:v>
                </c:pt>
                <c:pt idx="44">
                  <c:v>99.891306170903846</c:v>
                </c:pt>
                <c:pt idx="45">
                  <c:v>104.98165008300361</c:v>
                </c:pt>
                <c:pt idx="46">
                  <c:v>110.28632849906698</c:v>
                </c:pt>
                <c:pt idx="47">
                  <c:v>115.82752116848118</c:v>
                </c:pt>
                <c:pt idx="48">
                  <c:v>121.6115293685768</c:v>
                </c:pt>
                <c:pt idx="49">
                  <c:v>127.64488950258483</c:v>
                </c:pt>
                <c:pt idx="50">
                  <c:v>133.946881897705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F7-4BF9-901D-A10D5718D8F1}"/>
            </c:ext>
          </c:extLst>
        </c:ser>
        <c:ser>
          <c:idx val="4"/>
          <c:order val="4"/>
          <c:tx>
            <c:strRef>
              <c:f>prezentace!$B$318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prezentace!$D$318:$BL$318</c:f>
              <c:numCache>
                <c:formatCode>General</c:formatCode>
                <c:ptCount val="61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55</c:v>
                </c:pt>
                <c:pt idx="8">
                  <c:v>55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55</c:v>
                </c:pt>
                <c:pt idx="13">
                  <c:v>55</c:v>
                </c:pt>
                <c:pt idx="14">
                  <c:v>55</c:v>
                </c:pt>
                <c:pt idx="15">
                  <c:v>55</c:v>
                </c:pt>
                <c:pt idx="16">
                  <c:v>55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55</c:v>
                </c:pt>
                <c:pt idx="21">
                  <c:v>55</c:v>
                </c:pt>
                <c:pt idx="22">
                  <c:v>55</c:v>
                </c:pt>
                <c:pt idx="23">
                  <c:v>55</c:v>
                </c:pt>
                <c:pt idx="24">
                  <c:v>55</c:v>
                </c:pt>
                <c:pt idx="25">
                  <c:v>55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55</c:v>
                </c:pt>
                <c:pt idx="30">
                  <c:v>55</c:v>
                </c:pt>
                <c:pt idx="31">
                  <c:v>55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55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F7-4BF9-901D-A10D5718D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prezentace!$B$325</c:f>
              <c:strCache>
                <c:ptCount val="1"/>
                <c:pt idx="0">
                  <c:v>reálná hodnota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prezentace!$D$325:$BL$325</c:f>
              <c:numCache>
                <c:formatCode>General</c:formatCode>
                <c:ptCount val="61"/>
                <c:pt idx="0">
                  <c:v>67</c:v>
                </c:pt>
                <c:pt idx="1">
                  <c:v>65</c:v>
                </c:pt>
                <c:pt idx="2">
                  <c:v>62</c:v>
                </c:pt>
                <c:pt idx="3">
                  <c:v>57</c:v>
                </c:pt>
                <c:pt idx="4">
                  <c:v>54</c:v>
                </c:pt>
                <c:pt idx="5">
                  <c:v>48</c:v>
                </c:pt>
                <c:pt idx="6">
                  <c:v>55</c:v>
                </c:pt>
                <c:pt idx="7">
                  <c:v>52</c:v>
                </c:pt>
                <c:pt idx="8">
                  <c:v>50</c:v>
                </c:pt>
                <c:pt idx="9">
                  <c:v>56</c:v>
                </c:pt>
                <c:pt idx="10">
                  <c:v>51</c:v>
                </c:pt>
                <c:pt idx="11">
                  <c:v>44</c:v>
                </c:pt>
                <c:pt idx="12">
                  <c:v>46</c:v>
                </c:pt>
                <c:pt idx="13">
                  <c:v>51</c:v>
                </c:pt>
                <c:pt idx="14">
                  <c:v>48</c:v>
                </c:pt>
                <c:pt idx="15">
                  <c:v>57</c:v>
                </c:pt>
                <c:pt idx="16">
                  <c:v>58</c:v>
                </c:pt>
                <c:pt idx="17">
                  <c:v>53</c:v>
                </c:pt>
                <c:pt idx="18">
                  <c:v>55</c:v>
                </c:pt>
                <c:pt idx="19">
                  <c:v>55</c:v>
                </c:pt>
                <c:pt idx="20">
                  <c:v>58</c:v>
                </c:pt>
                <c:pt idx="21">
                  <c:v>64</c:v>
                </c:pt>
                <c:pt idx="22">
                  <c:v>61</c:v>
                </c:pt>
                <c:pt idx="23">
                  <c:v>62</c:v>
                </c:pt>
                <c:pt idx="24">
                  <c:v>63</c:v>
                </c:pt>
                <c:pt idx="25">
                  <c:v>65</c:v>
                </c:pt>
                <c:pt idx="26">
                  <c:v>68</c:v>
                </c:pt>
                <c:pt idx="27">
                  <c:v>76</c:v>
                </c:pt>
                <c:pt idx="28">
                  <c:v>78</c:v>
                </c:pt>
                <c:pt idx="29">
                  <c:v>82</c:v>
                </c:pt>
                <c:pt idx="30">
                  <c:v>84</c:v>
                </c:pt>
                <c:pt idx="31">
                  <c:v>92</c:v>
                </c:pt>
                <c:pt idx="32">
                  <c:v>91</c:v>
                </c:pt>
                <c:pt idx="33">
                  <c:v>97</c:v>
                </c:pt>
                <c:pt idx="34">
                  <c:v>106</c:v>
                </c:pt>
                <c:pt idx="35">
                  <c:v>103</c:v>
                </c:pt>
                <c:pt idx="36">
                  <c:v>100</c:v>
                </c:pt>
                <c:pt idx="37">
                  <c:v>106</c:v>
                </c:pt>
                <c:pt idx="38">
                  <c:v>101</c:v>
                </c:pt>
                <c:pt idx="39">
                  <c:v>93</c:v>
                </c:pt>
                <c:pt idx="40">
                  <c:v>104</c:v>
                </c:pt>
                <c:pt idx="41">
                  <c:v>109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2-4BC5-B0F3-97D52340F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3328576"/>
        <c:axId val="283329232"/>
      </c:barChart>
      <c:lineChart>
        <c:grouping val="standard"/>
        <c:varyColors val="0"/>
        <c:ser>
          <c:idx val="0"/>
          <c:order val="0"/>
          <c:tx>
            <c:strRef>
              <c:f>prezentace!$B$320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prezentace!$D$320:$BL$320</c:f>
              <c:numCache>
                <c:formatCode>General</c:formatCode>
                <c:ptCount val="61"/>
                <c:pt idx="29">
                  <c:v>80.704343480414977</c:v>
                </c:pt>
                <c:pt idx="30">
                  <c:v>84.54483638404389</c:v>
                </c:pt>
                <c:pt idx="31">
                  <c:v>88.87580778990025</c:v>
                </c:pt>
                <c:pt idx="32">
                  <c:v>93.57547759425249</c:v>
                </c:pt>
                <c:pt idx="33">
                  <c:v>98.617631654636341</c:v>
                </c:pt>
                <c:pt idx="34">
                  <c:v>102.78161694126594</c:v>
                </c:pt>
                <c:pt idx="35">
                  <c:v>106.19351591663455</c:v>
                </c:pt>
                <c:pt idx="36">
                  <c:v>109.01724602254501</c:v>
                </c:pt>
                <c:pt idx="37">
                  <c:v>111.34354406082198</c:v>
                </c:pt>
                <c:pt idx="38">
                  <c:v>113.13511193743123</c:v>
                </c:pt>
                <c:pt idx="39">
                  <c:v>114.24745653196072</c:v>
                </c:pt>
                <c:pt idx="40">
                  <c:v>114.66506067122646</c:v>
                </c:pt>
                <c:pt idx="41">
                  <c:v>114.33047328461137</c:v>
                </c:pt>
                <c:pt idx="42">
                  <c:v>113.41020452880025</c:v>
                </c:pt>
                <c:pt idx="43">
                  <c:v>112.02550748972152</c:v>
                </c:pt>
                <c:pt idx="44">
                  <c:v>110.22987411272699</c:v>
                </c:pt>
                <c:pt idx="45">
                  <c:v>108.07018024805522</c:v>
                </c:pt>
                <c:pt idx="46">
                  <c:v>105.56552777633972</c:v>
                </c:pt>
                <c:pt idx="47">
                  <c:v>102.80266053618391</c:v>
                </c:pt>
                <c:pt idx="48">
                  <c:v>99.830933590161976</c:v>
                </c:pt>
                <c:pt idx="49">
                  <c:v>96.718765598631123</c:v>
                </c:pt>
                <c:pt idx="50">
                  <c:v>93.513258469392667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62-4BC5-B0F3-97D52340FAA2}"/>
            </c:ext>
          </c:extLst>
        </c:ser>
        <c:ser>
          <c:idx val="1"/>
          <c:order val="1"/>
          <c:tx>
            <c:strRef>
              <c:f>prezentace!$B$321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9933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prezentace!$D$321:$BL$321</c:f>
              <c:numCache>
                <c:formatCode>General</c:formatCode>
                <c:ptCount val="61"/>
                <c:pt idx="29">
                  <c:v>80.704343480414977</c:v>
                </c:pt>
                <c:pt idx="30">
                  <c:v>84.54483638404389</c:v>
                </c:pt>
                <c:pt idx="31">
                  <c:v>88.87580778990025</c:v>
                </c:pt>
                <c:pt idx="32">
                  <c:v>93.57547759425249</c:v>
                </c:pt>
                <c:pt idx="33">
                  <c:v>98.617631654636341</c:v>
                </c:pt>
                <c:pt idx="34">
                  <c:v>103.48696649939552</c:v>
                </c:pt>
                <c:pt idx="35">
                  <c:v>108.19892344646709</c:v>
                </c:pt>
                <c:pt idx="36">
                  <c:v>112.78545863113388</c:v>
                </c:pt>
                <c:pt idx="37">
                  <c:v>117.24883452946231</c:v>
                </c:pt>
                <c:pt idx="38">
                  <c:v>121.54029697665625</c:v>
                </c:pt>
                <c:pt idx="39">
                  <c:v>125.52151994396709</c:v>
                </c:pt>
                <c:pt idx="40">
                  <c:v>129.17473937506344</c:v>
                </c:pt>
                <c:pt idx="41">
                  <c:v>132.44814310148763</c:v>
                </c:pt>
                <c:pt idx="42">
                  <c:v>135.42157628302164</c:v>
                </c:pt>
                <c:pt idx="43">
                  <c:v>138.14757729252926</c:v>
                </c:pt>
                <c:pt idx="44">
                  <c:v>140.62506002625227</c:v>
                </c:pt>
                <c:pt idx="45">
                  <c:v>142.85887944560702</c:v>
                </c:pt>
                <c:pt idx="46">
                  <c:v>144.82899346349882</c:v>
                </c:pt>
                <c:pt idx="47">
                  <c:v>146.59089956583648</c:v>
                </c:pt>
                <c:pt idx="48">
                  <c:v>148.16505661077701</c:v>
                </c:pt>
                <c:pt idx="49">
                  <c:v>149.58078061872621</c:v>
                </c:pt>
                <c:pt idx="50">
                  <c:v>150.85121654014279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62-4BC5-B0F3-97D52340FAA2}"/>
            </c:ext>
          </c:extLst>
        </c:ser>
        <c:ser>
          <c:idx val="2"/>
          <c:order val="2"/>
          <c:tx>
            <c:strRef>
              <c:f>prezentace!$B$322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prezentace!$D$322:$BL$322</c:f>
              <c:numCache>
                <c:formatCode>General</c:formatCode>
                <c:ptCount val="61"/>
                <c:pt idx="29">
                  <c:v>80.704343480414977</c:v>
                </c:pt>
                <c:pt idx="30">
                  <c:v>84.54483638404389</c:v>
                </c:pt>
                <c:pt idx="31">
                  <c:v>88.87580778990025</c:v>
                </c:pt>
                <c:pt idx="32">
                  <c:v>93.57547759425249</c:v>
                </c:pt>
                <c:pt idx="33">
                  <c:v>98.617631654636341</c:v>
                </c:pt>
                <c:pt idx="34">
                  <c:v>104.01820344032362</c:v>
                </c:pt>
                <c:pt idx="35">
                  <c:v>109.71054562345546</c:v>
                </c:pt>
                <c:pt idx="36">
                  <c:v>115.62606260864011</c:v>
                </c:pt>
                <c:pt idx="37">
                  <c:v>121.69999774992831</c:v>
                </c:pt>
                <c:pt idx="38">
                  <c:v>127.94586316100605</c:v>
                </c:pt>
                <c:pt idx="39">
                  <c:v>134.28845869086985</c:v>
                </c:pt>
                <c:pt idx="40">
                  <c:v>140.75373146359954</c:v>
                </c:pt>
                <c:pt idx="41">
                  <c:v>147.33233415004958</c:v>
                </c:pt>
                <c:pt idx="42">
                  <c:v>154.02472984308466</c:v>
                </c:pt>
                <c:pt idx="43">
                  <c:v>160.84986466514937</c:v>
                </c:pt>
                <c:pt idx="44">
                  <c:v>167.8101887197947</c:v>
                </c:pt>
                <c:pt idx="45">
                  <c:v>174.9424435303751</c:v>
                </c:pt>
                <c:pt idx="46">
                  <c:v>182.23039699018742</c:v>
                </c:pt>
                <c:pt idx="47">
                  <c:v>189.71636663479848</c:v>
                </c:pt>
                <c:pt idx="48">
                  <c:v>197.40532623533684</c:v>
                </c:pt>
                <c:pt idx="49">
                  <c:v>205.30726877967879</c:v>
                </c:pt>
                <c:pt idx="50">
                  <c:v>213.43764996396868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62-4BC5-B0F3-97D52340FAA2}"/>
            </c:ext>
          </c:extLst>
        </c:ser>
        <c:ser>
          <c:idx val="3"/>
          <c:order val="3"/>
          <c:tx>
            <c:strRef>
              <c:f>prezentace!$B$323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prezentace!$D$323:$BL$323</c:f>
              <c:numCache>
                <c:formatCode>General</c:formatCode>
                <c:ptCount val="61"/>
                <c:pt idx="29">
                  <c:v>80.704343480414977</c:v>
                </c:pt>
                <c:pt idx="30">
                  <c:v>84.54483638404389</c:v>
                </c:pt>
                <c:pt idx="31">
                  <c:v>88.87580778990025</c:v>
                </c:pt>
                <c:pt idx="32">
                  <c:v>93.57547759425249</c:v>
                </c:pt>
                <c:pt idx="33">
                  <c:v>98.617631654636341</c:v>
                </c:pt>
                <c:pt idx="34">
                  <c:v>104.19192914059799</c:v>
                </c:pt>
                <c:pt idx="35">
                  <c:v>110.20424309878759</c:v>
                </c:pt>
                <c:pt idx="36">
                  <c:v>116.55401190337355</c:v>
                </c:pt>
                <c:pt idx="37">
                  <c:v>123.15417576209367</c:v>
                </c:pt>
                <c:pt idx="38">
                  <c:v>130.05191888568851</c:v>
                </c:pt>
                <c:pt idx="39">
                  <c:v>137.20321727747123</c:v>
                </c:pt>
                <c:pt idx="40">
                  <c:v>144.65674115237547</c:v>
                </c:pt>
                <c:pt idx="41">
                  <c:v>152.42419257518102</c:v>
                </c:pt>
                <c:pt idx="42">
                  <c:v>160.47973199703691</c:v>
                </c:pt>
                <c:pt idx="43">
                  <c:v>168.838523655681</c:v>
                </c:pt>
                <c:pt idx="44">
                  <c:v>177.51656129125556</c:v>
                </c:pt>
                <c:pt idx="45">
                  <c:v>186.57884990746004</c:v>
                </c:pt>
                <c:pt idx="46">
                  <c:v>196.02069553153896</c:v>
                </c:pt>
                <c:pt idx="47">
                  <c:v>205.88680282368026</c:v>
                </c:pt>
                <c:pt idx="48">
                  <c:v>216.18458461312918</c:v>
                </c:pt>
                <c:pt idx="49">
                  <c:v>226.9277116576842</c:v>
                </c:pt>
                <c:pt idx="50">
                  <c:v>238.14813592715595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62-4BC5-B0F3-97D52340FAA2}"/>
            </c:ext>
          </c:extLst>
        </c:ser>
        <c:ser>
          <c:idx val="4"/>
          <c:order val="4"/>
          <c:tx>
            <c:strRef>
              <c:f>prezentace!$B$324</c:f>
              <c:strCache>
                <c:ptCount val="1"/>
                <c:pt idx="0">
                  <c:v>Predikce intenzivní péče  aktuálně na lůžku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prezentace!$D$1:$BL$1</c:f>
              <c:numCache>
                <c:formatCode>m/d/yyyy</c:formatCode>
                <c:ptCount val="61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</c:numCache>
            </c:numRef>
          </c:cat>
          <c:val>
            <c:numRef>
              <c:f>prezentace!$D$324:$BL$324</c:f>
              <c:numCache>
                <c:formatCode>General</c:formatCode>
                <c:ptCount val="61"/>
                <c:pt idx="0">
                  <c:v>93</c:v>
                </c:pt>
                <c:pt idx="1">
                  <c:v>93</c:v>
                </c:pt>
                <c:pt idx="2">
                  <c:v>93</c:v>
                </c:pt>
                <c:pt idx="3">
                  <c:v>93</c:v>
                </c:pt>
                <c:pt idx="4">
                  <c:v>93</c:v>
                </c:pt>
                <c:pt idx="5">
                  <c:v>93</c:v>
                </c:pt>
                <c:pt idx="6">
                  <c:v>93</c:v>
                </c:pt>
                <c:pt idx="7">
                  <c:v>93</c:v>
                </c:pt>
                <c:pt idx="8">
                  <c:v>93</c:v>
                </c:pt>
                <c:pt idx="9">
                  <c:v>93</c:v>
                </c:pt>
                <c:pt idx="10">
                  <c:v>93</c:v>
                </c:pt>
                <c:pt idx="11">
                  <c:v>93</c:v>
                </c:pt>
                <c:pt idx="12">
                  <c:v>93</c:v>
                </c:pt>
                <c:pt idx="13">
                  <c:v>93</c:v>
                </c:pt>
                <c:pt idx="14">
                  <c:v>93</c:v>
                </c:pt>
                <c:pt idx="15">
                  <c:v>93</c:v>
                </c:pt>
                <c:pt idx="16">
                  <c:v>93</c:v>
                </c:pt>
                <c:pt idx="17">
                  <c:v>93</c:v>
                </c:pt>
                <c:pt idx="18">
                  <c:v>93</c:v>
                </c:pt>
                <c:pt idx="19">
                  <c:v>93</c:v>
                </c:pt>
                <c:pt idx="20">
                  <c:v>93</c:v>
                </c:pt>
                <c:pt idx="21">
                  <c:v>93</c:v>
                </c:pt>
                <c:pt idx="22">
                  <c:v>93</c:v>
                </c:pt>
                <c:pt idx="23">
                  <c:v>93</c:v>
                </c:pt>
                <c:pt idx="24">
                  <c:v>93</c:v>
                </c:pt>
                <c:pt idx="25">
                  <c:v>93</c:v>
                </c:pt>
                <c:pt idx="26">
                  <c:v>93</c:v>
                </c:pt>
                <c:pt idx="27">
                  <c:v>93</c:v>
                </c:pt>
                <c:pt idx="28">
                  <c:v>93</c:v>
                </c:pt>
                <c:pt idx="29">
                  <c:v>93</c:v>
                </c:pt>
                <c:pt idx="30">
                  <c:v>93</c:v>
                </c:pt>
                <c:pt idx="31">
                  <c:v>93</c:v>
                </c:pt>
                <c:pt idx="32">
                  <c:v>93</c:v>
                </c:pt>
                <c:pt idx="33">
                  <c:v>93</c:v>
                </c:pt>
                <c:pt idx="34">
                  <c:v>93</c:v>
                </c:pt>
                <c:pt idx="35">
                  <c:v>93</c:v>
                </c:pt>
                <c:pt idx="36">
                  <c:v>93</c:v>
                </c:pt>
                <c:pt idx="37">
                  <c:v>93</c:v>
                </c:pt>
                <c:pt idx="38">
                  <c:v>93</c:v>
                </c:pt>
                <c:pt idx="39">
                  <c:v>93</c:v>
                </c:pt>
                <c:pt idx="40">
                  <c:v>93</c:v>
                </c:pt>
                <c:pt idx="41">
                  <c:v>93</c:v>
                </c:pt>
                <c:pt idx="42">
                  <c:v>93</c:v>
                </c:pt>
                <c:pt idx="43">
                  <c:v>93</c:v>
                </c:pt>
                <c:pt idx="44">
                  <c:v>93</c:v>
                </c:pt>
                <c:pt idx="45">
                  <c:v>93</c:v>
                </c:pt>
                <c:pt idx="46">
                  <c:v>93</c:v>
                </c:pt>
                <c:pt idx="47">
                  <c:v>93</c:v>
                </c:pt>
                <c:pt idx="48">
                  <c:v>93</c:v>
                </c:pt>
                <c:pt idx="49">
                  <c:v>93</c:v>
                </c:pt>
                <c:pt idx="50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F62-4BC5-B0F3-97D52340F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3328576"/>
        <c:axId val="283329232"/>
      </c:lineChart>
      <c:dateAx>
        <c:axId val="283328576"/>
        <c:scaling>
          <c:orientation val="minMax"/>
        </c:scaling>
        <c:delete val="0"/>
        <c:axPos val="b"/>
        <c:numFmt formatCode="dd/mm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9232"/>
        <c:crosses val="autoZero"/>
        <c:auto val="1"/>
        <c:lblOffset val="100"/>
        <c:baseTimeUnit val="days"/>
        <c:majorUnit val="1"/>
        <c:majorTimeUnit val="days"/>
      </c:dateAx>
      <c:valAx>
        <c:axId val="2833292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8332857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EF76-6A1F-40DE-81A1-BA1328A5F2E9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2AD0F-0DC9-4FF9-A1AD-81BDA829852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97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39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177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9606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780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057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93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59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612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452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780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08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547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765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880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6606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5463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87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8821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410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8533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999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6459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1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74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159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62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236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991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26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436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59299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2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2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38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 fontScale="925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aktuálního počtu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425569"/>
              </p:ext>
            </p:extLst>
          </p:nvPr>
        </p:nvGraphicFramePr>
        <p:xfrm>
          <a:off x="853594" y="1502700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93AF4C89-F949-4623-8D39-26FBC66BD47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677E2097-266A-437B-B33D-B41B6D86951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2CDF39AE-4F92-4BDB-91ED-87E845A8079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2D525C41-2B27-4C69-BD49-222BB1720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5207C3F9-57FF-4FFB-B0AB-3360730997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EBB3A8A7-EC09-4390-ABCF-5C3CB42A685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8CD96765-A5DF-472B-8CC5-ECC09EC01DA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F4F3F3B-58BF-40A2-BDED-2459396A2879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CAE5790B-B328-412B-8F0B-50ECF3953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05776A8E-5901-42FE-AE79-7079136B157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36829AC-2F1A-4083-AE7E-69333636BBC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18CF0F14-6FB0-451A-B5AD-D33CAD46C57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486F7947-02BC-4AFB-AE38-F6ACC89DC2C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686CADF-1EB7-4B15-8BD7-971E80C5ABF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52DAD290-06CA-4C68-B019-E45D2D437F02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4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381508"/>
              </p:ext>
            </p:extLst>
          </p:nvPr>
        </p:nvGraphicFramePr>
        <p:xfrm>
          <a:off x="862169" y="1495263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1DE4B0F-B328-4023-9B28-7D341B827348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5E4836EA-08EB-4C4F-82A8-236E827831D1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38E6ED39-0694-465C-8D64-182881C52389}"/>
              </a:ext>
            </a:extLst>
          </p:cNvPr>
          <p:cNvGrpSpPr/>
          <p:nvPr/>
        </p:nvGrpSpPr>
        <p:grpSpPr>
          <a:xfrm>
            <a:off x="5934142" y="131975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E464F7DA-FBC1-4051-A018-78E328273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A84D304E-624B-48F2-8A5C-55E515D64C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C9299D64-A0A4-44CA-9A73-5417B1E44C3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73FF4699-2F75-4F4A-BE88-2FBE4DA775B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C038B2F-A747-4E44-9C71-E11CA8A537C1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8109350A-297F-4063-BD5E-F040B2096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A3D6B4CC-CE5F-4D2D-ADE6-16C393841A6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52B7C18-9BB9-48FC-9E4B-857DAAB340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0DD30B8-261B-407F-B777-140872EC0E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8307C1FD-921C-4A1C-9890-51494976460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4C1D57EC-77D7-4E00-A45A-E66C5BF81C7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223C5649-9FEC-4AE3-A79D-32EF1ECB33F2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0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811488"/>
              </p:ext>
            </p:extLst>
          </p:nvPr>
        </p:nvGraphicFramePr>
        <p:xfrm>
          <a:off x="853485" y="1494992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BBA33A6-CAC6-43B3-A073-C68B7B0334F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B3B7264-3691-47E3-AE3E-B4482A78CE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3480692A-DDEC-4024-A451-51C73A0CABC6}"/>
              </a:ext>
            </a:extLst>
          </p:cNvPr>
          <p:cNvGrpSpPr/>
          <p:nvPr/>
        </p:nvGrpSpPr>
        <p:grpSpPr>
          <a:xfrm>
            <a:off x="5558685" y="1331544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E025C32C-FF5D-48F7-80B5-C4F611A6D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0FF9C36E-5BA9-43FA-9B0B-0767005F4C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EF282E31-39DB-40B1-9875-4068AAF6C49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85C41A3C-2BC9-4F73-A3A3-D500143DF6DC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27FA960B-AD56-4103-9409-EF191292BB9C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E89D0A10-3AF5-4C62-A28B-378F358B2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DD75622-D958-436A-8C19-4870BF73C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0F3E061-D12E-4F32-B821-6A600E9106B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2132E71-B84B-4463-ABF6-C6829FBAEA2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A5C4A6A4-5507-45D2-A8D8-18797AEDCC0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889A6DB4-DCF1-4B20-AD3B-EB1CEE12ABA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6D8464F-C937-4547-B21F-A5782EC9997B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6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567532"/>
              </p:ext>
            </p:extLst>
          </p:nvPr>
        </p:nvGraphicFramePr>
        <p:xfrm>
          <a:off x="857006" y="1494139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17EEC5F-5A0E-4FBB-ABB9-572B4D058EA4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A3F8786A-BE0A-4680-BFEF-6367FF4FE03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8460D014-B46E-40A2-8CE5-1CA8294174E4}"/>
              </a:ext>
            </a:extLst>
          </p:cNvPr>
          <p:cNvGrpSpPr/>
          <p:nvPr/>
        </p:nvGrpSpPr>
        <p:grpSpPr>
          <a:xfrm>
            <a:off x="5740809" y="1410379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9CE62889-213E-4223-A577-1C82AFBF4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B21C99D1-D0B9-4BE9-BCFF-68752FFA8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5C3FEA27-8B62-4B6E-919E-BA24C73864B4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F3C753CE-03AA-48CD-A4C2-5E85CAD56BA3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252C949-53C8-46FF-9139-7BE379F8B3E1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72F68D13-79D0-47FD-BA16-73524C89890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7F42F3A-D171-49EF-BD70-0454EA01E3C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0D807D78-269E-4869-B7AF-0729B028A65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372AE613-4A69-42A0-B9DF-DF4BB14F220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69764F1D-C913-4B14-8837-F421B26498A3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85540827-A5ED-4B13-AC40-40CB6C384DF0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DF1CE016-1EE3-47B2-90A6-B1F93C5984C8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3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545861"/>
              </p:ext>
            </p:extLst>
          </p:nvPr>
        </p:nvGraphicFramePr>
        <p:xfrm>
          <a:off x="858055" y="1487674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20EE036-4A86-4672-8D90-FA57DC709D14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0D2B574-07FC-4451-A2F1-32D7CEB09BE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DE4AAB8B-4B03-40C1-AF64-9CE1C8BCB87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F6EF11B3-039E-4412-9FDD-0225EBCA7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6F4A2987-6769-45A0-9B90-F9A81529365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824A4689-8A59-4D24-BA32-5653ABEECC3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0D7F7A51-DF3F-4E3B-9C3C-FB0875C6833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4C3FC2D-CF7F-40C3-9A67-B39CF46FB085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6CBB1B1C-D78C-4442-8385-F7AD51E49A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40EDA174-7787-4653-8821-6833D8A2623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3DA7F02-1F2B-4E27-9E8D-84BE89AD62F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09F7598-4B55-49F2-9B38-63DF375EA68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EBB10F31-1152-4701-8F6E-7510E1A1B07E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BBB7CDE2-90AD-4C6B-92D4-69B719AF7C2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9C2A7673-FCF0-42F4-B36D-C7463BC0CF1A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2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 21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343104"/>
              </p:ext>
            </p:extLst>
          </p:nvPr>
        </p:nvGraphicFramePr>
        <p:xfrm>
          <a:off x="858896" y="1487403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44F7B0B-B935-44D2-8A8E-D5CF59776967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09CB6857-562F-4274-A15F-65361F3BCC4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5B9022BC-E670-46ED-A104-4D6D9305828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3F8AFBE1-6D7C-44CC-B776-B135C3AF3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33ABD58E-30A2-4342-8AA3-CF71E9F4CA9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9E4B8CC0-880D-464D-8EFC-74175C188B4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7B6BB252-A14C-45B6-95A3-05AE6A347C8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FECE28C9-2560-438D-9B40-AEAF897E1C74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C8F45FF-C72D-473E-8C17-0D3B35225D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B769AF9-6BCA-42B2-9D2A-087D2F62BB6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DDD3A05-0629-4BA4-BECF-F9AB13C2B3E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1C35B88B-E808-4023-A34C-037D23972C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89F45B3F-813E-4E0D-9162-7AC3D8175BF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24A3A57C-155E-4B0E-B30C-11553843FFF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D213F4B-36F0-446D-A999-9F4E9B4B78D2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8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311518"/>
              </p:ext>
            </p:extLst>
          </p:nvPr>
        </p:nvGraphicFramePr>
        <p:xfrm>
          <a:off x="857006" y="1496311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5FDDC95-E210-4C4E-8960-D36BA18345C5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8E3DCCC-C2D8-4EED-8AA0-B1AB4DF24D1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3BE542D8-1290-4262-8157-7212D3B1164E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5999298-09B7-4E3B-ADF4-5511E5557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AD30B3B4-88D1-42BD-ABDB-6006AD4894C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D00A0814-1B70-429B-B273-A50D77C7F1A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A5DF9126-8296-4150-9194-D086755BD3E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5CF70446-56DA-47A0-95E5-F4BA5E8FB92C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3BED71F-8778-45DA-A9FF-F96F22078BA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5162565-F992-4213-98D9-18A71D16141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2E9384D-442E-4CAF-9DB8-C976E883D57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F0CC30F-E23D-48ED-A262-85E075BFC94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5D87DFF0-7739-4C34-9C40-71FE314A43A7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02946632-5AB6-4EC0-AB42-33783315EEB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03528E22-972C-4966-A053-8E63A012B58E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5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 fontScale="92500" lnSpcReduction="10000"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predikce kumulativního počtu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1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067189"/>
              </p:ext>
            </p:extLst>
          </p:nvPr>
        </p:nvGraphicFramePr>
        <p:xfrm>
          <a:off x="939335" y="1431061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1.12.2020)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A1C0A6CD-B065-4270-9536-E90E37D31E20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F41F087-437C-4AC6-AB4D-D74FB995304F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DDDE5EFA-F8BB-41C2-979B-48C9AEB419D7}"/>
              </a:ext>
            </a:extLst>
          </p:cNvPr>
          <p:cNvGrpSpPr/>
          <p:nvPr/>
        </p:nvGrpSpPr>
        <p:grpSpPr>
          <a:xfrm>
            <a:off x="6409630" y="1488533"/>
            <a:ext cx="5623734" cy="951327"/>
            <a:chOff x="6462419" y="1469144"/>
            <a:chExt cx="5623734" cy="951327"/>
          </a:xfrm>
        </p:grpSpPr>
        <p:cxnSp>
          <p:nvCxnSpPr>
            <p:cNvPr id="38" name="Straight Connector 33">
              <a:extLst>
                <a:ext uri="{FF2B5EF4-FFF2-40B4-BE49-F238E27FC236}">
                  <a16:creationId xmlns:a16="http://schemas.microsoft.com/office/drawing/2014/main" id="{3927A951-8F47-444A-A23F-2CC21F23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4">
              <a:extLst>
                <a:ext uri="{FF2B5EF4-FFF2-40B4-BE49-F238E27FC236}">
                  <a16:creationId xmlns:a16="http://schemas.microsoft.com/office/drawing/2014/main" id="{9E09694B-A432-4630-973D-6D8CB282D31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3FF502EF-129E-4CE0-88E1-6996BC4DDC9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B2C8224-6764-4BA0-B40A-781F27F4BBBA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6C67DC4-FC38-47EE-B9FA-E667645E4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CB537A6-C159-412B-9279-F95A1BD6637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60744DA-C43F-4F58-A772-C1186CCD8C4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39020219-E65F-45B9-AFA4-7B54CFE20D0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bdélník 33">
              <a:extLst>
                <a:ext uri="{FF2B5EF4-FFF2-40B4-BE49-F238E27FC236}">
                  <a16:creationId xmlns:a16="http://schemas.microsoft.com/office/drawing/2014/main" id="{972BF476-4487-49B6-A6ED-B69B39EC83F3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4065D52E-2C25-4EC7-848B-19ECF00FC44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83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125233"/>
              </p:ext>
            </p:extLst>
          </p:nvPr>
        </p:nvGraphicFramePr>
        <p:xfrm>
          <a:off x="843045" y="1496391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BAAFF8A-6E15-45CF-8902-304C2A8FA8A8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1CECD5B-61E7-4E68-B841-14C5A0DEF691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340DE02A-8544-4ED8-B038-5144140C566B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C9A8BFA7-12EB-4C3C-9343-7A2C246D6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8148E121-DE38-4C99-8225-2E7AF375979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77227727-0ADD-4EAA-AD2B-41B61F1AFA24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326504D-4A16-43D8-B680-BE8C1020D14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E01844E6-10A9-43A1-A32F-04BCBCA92425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41CC0F3-A075-49D6-8C9E-6714DA5475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55CD653-7A6B-4FC0-A19D-9E475C7DD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C708940-2E13-49C7-8B6C-2DB1666CDCF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5732E485-63A6-4779-BDEB-60F64A79500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6ABC2726-2175-4588-93D9-B038C47A4CC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673F871-D322-426E-B9F7-A52099A3C6A1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3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af 18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763710"/>
              </p:ext>
            </p:extLst>
          </p:nvPr>
        </p:nvGraphicFramePr>
        <p:xfrm>
          <a:off x="835437" y="1494139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aktuálního počtu případů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6A7B7AED-561D-4051-87CB-1137EB875518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05A3D68B-13F5-4EA6-9D31-9C16D3A19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6F00ACDF-0536-42EF-A6EA-3AF9FCB1623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7">
              <a:extLst>
                <a:ext uri="{FF2B5EF4-FFF2-40B4-BE49-F238E27FC236}">
                  <a16:creationId xmlns:a16="http://schemas.microsoft.com/office/drawing/2014/main" id="{A7CA8431-D26D-4328-80DC-F50ED8A6436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</a:t>
              </a:r>
              <a:r>
                <a:rPr lang="cs-CZ" sz="1400" i="1" dirty="0" smtClean="0"/>
                <a:t>pacientů vyžadujících intenzivní péči  </a:t>
              </a:r>
              <a:r>
                <a:rPr lang="cs-CZ" sz="1400" i="1" dirty="0"/>
                <a:t>na základě stavových </a:t>
              </a:r>
              <a:r>
                <a:rPr lang="cs-CZ" sz="1400" i="1" dirty="0" smtClean="0"/>
                <a:t>modelů – </a:t>
              </a:r>
              <a:r>
                <a:rPr lang="cs-CZ" sz="1400" i="1" dirty="0"/>
                <a:t>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6DB1F523-339A-480F-913B-D687CF78F522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B8C09471-82B7-4DBE-A9EA-AD8CE09187D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ED767D83-23C5-4A5D-8EDF-E37F1AC9D4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CFDD17C6-869A-45C2-81E9-8DC06D1DEC0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73E3481-BAF0-41B6-91F9-2D628E728DD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B12BC83B-798A-42FD-88A7-A16E9678333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149A3843-7FA5-468C-8463-C84B024AB449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2FE71A8-DFC2-4648-B1EF-14E0893495EF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0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010032"/>
              </p:ext>
            </p:extLst>
          </p:nvPr>
        </p:nvGraphicFramePr>
        <p:xfrm>
          <a:off x="845931" y="1492453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5B0A021E-F2CB-4235-95EC-402D679B9D2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77FB885D-BC6F-451E-90B9-2AD3FC192F1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01D1B5E9-A86A-4A02-838A-092D03BE04DA}"/>
              </a:ext>
            </a:extLst>
          </p:cNvPr>
          <p:cNvGrpSpPr/>
          <p:nvPr/>
        </p:nvGrpSpPr>
        <p:grpSpPr>
          <a:xfrm>
            <a:off x="5702161" y="1459887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D41665B8-B637-497A-BE92-42EAF3F6B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4EA858A3-4A4B-4D3D-9D53-E93A5F6DCAC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D0719B5B-2EF3-4BFB-B5ED-8D12A62B9B06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2A9B76F-CAE4-46B2-8E56-E912ADA9F31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ACA56C86-3DFF-490E-9DD6-E5F523C0B359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AEC5896D-7CD2-40F6-BA3B-C62955C1013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59919EC-8A62-4BCF-B087-68282E1F14F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F8C7286-C1EA-46AC-B1DB-868E6B58B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AEF9A093-6376-4A91-8A94-D302DD8301A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440C411E-7A94-4FE2-9BAF-C5A5026306A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014474C-1528-4FBD-8517-1ED3DC0993E9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37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43960"/>
              </p:ext>
            </p:extLst>
          </p:nvPr>
        </p:nvGraphicFramePr>
        <p:xfrm>
          <a:off x="855404" y="1491594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DFEF3A96-5A3F-447E-A078-D20DCD85E563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2AF3E27F-4915-4591-A4AD-EF7B0FB07EF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D519BF34-1FBF-4C84-B158-9511B42083AC}"/>
              </a:ext>
            </a:extLst>
          </p:cNvPr>
          <p:cNvGrpSpPr/>
          <p:nvPr/>
        </p:nvGrpSpPr>
        <p:grpSpPr>
          <a:xfrm>
            <a:off x="5702161" y="1369536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D61A30CE-9C3C-4D46-BD73-99206E7B9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B42E384F-74FB-4DA3-9623-A0AFDF05E1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088E538E-A979-466D-8B0A-715CBE7DF59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02F3AB2-FFF7-4A59-B4A0-7069ED7EC5A7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F61F4F20-38D5-480F-B3CC-382AB099AFDA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BEA45D7F-3B92-4C32-83CF-4E46BB6EC2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ECA819B-3796-45C6-9313-00270A319D1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477584B-75A7-4DC3-A5A9-1EC02B7DC9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7A8F0A9A-2136-42CD-8E4D-290C152F4C4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5613EA12-1B24-4723-828F-F64C4DEF4A05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3E4D48A1-378C-4382-B10F-5C3586D170F3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233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498010"/>
              </p:ext>
            </p:extLst>
          </p:nvPr>
        </p:nvGraphicFramePr>
        <p:xfrm>
          <a:off x="853594" y="1487405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1B0B77B7-361B-4A0D-9350-2010D0064F8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17E90783-AF09-4B31-9328-F320F201C29B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16BD4AF1-8E72-4AE9-98CF-4DA246DBF512}"/>
              </a:ext>
            </a:extLst>
          </p:cNvPr>
          <p:cNvGrpSpPr/>
          <p:nvPr/>
        </p:nvGrpSpPr>
        <p:grpSpPr>
          <a:xfrm>
            <a:off x="5702161" y="1369536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BDAE9493-393D-4F79-9F86-AAF764982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B7FEA8BD-4779-42FB-ABD8-BB260171649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6B36321A-0E67-4386-B125-4018FD47703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531BFBBE-4F51-4206-A65A-559AA0DF388C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9E743AC-4C77-4D2A-8354-A83CFB46279C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CAC8F31D-2347-410C-8BAA-555F5C945E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5BEF84B0-B6CE-4D11-AB0B-36D7AF68A5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63C1949-A679-43AE-8FE3-3B4752743F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20A69F05-454D-42C6-9F58-1F6265C7CCF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290F901-47C1-4C0B-BBE2-579030E338D8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22DD2A8-AD24-42DB-9AA3-19BA701974BA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07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053220"/>
              </p:ext>
            </p:extLst>
          </p:nvPr>
        </p:nvGraphicFramePr>
        <p:xfrm>
          <a:off x="857006" y="1493859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A3C075E-9B45-4054-91DE-3A06BE5A290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7CBD42E-1140-431D-B91B-3334AA96173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FFD550A4-2F4E-4E62-BF8F-02170D92C93C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EB31134E-C5FB-4B35-9144-8D1FFE609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0B83C018-FC5A-4E8D-B714-7EBE9412A4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26D7CD0B-2A45-4289-99E6-06FF2D7D1421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34A7D545-550C-42A3-901D-5AFCA45CCB5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AC4DEED8-8585-4936-9B27-67668D87A82F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F155E6A8-5BD7-462B-B5D5-4B90862C853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34D53DA-1A92-44C5-915E-2B388ED7A0A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9C5A256-CD2B-4EC5-9117-2D5EE2EB4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AA632DF7-E36C-466F-98B7-0426D347B45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2D46079D-A193-4AF9-8C81-C98C93E0864E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81958C4B-0014-4A50-A5D8-4114F497C9B0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95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766105"/>
              </p:ext>
            </p:extLst>
          </p:nvPr>
        </p:nvGraphicFramePr>
        <p:xfrm>
          <a:off x="858055" y="1494848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7611FBE-4E9B-4E1A-9469-D26717415A83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3C10EA70-2292-4BA6-B833-DD560C5D1C3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3B956E17-BBD1-4D73-9E81-D7990E87F4E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C7EC5AA3-F94B-44D3-905D-E023CEB8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A64EA734-6362-49C9-BEC7-C768C5764BB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5A42FC5B-DF74-4A20-BB95-B3725A69B75E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2BE3BF80-573D-4935-86AA-8400D816AA34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4C02D9AA-378E-4E46-919B-CDC64E43D9F3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BC386FCD-9D02-4D3C-A7A4-D8AAFC4F6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D23FA6C-97AD-46C8-9641-B3F1933C59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5C68190-B4DF-4474-8374-0EDFD16106E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820FB6C6-6B1C-4578-AC28-54213C6687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6CB8825F-535E-47ED-A405-573669E2D4D3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60B084D5-2540-45C1-AF5A-13C74C4D700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60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276550"/>
              </p:ext>
            </p:extLst>
          </p:nvPr>
        </p:nvGraphicFramePr>
        <p:xfrm>
          <a:off x="853594" y="1494137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83C8F863-6F45-493B-BC36-5456752A50DC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096A3269-2326-4D26-8F11-31A7221E4BB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C619D58C-FD89-41F3-A04D-4333ED4E6B6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777DC1D6-189B-4FFC-A41D-22E0035CF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31784BFF-F2F5-43FF-B8F6-624FDB46FB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77299CF5-8D44-452D-A6A7-A738C7CC732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2D4ABDC1-7F41-48E7-A0E6-8A9B4E748338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1C8D4D9C-3930-43C2-BD36-DDC368D02F50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B76E1CBE-8309-419D-8965-E21F4CAE76A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438FDFA0-45DB-45D8-94A4-C4C07A7F9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57E8748-5B87-48F0-967F-E1CC9517E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188299E3-2029-4A6B-9A00-48E605FC6F0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AB254FDC-6D54-4B5C-A587-A2A56AFA945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1495D8AA-BE3B-42BB-B62B-9EDAAFD4FB9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1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752908"/>
              </p:ext>
            </p:extLst>
          </p:nvPr>
        </p:nvGraphicFramePr>
        <p:xfrm>
          <a:off x="853594" y="1495264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D5F98A6-F13E-4F88-9C51-58B7B70EA295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FB5E4608-8A76-4005-9929-7F65BB8411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EE16324B-E0D9-45C4-9D17-89E2FA52EB0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9A6A9CFB-DFBD-42B2-9DB3-026F101A3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7719C614-33D8-442E-A58B-E2C58FF7C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8FD06B93-A2F4-4463-9A7F-9BBE0DBC1E5C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3FCD656E-C598-4AC9-B2E6-ECAD8B08D1AE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4ABD224-BE19-424C-9E07-839260A502C5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902AB5C9-C54D-41D5-A59E-D44F30FA45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F788954-5674-40E1-8E77-22C81911395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F6CCF08-F5F6-4C55-AEF5-49301A43309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101F47C1-E3B9-4BB8-ACEC-6F112900E9F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9EB5D11C-42A1-4416-BC56-37F42E43A154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72337DC5-2262-4740-9B0F-F9BA08D2C77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53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315514"/>
              </p:ext>
            </p:extLst>
          </p:nvPr>
        </p:nvGraphicFramePr>
        <p:xfrm>
          <a:off x="853417" y="1503973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767A181-BC28-4995-9E32-E26B2499B947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A946BA04-0377-47D9-A849-B0EB5CA86BC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A0B624B6-FA8C-449D-92FF-139CBCC2FA2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859DD7EE-D5D0-46CE-A27D-3560A9FE7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37998FF2-8E05-478A-8853-AF362C03542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C5676804-B723-4C03-BA18-BEE5FC461D7A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631F2C36-64CD-4BF5-9B10-E405F9A45F39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0D1DF9A0-1EF4-4A6E-8924-05215259E9D1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43E1346-810B-425A-B5B3-FF528191CA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26F86A0-9D62-4E2E-BB58-4DAFE3CF9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7210438-B433-4C77-A5AF-74D9591F854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5E435CB0-A3C3-499A-AC98-3F8536CE8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A5FEC70C-DF4D-40FC-85EB-B258D1AA067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87CFF502-1E14-461B-B5CA-0C542DBD2B3F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896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786566"/>
              </p:ext>
            </p:extLst>
          </p:nvPr>
        </p:nvGraphicFramePr>
        <p:xfrm>
          <a:off x="849346" y="1496378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6C2F99A-DC73-4805-9A2D-0D7E69A6379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E212679-94B9-4179-B752-03F838262C0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CECEEBD0-9E55-472C-B102-3393A97B681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313312B9-0272-4601-9B0B-42F6037BB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EDBC3F54-0D30-4859-A1E2-59FF233801C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0B96AD91-BE37-459B-9F68-935C0C2CC786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8ADC6F2A-9A21-4241-9EE7-54EEE681DB9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4DD2CCB8-F9AB-4FA3-A3F4-E07CDBDFC4C2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9C6D01FA-6ED4-490B-A6CD-C978D8D61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744AF49-F2D0-49F8-AED9-E7FA214B43B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8CEBD751-C6F1-4820-BBB0-2B67BDB97F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D1EC97CF-AE19-4539-AB94-C0724C110087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FDA24680-DF06-4D50-B00C-A61D2B0112D3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ED609CE1-2D5E-4656-8892-122C83F97BBC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7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261868"/>
              </p:ext>
            </p:extLst>
          </p:nvPr>
        </p:nvGraphicFramePr>
        <p:xfrm>
          <a:off x="835409" y="1491594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26B3EA4-C037-49CA-AEDA-32E4C3C4855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99E9B216-AEEE-4851-8689-C592140B5C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5B467D3D-228F-4915-8D45-11337E0E4ADB}"/>
              </a:ext>
            </a:extLst>
          </p:cNvPr>
          <p:cNvGrpSpPr/>
          <p:nvPr/>
        </p:nvGrpSpPr>
        <p:grpSpPr>
          <a:xfrm>
            <a:off x="5806126" y="1352519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2571BB88-8357-4FC8-A567-394775A2E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920C7EC7-105B-4942-A3F3-207AA24ED31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D304DB3D-0D79-4980-8378-B74B4CB2846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FF78604A-2554-4E86-8D7E-74A748BC009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E7E53FCF-64ED-46C9-9E19-163615955974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D31621E-8687-486C-A1EC-90150E1D47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318FA8B-5A4A-41DB-AA9F-B4C05B28F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C84D189-7FED-40F3-8324-DD56064CBE3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783F20B-8F4E-49CF-A878-F77F8E58C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DB49CA0-12ED-475B-899B-0D2F827B77D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9E11AA29-63DD-4D90-A665-7FE79EB7DDB6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6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 21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296269"/>
              </p:ext>
            </p:extLst>
          </p:nvPr>
        </p:nvGraphicFramePr>
        <p:xfrm>
          <a:off x="857006" y="1495265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C50BFEC-498F-4CF4-9794-572F96F0074B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B6AAE81C-B31D-4134-B547-D03D25911426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5E27BB20-BF1D-4BFC-8910-E1768B9959B0}"/>
              </a:ext>
            </a:extLst>
          </p:cNvPr>
          <p:cNvGrpSpPr/>
          <p:nvPr/>
        </p:nvGrpSpPr>
        <p:grpSpPr>
          <a:xfrm>
            <a:off x="5471618" y="1347184"/>
            <a:ext cx="5623734" cy="951327"/>
            <a:chOff x="6462419" y="1469144"/>
            <a:chExt cx="562373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667A961E-EABB-46B0-B32C-FA459F3A2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7BCED7E3-95D8-4FF8-A96F-F033FAC70BD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7">
              <a:extLst>
                <a:ext uri="{FF2B5EF4-FFF2-40B4-BE49-F238E27FC236}">
                  <a16:creationId xmlns:a16="http://schemas.microsoft.com/office/drawing/2014/main" id="{CC2BCDCB-FC1C-4DA0-9E82-DE350BE77134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8" name="TextBox 9">
            <a:extLst>
              <a:ext uri="{FF2B5EF4-FFF2-40B4-BE49-F238E27FC236}">
                <a16:creationId xmlns:a16="http://schemas.microsoft.com/office/drawing/2014/main" id="{C758870D-36F6-4D3E-8C0F-FBFA955CDBB0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8841F55-FA53-41D5-92FC-17FD42E95B2E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291290D-246C-4B31-A36A-6498F781C7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78F7158-AC2B-4B3D-903C-443242A79E5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2AE43563-2191-44B2-9B2B-199E76B3480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D1D6F595-A05B-4ABD-B22B-D0E097222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C9536F09-D1B5-4CC7-B61F-75031EC96C30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TextovéPole 28">
              <a:extLst>
                <a:ext uri="{FF2B5EF4-FFF2-40B4-BE49-F238E27FC236}">
                  <a16:creationId xmlns:a16="http://schemas.microsoft.com/office/drawing/2014/main" id="{A2D4C3FC-358D-42B2-84AA-A9B5855EB5D3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28C6AAE9-FD03-44A9-913B-503118670590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34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983786"/>
              </p:ext>
            </p:extLst>
          </p:nvPr>
        </p:nvGraphicFramePr>
        <p:xfrm>
          <a:off x="851668" y="1491325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E318365-B112-4FDF-89F2-4FAA99D464FF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DF4F79CA-200B-4740-B299-BB7A4F656BDD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14B2F76D-9EBB-40DA-BA9B-766DAECB5EF0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24938988-29E3-4773-BC79-B9229AD9A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C80A110D-3F25-4CC8-BA02-2F35D1CC718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A0AB2CCF-1530-4FAB-9F7F-90F5449D499F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9750A191-34FC-4BAF-8BC9-D9E7BBA806D5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634A4FC5-DC34-4F03-BF64-164D704C56F1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8D3C0E34-2685-434C-A4D3-64D50C2DFAF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0EF6506-F33E-4415-ADB1-EB368344C6B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1A677FC0-B31D-4CC5-8B30-555218C5C8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6B50057E-CC3C-4CA0-A803-6DBBA5C8A65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6B024CFA-4638-40E2-96AA-962B4B2C53DC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ACE6A888-B30A-4595-9B86-35C190DF3170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24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947393"/>
              </p:ext>
            </p:extLst>
          </p:nvPr>
        </p:nvGraphicFramePr>
        <p:xfrm>
          <a:off x="853594" y="1498078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D0696AF-444D-42F2-A2D1-E87269672E97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09E19F88-8BFF-44CD-9BA3-2683280E62E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285A34BF-AA4B-4753-8FC7-5F2E8C7850D4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CEE35E19-6E71-4E06-BEAA-DD22D867B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05C0637E-05B7-46B1-823E-51804FE5A26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72B7271A-1264-4D28-B219-B51D41F78980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78DE55BE-F80F-4C34-9849-E83A60F524BB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5A238708-4718-42EE-A359-4EB60D151D27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812B594C-1A90-495D-9535-7839AB6ADF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3FFBE7A-CDAD-4241-A90C-C2A24A899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C369AB7-6C71-4D9A-9E7A-9F95E132775C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1CCAD789-C71A-49C8-959C-AE7C87491DE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E30397E6-C06C-45FA-A974-0E3C0DEF8C78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352655A6-E2FF-4591-885A-875BFDA8B28B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78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403642"/>
              </p:ext>
            </p:extLst>
          </p:nvPr>
        </p:nvGraphicFramePr>
        <p:xfrm>
          <a:off x="853417" y="1488576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1.12.2020)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E2BE942-E827-46AF-A7DC-ACE3857D88C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4A4DDFE-0E44-496D-B843-72D9B52F39D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E7718D6D-01E6-48CE-B86F-1933CDF32AB6}"/>
              </a:ext>
            </a:extLst>
          </p:cNvPr>
          <p:cNvGrpSpPr/>
          <p:nvPr/>
        </p:nvGrpSpPr>
        <p:grpSpPr>
          <a:xfrm>
            <a:off x="5871753" y="1353924"/>
            <a:ext cx="5623734" cy="951327"/>
            <a:chOff x="6462419" y="1469144"/>
            <a:chExt cx="5623734" cy="951327"/>
          </a:xfrm>
        </p:grpSpPr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164AE256-F819-4E7F-BA22-44CCD00F6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4">
              <a:extLst>
                <a:ext uri="{FF2B5EF4-FFF2-40B4-BE49-F238E27FC236}">
                  <a16:creationId xmlns:a16="http://schemas.microsoft.com/office/drawing/2014/main" id="{AB05D59F-D93E-4104-A1E8-EE418BCA50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EFE35156-336C-4757-9A50-A25BC7F26E53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4" name="TextBox 9">
            <a:extLst>
              <a:ext uri="{FF2B5EF4-FFF2-40B4-BE49-F238E27FC236}">
                <a16:creationId xmlns:a16="http://schemas.microsoft.com/office/drawing/2014/main" id="{3D00D491-53C3-40FB-8E36-A00A7218488C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03F6F741-F55E-49B2-BBED-0E2470EEDA35}"/>
              </a:ext>
            </a:extLst>
          </p:cNvPr>
          <p:cNvGrpSpPr/>
          <p:nvPr/>
        </p:nvGrpSpPr>
        <p:grpSpPr>
          <a:xfrm>
            <a:off x="10359042" y="3564066"/>
            <a:ext cx="1900937" cy="1169551"/>
            <a:chOff x="10359042" y="3564066"/>
            <a:chExt cx="1900937" cy="116955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B5FEA6B0-EB0E-4136-B815-B7AC5183F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7C2461D-0CFC-45C3-B3EA-E4F076FE1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96E9327A-DB53-43F0-939D-1A1F7B7CB3D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75571D4-D238-48B3-BEF6-3E00DCDFD3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2D4220DA-2FF8-4D62-85D2-19C1CBE3D043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9B4D568D-7E98-4B85-BACC-87B77C3CBE6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44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494434"/>
              </p:ext>
            </p:extLst>
          </p:nvPr>
        </p:nvGraphicFramePr>
        <p:xfrm>
          <a:off x="853417" y="1488576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26489BC2-ADD8-4503-8122-4C73B06D3874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769ECB65-DC4B-4A35-AFCA-BF716EDF8AB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87473154-DE92-4783-8B91-5683FFF64638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82E3A16-4186-4F43-BC54-D4B0A7FD3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FE66439D-9285-4BFA-AA53-A1CA47F207E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BA5A94A4-5C14-4938-9627-F283C6533AD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07088BBA-DF14-4843-BA74-705CE74BD2B1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EFAC79A-9A12-4176-90B2-97C8FA11336C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B0A3027B-8517-46E2-A9C7-3EAC1652271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5972034-8618-4B39-94FA-F22ADE5C9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B96A8B66-99BD-4D44-8CA1-57D7200FAA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10FA3877-8BAD-443A-8435-39710972501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68979215-741A-47FF-B662-1556DA9D815D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86F466C7-EDED-41DF-B3BC-F3117E7DEDB0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F1228CD-76FB-4D49-B993-6107F596E5CD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0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78620"/>
              </p:ext>
            </p:extLst>
          </p:nvPr>
        </p:nvGraphicFramePr>
        <p:xfrm>
          <a:off x="782939" y="1495264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F2CC726-3D7D-40F1-AFE0-1DF89C818C43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DAD33A08-87AE-4F36-A5A4-1B2573C68F2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1401F8D2-BFC1-4FB8-AE29-AE404497AD9A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E443D3A-A2F4-464D-9EF7-D894EFBD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746C79F2-7328-45BD-B211-E6693FC1600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4D70E64A-AB6C-4232-8A14-0CD4A75EB1F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6CFC87A4-18C1-453D-808E-EB62DD6E1F59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F9B3027-BB75-485F-90E4-1B7C655AF073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6D0B839-8467-4988-A414-4CFE405532C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D521E52-141E-4E9B-9828-745D6CF56B9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AFD54D2-271C-46A7-A72F-7E4280E5F9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2FDC55A-9552-4921-99F4-86642ADD2E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A6E351D3-931B-4414-8E4A-BBCD4412210B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A7E209B7-C7E8-42F2-9114-0E99F206B543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DC5C7F1-524F-413C-8DC6-A2A26A9E966A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8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627610"/>
              </p:ext>
            </p:extLst>
          </p:nvPr>
        </p:nvGraphicFramePr>
        <p:xfrm>
          <a:off x="857006" y="1488472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4049EED-0BDB-4DA9-9306-0AFE34A76E22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A3C38B4-E013-4AB8-8F1A-857AE777B886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F23B8C0B-EE57-40F1-BE3D-18AEB60CAEED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9F9EC560-C738-4C9A-9234-87F33E1C5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CBFA14BA-3D03-444B-8971-74538E3069F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2C6253DD-AF38-4181-B773-F1D32A644DCA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2CB8885D-C7D3-40EE-9A8E-3906E6050F72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DEFFC1C-DCE9-4CED-8E48-07ED2454FA4B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209103E9-CD2B-446C-8186-FD116B9C1A92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094E5743-0A75-4196-A2CF-AD0FA181B48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1397837-B8B6-4E36-BAAC-1F0DA5B3ED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E2FFEB4-2789-44BD-B13B-90F39931A85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95133C59-A571-466C-B296-077CDABAE22F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2B3F75B2-AA1C-4C39-A938-FA5F4F0BBED4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A8622752-2594-469B-B108-A103E52F0BCE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2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109042"/>
              </p:ext>
            </p:extLst>
          </p:nvPr>
        </p:nvGraphicFramePr>
        <p:xfrm>
          <a:off x="849565" y="1502295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73FA4B9F-A4C1-49FA-BEE9-99F50F3F333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616E4B94-1FBB-4529-B893-71D9D69C11B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0A6742DF-2E08-45C4-9A71-A0D598066907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BF3A4837-0AC0-4205-B20E-D68F43DB9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02883811-DB19-4E12-8AF5-8364C38C27D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390806B6-1E0C-4D39-AD78-2EEA1A10372D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927C2646-537A-4C15-BF01-F34A2F55A24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C805D6E-30E2-41A1-A4F4-17D14E835DDE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041A7110-8BB1-480B-8331-6A6F8FEC81F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8809988B-D87A-4A64-83B8-BA77F2497C0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4B00EACD-32B4-4CF7-A7B9-2BA7F4BAF3D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78391D5-1CC5-4E17-840B-5B35A7085A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8765B790-60B0-40E7-B73B-24A4A42F0828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44256273-E03D-4F59-8A13-6A3E60B0D1E8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7C008F2-5CAA-47C5-9EDA-0AF5B8249390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1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936197"/>
              </p:ext>
            </p:extLst>
          </p:nvPr>
        </p:nvGraphicFramePr>
        <p:xfrm>
          <a:off x="853417" y="1502848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47BCE75-FC54-4B80-92AE-C9218E419371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6AFB8199-40BA-45FF-8FA3-EBD1953886B2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40F101EF-5574-4AFF-8788-214E6CCBB43F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EEE8D5AC-8270-463F-A03F-D9CBA86C8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739175E1-E88C-4F8D-8B25-A5C8CC1B370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BD93E403-1369-4610-9935-5B4427ACCD0B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5149B2EC-A310-42DC-9E53-BD995B24420F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EF14E8C2-99B9-492A-9FE1-8B8717529DBD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792B2C25-1781-4795-A836-B65BB34834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2DD8BE2-A982-453C-B46C-E2A32E37B431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24B3955D-4BB1-40E8-B65A-43C1EAE7EB40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3EBE0F09-269F-4C80-9A6F-06C6D5B14267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AD22D823-5FB0-486A-BE56-65D70E5BDAF5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8268CB9F-630F-4B61-9CE6-8437B43A55C2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1B91AD8E-F133-460F-8F37-1D742592A18C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4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af 22">
            <a:extLst>
              <a:ext uri="{FF2B5EF4-FFF2-40B4-BE49-F238E27FC236}">
                <a16:creationId xmlns:a16="http://schemas.microsoft.com/office/drawing/2014/main" id="{44EDF397-5E51-4BE6-8E34-CB896076B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556864"/>
              </p:ext>
            </p:extLst>
          </p:nvPr>
        </p:nvGraphicFramePr>
        <p:xfrm>
          <a:off x="789304" y="1479764"/>
          <a:ext cx="9410400" cy="50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pacientů vyžadujících intenzivní péči 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aktuálního počtu případů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0F3A954C-2C31-43C8-A4B4-6E9223B5515D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937C082A-4241-4F6D-ADC7-734C238EE09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6137C6A4-37AA-4754-A1E8-1AD87B8CB6E2}"/>
              </a:ext>
            </a:extLst>
          </p:cNvPr>
          <p:cNvGrpSpPr/>
          <p:nvPr/>
        </p:nvGrpSpPr>
        <p:grpSpPr>
          <a:xfrm>
            <a:off x="5248342" y="1521391"/>
            <a:ext cx="5623734" cy="951327"/>
            <a:chOff x="6462419" y="1469144"/>
            <a:chExt cx="5623734" cy="951327"/>
          </a:xfrm>
        </p:grpSpPr>
        <p:cxnSp>
          <p:nvCxnSpPr>
            <p:cNvPr id="40" name="Straight Connector 33">
              <a:extLst>
                <a:ext uri="{FF2B5EF4-FFF2-40B4-BE49-F238E27FC236}">
                  <a16:creationId xmlns:a16="http://schemas.microsoft.com/office/drawing/2014/main" id="{5AF2D1FE-FA9A-45EB-846C-3EC029FD3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4">
              <a:extLst>
                <a:ext uri="{FF2B5EF4-FFF2-40B4-BE49-F238E27FC236}">
                  <a16:creationId xmlns:a16="http://schemas.microsoft.com/office/drawing/2014/main" id="{4C4FF00E-F986-44BE-A48A-AED5BE398AE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FE4B8454-C33D-4CA4-8D17-79325D67E5C2}"/>
                </a:ext>
              </a:extLst>
            </p:cNvPr>
            <p:cNvSpPr txBox="1"/>
            <p:nvPr/>
          </p:nvSpPr>
          <p:spPr>
            <a:xfrm>
              <a:off x="6477788" y="1558500"/>
              <a:ext cx="5608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pacientů vyžadujících intenzivní péči  na základě stavových modelů – zjednodušená prezentace pro různé hodnoty reprodukce nákazy </a:t>
              </a:r>
            </a:p>
            <a:p>
              <a:r>
                <a:rPr lang="cs-CZ" sz="1400" i="1" dirty="0"/>
                <a:t>(populační vstupy dle hodnoty R)</a:t>
              </a:r>
              <a:endParaRPr lang="cs-CZ" sz="1400" i="1" dirty="0"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024D3B94-D4EF-44A6-892D-2903BDBE5DDD}"/>
              </a:ext>
            </a:extLst>
          </p:cNvPr>
          <p:cNvSpPr txBox="1"/>
          <p:nvPr/>
        </p:nvSpPr>
        <p:spPr>
          <a:xfrm>
            <a:off x="10314103" y="30825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B46087D-04EC-4DBB-A6A6-7A0A51D35916}"/>
              </a:ext>
            </a:extLst>
          </p:cNvPr>
          <p:cNvGrpSpPr/>
          <p:nvPr/>
        </p:nvGrpSpPr>
        <p:grpSpPr>
          <a:xfrm>
            <a:off x="10258697" y="3526984"/>
            <a:ext cx="1900937" cy="1908215"/>
            <a:chOff x="10359042" y="3564066"/>
            <a:chExt cx="1900937" cy="1908215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A80B2BE6-D3BD-4ECD-BAE3-9D702ADC8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3935666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03EFAB72-25EB-4BE3-BF23-09522BB0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145632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50E37894-BA02-421E-BED9-DAA6A18A9B2A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355598"/>
              <a:ext cx="360000" cy="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B9C45BB-A31C-47B4-ADF0-26C40A78F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042" y="4565563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16BDA349-1BAF-4C54-A5E9-053040F5513B}"/>
                </a:ext>
              </a:extLst>
            </p:cNvPr>
            <p:cNvSpPr/>
            <p:nvPr/>
          </p:nvSpPr>
          <p:spPr>
            <a:xfrm>
              <a:off x="10370995" y="3657601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6458726A-00A7-446E-A79B-B94691AF2C37}"/>
                </a:ext>
              </a:extLst>
            </p:cNvPr>
            <p:cNvSpPr txBox="1"/>
            <p:nvPr/>
          </p:nvSpPr>
          <p:spPr>
            <a:xfrm>
              <a:off x="10730995" y="3564066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1,30</a:t>
              </a:r>
            </a:p>
            <a:p>
              <a:r>
                <a:rPr lang="cs-CZ" sz="1400" dirty="0"/>
                <a:t>R = 1,23</a:t>
              </a:r>
            </a:p>
            <a:p>
              <a:r>
                <a:rPr lang="cs-CZ" sz="1400" dirty="0"/>
                <a:t>R = 1,00</a:t>
              </a:r>
            </a:p>
            <a:p>
              <a:r>
                <a:rPr lang="cs-CZ" sz="1400" dirty="0"/>
                <a:t>R = 0,70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A91ABFCD-0628-4F32-998F-485A721A6E9C}"/>
              </a:ext>
            </a:extLst>
          </p:cNvPr>
          <p:cNvCxnSpPr>
            <a:cxnSpLocks/>
          </p:cNvCxnSpPr>
          <p:nvPr/>
        </p:nvCxnSpPr>
        <p:spPr>
          <a:xfrm>
            <a:off x="10262324" y="4747694"/>
            <a:ext cx="36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300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2429</Words>
  <Application>Microsoft Office PowerPoint</Application>
  <PresentationFormat>Širokoúhlá obrazovka</PresentationFormat>
  <Paragraphs>407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Motiv Office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Jarkovský Jiří RNDr. Ph.D.</dc:creator>
  <cp:lastModifiedBy>Ladislav Dušek</cp:lastModifiedBy>
  <cp:revision>271</cp:revision>
  <dcterms:created xsi:type="dcterms:W3CDTF">2020-09-11T20:50:10Z</dcterms:created>
  <dcterms:modified xsi:type="dcterms:W3CDTF">2021-01-12T15:10:06Z</dcterms:modified>
</cp:coreProperties>
</file>