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Sheet1!$D$2:$D$134</c:f>
              <c:numCache>
                <c:formatCode>#,##0</c:formatCode>
                <c:ptCount val="13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457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560</c:v>
                </c:pt>
                <c:pt idx="61">
                  <c:v>574</c:v>
                </c:pt>
                <c:pt idx="62">
                  <c:v>603</c:v>
                </c:pt>
                <c:pt idx="63">
                  <c:v>624</c:v>
                </c:pt>
                <c:pt idx="64">
                  <c:v>604</c:v>
                </c:pt>
                <c:pt idx="65">
                  <c:v>595</c:v>
                </c:pt>
                <c:pt idx="66">
                  <c:v>603</c:v>
                </c:pt>
                <c:pt idx="67">
                  <c:v>584</c:v>
                </c:pt>
                <c:pt idx="68">
                  <c:v>584</c:v>
                </c:pt>
                <c:pt idx="69">
                  <c:v>612</c:v>
                </c:pt>
                <c:pt idx="70">
                  <c:v>609</c:v>
                </c:pt>
                <c:pt idx="71">
                  <c:v>586</c:v>
                </c:pt>
                <c:pt idx="72">
                  <c:v>563</c:v>
                </c:pt>
                <c:pt idx="73">
                  <c:v>550</c:v>
                </c:pt>
                <c:pt idx="74">
                  <c:v>530</c:v>
                </c:pt>
                <c:pt idx="75">
                  <c:v>520</c:v>
                </c:pt>
                <c:pt idx="76">
                  <c:v>507</c:v>
                </c:pt>
                <c:pt idx="77">
                  <c:v>474</c:v>
                </c:pt>
                <c:pt idx="78">
                  <c:v>477</c:v>
                </c:pt>
                <c:pt idx="79">
                  <c:v>468</c:v>
                </c:pt>
                <c:pt idx="80">
                  <c:v>448</c:v>
                </c:pt>
                <c:pt idx="81">
                  <c:v>450</c:v>
                </c:pt>
                <c:pt idx="82">
                  <c:v>447</c:v>
                </c:pt>
                <c:pt idx="83">
                  <c:v>438</c:v>
                </c:pt>
                <c:pt idx="84">
                  <c:v>406</c:v>
                </c:pt>
                <c:pt idx="85">
                  <c:v>390</c:v>
                </c:pt>
                <c:pt idx="86">
                  <c:v>396</c:v>
                </c:pt>
                <c:pt idx="87">
                  <c:v>369</c:v>
                </c:pt>
                <c:pt idx="88">
                  <c:v>358</c:v>
                </c:pt>
                <c:pt idx="89">
                  <c:v>342</c:v>
                </c:pt>
                <c:pt idx="90">
                  <c:v>351</c:v>
                </c:pt>
                <c:pt idx="91">
                  <c:v>323</c:v>
                </c:pt>
                <c:pt idx="92">
                  <c:v>309</c:v>
                </c:pt>
                <c:pt idx="93">
                  <c:v>295</c:v>
                </c:pt>
                <c:pt idx="94">
                  <c:v>293</c:v>
                </c:pt>
                <c:pt idx="95">
                  <c:v>300</c:v>
                </c:pt>
                <c:pt idx="96">
                  <c:v>295</c:v>
                </c:pt>
                <c:pt idx="97">
                  <c:v>294</c:v>
                </c:pt>
                <c:pt idx="98">
                  <c:v>288</c:v>
                </c:pt>
                <c:pt idx="99">
                  <c:v>280</c:v>
                </c:pt>
                <c:pt idx="100">
                  <c:v>300</c:v>
                </c:pt>
                <c:pt idx="101">
                  <c:v>310</c:v>
                </c:pt>
                <c:pt idx="102">
                  <c:v>307</c:v>
                </c:pt>
                <c:pt idx="103">
                  <c:v>305</c:v>
                </c:pt>
                <c:pt idx="104">
                  <c:v>315</c:v>
                </c:pt>
                <c:pt idx="105">
                  <c:v>311</c:v>
                </c:pt>
                <c:pt idx="106">
                  <c:v>316</c:v>
                </c:pt>
                <c:pt idx="107">
                  <c:v>303</c:v>
                </c:pt>
                <c:pt idx="108">
                  <c:v>314</c:v>
                </c:pt>
                <c:pt idx="109">
                  <c:v>309</c:v>
                </c:pt>
                <c:pt idx="110">
                  <c:v>302</c:v>
                </c:pt>
                <c:pt idx="111">
                  <c:v>307</c:v>
                </c:pt>
                <c:pt idx="112">
                  <c:v>317</c:v>
                </c:pt>
                <c:pt idx="113">
                  <c:v>331</c:v>
                </c:pt>
                <c:pt idx="114">
                  <c:v>320</c:v>
                </c:pt>
                <c:pt idx="115">
                  <c:v>331</c:v>
                </c:pt>
                <c:pt idx="116">
                  <c:v>349</c:v>
                </c:pt>
                <c:pt idx="117">
                  <c:v>367</c:v>
                </c:pt>
                <c:pt idx="118">
                  <c:v>391</c:v>
                </c:pt>
                <c:pt idx="119">
                  <c:v>414</c:v>
                </c:pt>
                <c:pt idx="120">
                  <c:v>427</c:v>
                </c:pt>
                <c:pt idx="121">
                  <c:v>438</c:v>
                </c:pt>
                <c:pt idx="122">
                  <c:v>436</c:v>
                </c:pt>
                <c:pt idx="123">
                  <c:v>459</c:v>
                </c:pt>
                <c:pt idx="124" formatCode="General">
                  <c:v>477</c:v>
                </c:pt>
                <c:pt idx="125" formatCode="General">
                  <c:v>511</c:v>
                </c:pt>
                <c:pt idx="126" formatCode="General">
                  <c:v>537</c:v>
                </c:pt>
                <c:pt idx="127" formatCode="General">
                  <c:v>554</c:v>
                </c:pt>
                <c:pt idx="128" formatCode="General">
                  <c:v>553</c:v>
                </c:pt>
                <c:pt idx="129" formatCode="General">
                  <c:v>516</c:v>
                </c:pt>
                <c:pt idx="130" formatCode="General">
                  <c:v>509</c:v>
                </c:pt>
                <c:pt idx="131" formatCode="General">
                  <c:v>535</c:v>
                </c:pt>
                <c:pt idx="132" formatCode="General">
                  <c:v>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Sheet1!$B$2:$B$134</c:f>
              <c:numCache>
                <c:formatCode>#,##0</c:formatCode>
                <c:ptCount val="13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 formatCode="General">
                  <c:v>845</c:v>
                </c:pt>
                <c:pt idx="125" formatCode="General">
                  <c:v>843</c:v>
                </c:pt>
                <c:pt idx="126" formatCode="General">
                  <c:v>808</c:v>
                </c:pt>
                <c:pt idx="127" formatCode="General">
                  <c:v>782</c:v>
                </c:pt>
                <c:pt idx="128" formatCode="General">
                  <c:v>767</c:v>
                </c:pt>
                <c:pt idx="129" formatCode="General">
                  <c:v>786</c:v>
                </c:pt>
                <c:pt idx="130" formatCode="General">
                  <c:v>786</c:v>
                </c:pt>
                <c:pt idx="131" formatCode="General">
                  <c:v>764</c:v>
                </c:pt>
                <c:pt idx="132" formatCode="General">
                  <c:v>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Sheet1!$C$2:$C$134</c:f>
              <c:numCache>
                <c:formatCode>General</c:formatCode>
                <c:ptCount val="1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Sheet1!$D$2:$D$134</c:f>
              <c:numCache>
                <c:formatCode>#,##0</c:formatCode>
                <c:ptCount val="13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2185</c:v>
                </c:pt>
                <c:pt idx="51">
                  <c:v>2321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2837</c:v>
                </c:pt>
                <c:pt idx="56">
                  <c:v>2975</c:v>
                </c:pt>
                <c:pt idx="57">
                  <c:v>3037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3445</c:v>
                </c:pt>
                <c:pt idx="62">
                  <c:v>3564</c:v>
                </c:pt>
                <c:pt idx="63">
                  <c:v>3585</c:v>
                </c:pt>
                <c:pt idx="64">
                  <c:v>3562</c:v>
                </c:pt>
                <c:pt idx="65">
                  <c:v>3489</c:v>
                </c:pt>
                <c:pt idx="66">
                  <c:v>3426</c:v>
                </c:pt>
                <c:pt idx="67">
                  <c:v>3357</c:v>
                </c:pt>
                <c:pt idx="68">
                  <c:v>3361</c:v>
                </c:pt>
                <c:pt idx="69">
                  <c:v>3298</c:v>
                </c:pt>
                <c:pt idx="70">
                  <c:v>3198</c:v>
                </c:pt>
                <c:pt idx="71">
                  <c:v>2960</c:v>
                </c:pt>
                <c:pt idx="72">
                  <c:v>2885</c:v>
                </c:pt>
                <c:pt idx="73">
                  <c:v>2745</c:v>
                </c:pt>
                <c:pt idx="74">
                  <c:v>2622</c:v>
                </c:pt>
                <c:pt idx="75">
                  <c:v>2548</c:v>
                </c:pt>
                <c:pt idx="76">
                  <c:v>2556</c:v>
                </c:pt>
                <c:pt idx="77">
                  <c:v>2483</c:v>
                </c:pt>
                <c:pt idx="78">
                  <c:v>2439</c:v>
                </c:pt>
                <c:pt idx="79">
                  <c:v>2362</c:v>
                </c:pt>
                <c:pt idx="80">
                  <c:v>2260</c:v>
                </c:pt>
                <c:pt idx="81">
                  <c:v>2138</c:v>
                </c:pt>
                <c:pt idx="82">
                  <c:v>2123</c:v>
                </c:pt>
                <c:pt idx="83">
                  <c:v>2152</c:v>
                </c:pt>
                <c:pt idx="84">
                  <c:v>2092</c:v>
                </c:pt>
                <c:pt idx="85">
                  <c:v>2022</c:v>
                </c:pt>
                <c:pt idx="86">
                  <c:v>1933</c:v>
                </c:pt>
                <c:pt idx="87">
                  <c:v>1813</c:v>
                </c:pt>
                <c:pt idx="88">
                  <c:v>1504</c:v>
                </c:pt>
                <c:pt idx="89">
                  <c:v>1543</c:v>
                </c:pt>
                <c:pt idx="90">
                  <c:v>1536</c:v>
                </c:pt>
                <c:pt idx="91">
                  <c:v>1532</c:v>
                </c:pt>
                <c:pt idx="92">
                  <c:v>1471</c:v>
                </c:pt>
                <c:pt idx="93">
                  <c:v>1469</c:v>
                </c:pt>
                <c:pt idx="94">
                  <c:v>1500</c:v>
                </c:pt>
                <c:pt idx="95">
                  <c:v>1487</c:v>
                </c:pt>
                <c:pt idx="96">
                  <c:v>1516</c:v>
                </c:pt>
                <c:pt idx="97">
                  <c:v>1562</c:v>
                </c:pt>
                <c:pt idx="98">
                  <c:v>1534</c:v>
                </c:pt>
                <c:pt idx="99">
                  <c:v>1577</c:v>
                </c:pt>
                <c:pt idx="100">
                  <c:v>1596</c:v>
                </c:pt>
                <c:pt idx="101">
                  <c:v>1566</c:v>
                </c:pt>
                <c:pt idx="102">
                  <c:v>1610</c:v>
                </c:pt>
                <c:pt idx="103">
                  <c:v>1650</c:v>
                </c:pt>
                <c:pt idx="104">
                  <c:v>1688</c:v>
                </c:pt>
                <c:pt idx="105">
                  <c:v>1711</c:v>
                </c:pt>
                <c:pt idx="106">
                  <c:v>1696</c:v>
                </c:pt>
                <c:pt idx="107">
                  <c:v>1659</c:v>
                </c:pt>
                <c:pt idx="108">
                  <c:v>1661</c:v>
                </c:pt>
                <c:pt idx="109">
                  <c:v>1650</c:v>
                </c:pt>
                <c:pt idx="110">
                  <c:v>1689</c:v>
                </c:pt>
                <c:pt idx="111">
                  <c:v>1688</c:v>
                </c:pt>
                <c:pt idx="112">
                  <c:v>1724</c:v>
                </c:pt>
                <c:pt idx="113">
                  <c:v>1737</c:v>
                </c:pt>
                <c:pt idx="114">
                  <c:v>1647</c:v>
                </c:pt>
                <c:pt idx="115">
                  <c:v>1747</c:v>
                </c:pt>
                <c:pt idx="116">
                  <c:v>1861</c:v>
                </c:pt>
                <c:pt idx="117">
                  <c:v>1987</c:v>
                </c:pt>
                <c:pt idx="118">
                  <c:v>2294</c:v>
                </c:pt>
                <c:pt idx="119">
                  <c:v>2350</c:v>
                </c:pt>
                <c:pt idx="120">
                  <c:v>2471</c:v>
                </c:pt>
                <c:pt idx="121">
                  <c:v>2491</c:v>
                </c:pt>
                <c:pt idx="122">
                  <c:v>2496</c:v>
                </c:pt>
                <c:pt idx="123">
                  <c:v>2687</c:v>
                </c:pt>
                <c:pt idx="124">
                  <c:v>2799</c:v>
                </c:pt>
                <c:pt idx="125">
                  <c:v>3011</c:v>
                </c:pt>
                <c:pt idx="126">
                  <c:v>3036</c:v>
                </c:pt>
                <c:pt idx="127">
                  <c:v>3058</c:v>
                </c:pt>
                <c:pt idx="128">
                  <c:v>3057</c:v>
                </c:pt>
                <c:pt idx="129">
                  <c:v>2914</c:v>
                </c:pt>
                <c:pt idx="130">
                  <c:v>2923</c:v>
                </c:pt>
                <c:pt idx="131">
                  <c:v>2953</c:v>
                </c:pt>
                <c:pt idx="132">
                  <c:v>2954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2D432FE-61BF-4263-9631-1DE39B5C5D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B8897BA-0600-4C15-8D76-B1379495BD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DDF7971-C7DE-4067-977A-67ADFA78FF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70F3BF7-C128-4218-9B2A-2AB60A81F3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45C78B6-6700-4DDC-A704-A8A60CBC54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FFE7740-1F49-461F-AC65-2C77CB4CF4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70496DC-26CB-4B57-B559-236FABC330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C8BBEC2-7171-44B0-A673-A4ECE0FDAA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C19AB86-4571-494B-BD46-54A96E0382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B83AACF-353C-49CA-B270-E3C0A594A2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67E7ED4-6A72-4454-988A-E8D8970614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E8CFB7C-9DB3-4400-AFA6-6884DFC624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2EED29C-BD4D-43D9-B1DE-56D5827889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A40A44C-BFA8-4057-9058-96A471BEF6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C075270-F4AA-47DB-94F8-90597BC1FD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7845C2A-537A-42C8-87E6-4C095EF782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09898D8-61B1-4A60-B8CA-ECB3F9420A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E4C5311-996C-4A97-8CA9-D04EF55061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C14267A-581C-4090-81A4-18B6B0DFC5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427E5B5-D13F-4141-9FD0-F24156FCDA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BD875F1-7107-491A-92CB-60C20B6A6E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0F73FAB-A36A-4DB8-BE87-4F417BE4E1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74993D9-A5EC-49B6-BD54-98918BD1AA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20DEED5-5E57-4A3B-A9C0-07E34B1133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ACE2D4E-11D0-4029-8BCD-A6632F9A2C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6626E30-D253-42B2-803A-05277CCE22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64C2B07-7F62-4C50-855B-2F8FDCF262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359C9DA-A2AB-4C12-A4A4-F305B0CA56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63DB5A8-AC9B-4CEB-8DC9-9D69C77DBD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A999BF9-D515-4AF9-94F5-22B187FC6B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1D95732-A530-450D-94B9-7C71318C46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45B3680-596A-400E-8BE6-192C1B2174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8784F4D-7569-4188-BF90-F6CABF4EF9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87E475F-18E2-4475-B23B-2479FF0448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53E8292-81C1-42C5-9424-641108A528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B78BC61F-268A-488E-9508-1D9A1FEC89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C5445FF-853D-4822-BF4A-8F18D8F4AE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A55C539-6370-4575-91C7-4D17396645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A3CB9B6-71D5-4D0C-AB1F-F560ADE337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A9E0FDA-AFDA-4111-892A-B6C9F6D943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6CE6F23-01B3-490D-BBFD-7104E731E0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3F59FDD-48D9-4DED-B548-5CF83063A2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8E4AFA76-4C85-4552-894F-60AAEDC39A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BC3709D6-A26E-4EB5-B449-7B1913B4B2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34360B5-DCC9-4570-A791-65AB58A8DB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9EE7622-7D4A-486A-A230-B457A69DCE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449E8B8-5543-4333-890C-2C39D2B4B7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6A4AA597-12FE-4B2E-9E9C-7B2DE7515D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90F77C4E-07D8-41C3-9A05-AEC183FCDC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81348979-2BD3-4925-B153-9AE1134773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9507877-D039-42AC-B390-EEC91351B1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D284B71-C5D4-4FA6-A9C3-E4EFC27C1D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2473456B-9F1E-4E4C-AC47-1F1ACF7077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9425CCF-7802-4D88-A3A9-5E0578AF89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4BC65437-0D39-4ED3-AEC6-D4A351ADCD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848F4E1-C8A4-4F9D-8DE5-80E7B66255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465403E-B5D3-4B48-9AD4-4715173366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15524C2-65F1-4135-B649-9A8FD8C759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60A703C-7046-4889-802F-FF2CF1A550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D271129-767A-44E5-BB08-D793322A39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8B7C80E-0FA9-4652-8594-BBBF390C72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7044EB6-7000-4BE5-ACB4-F1298686AD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C6A03C6-EAB1-4540-A62A-901B5CE96A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14A2E320-ABD6-44CC-9670-F8CFA2161A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8E0DB0D-ADF3-4532-96B1-198D751BFB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4094FB7-B62D-4B99-A145-C949EE878A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55B53FA9-AE65-4069-BFDE-A5D86FCC51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9A5FF3A-DC70-4A3A-A1EF-826DF0FEFF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387CA97-7FB0-4BF7-9B53-5803377B8C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6A1B5569-40E1-4188-86CF-50F6277F3A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753994F2-BEFE-402C-89CD-640DFBEDA0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9259D58-2B6F-405E-B12F-95D90A9468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E689C65D-F90C-4EFE-AFEF-DB245E2BB4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5635FA4-9CC6-4FFA-8513-5C1FE9E794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E7C967E-18A4-4FF7-98B9-03493734F1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D226E1C2-221A-485A-BC5F-3C17E1954A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EFC1CCF2-C078-4A28-8C3B-6EE5D4FB05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7520989E-C40D-4F8B-84BC-9C82B15C65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A13202B-4ABD-46FF-8AC8-C378BA7417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DDC9066-DECA-4F69-809D-F5F19733BF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430FDDBD-3D1A-47F6-86C0-5A8088B5B2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BE62682B-5492-4BDA-A7E6-FABE123534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EC411714-16EC-4511-A8E3-267739D9DA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900C157C-EF4D-4EDE-95E7-9F738D49D1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69F6CDF7-1AFC-484C-A9E9-7BFC855655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8FB45EC3-B8E0-43BA-872B-D3BAE97FDE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B925E033-FB34-49BE-B4DB-BB78B1C84EA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9F277C2E-A883-494B-9177-44D3800E48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2C990EC6-8173-4664-B2DA-A11805C55F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85C13A88-49F4-4FB2-9F79-C6898090CF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F14C14AF-8E15-4715-AB9E-8457E6FD7C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840C1906-3117-4F84-9C69-911B0D6BEA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DECDB55-8EBE-46A0-B564-644C9C0C9B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0B909D70-2898-4367-9F65-98C214AD9A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870A3877-9ADE-4573-9D2B-2892B2CF84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060E363-DF02-4EF3-AABE-E34711C255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47843C59-512A-4C98-BFE5-77D7895FF3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5BBA8509-D14B-4EA3-BFA7-D41F365BC4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CEF5F38D-EE96-4F15-B42D-9B23B2206C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1F1DD6FE-5A11-4A5D-BB30-3B5F8E2D5D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31726362-63A9-4A9B-88D1-648D1F1F37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FF62F81F-715C-4FF4-9633-CDDDD8BD00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6824F257-F3D4-4527-B828-962AC3FD99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642145EC-6BC8-48F4-A330-A07A8D3C61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3E61C871-F1C6-4AF5-A34D-9747CDDA24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8ADABC15-3354-48F5-84B8-B54F5D8D58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F0B99D99-CB7A-4358-A0EA-380C0C4B06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A47EE8B8-35EA-45FB-9069-2DB17E6950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E1CBAF79-AFA2-41D4-99C4-0B1282329F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2ABA9673-A2B9-4A47-9C8A-E747E31627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BF7DBA62-510C-473A-8C76-A5945CBC64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2.675690491187448E-3"/>
                  <c:y val="-0.1001620141520175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5 711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046C8624-CA0F-47E0-A620-3FDC576AD6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98942F37-D5E8-4903-A637-52BA0F3AE2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8282E60B-A63D-4B93-987A-DF463001EA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77F58EDF-E893-4DE0-9381-8C242C9036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35C256D2-B998-449E-BA8D-7EB6CD5213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FEE9A362-F2F9-446D-8FC1-5F96DD7700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6AEE2CF3-6B6C-413F-8F56-277956C736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7906D6CC-95DE-474A-970B-414C9CAB17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E1D743B2-3213-427C-9D0F-EFD5ED69ED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C32D8D41-26B9-43A1-9E0C-A3896857B2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DB7AC8CD-6BAD-4376-B185-2412D90087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5629AA45-B0E3-4100-8AAF-EBD98D2D10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Sheet1!$B$2:$B$134</c:f>
              <c:numCache>
                <c:formatCode>#,##0</c:formatCode>
                <c:ptCount val="13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Sheet1!$C$2:$C$134</c15:f>
                <c15:dlblRangeCache>
                  <c:ptCount val="133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Sheet1!$C$2:$C$134</c:f>
              <c:numCache>
                <c:formatCode>General</c:formatCode>
                <c:ptCount val="1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Sheet1!$D$2:$D$134</c:f>
              <c:numCache>
                <c:formatCode>#,##0</c:formatCode>
                <c:ptCount val="133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345</c:v>
                </c:pt>
                <c:pt idx="37">
                  <c:v>356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595</c:v>
                </c:pt>
                <c:pt idx="48">
                  <c:v>619</c:v>
                </c:pt>
                <c:pt idx="49">
                  <c:v>638</c:v>
                </c:pt>
                <c:pt idx="50">
                  <c:v>702</c:v>
                </c:pt>
                <c:pt idx="51">
                  <c:v>750</c:v>
                </c:pt>
                <c:pt idx="52">
                  <c:v>762</c:v>
                </c:pt>
                <c:pt idx="53">
                  <c:v>760</c:v>
                </c:pt>
                <c:pt idx="54">
                  <c:v>800</c:v>
                </c:pt>
                <c:pt idx="55">
                  <c:v>884</c:v>
                </c:pt>
                <c:pt idx="56">
                  <c:v>876</c:v>
                </c:pt>
                <c:pt idx="57">
                  <c:v>889</c:v>
                </c:pt>
                <c:pt idx="58">
                  <c:v>995</c:v>
                </c:pt>
                <c:pt idx="59">
                  <c:v>1029</c:v>
                </c:pt>
                <c:pt idx="60">
                  <c:v>1067</c:v>
                </c:pt>
                <c:pt idx="61">
                  <c:v>1116</c:v>
                </c:pt>
                <c:pt idx="62">
                  <c:v>1153</c:v>
                </c:pt>
                <c:pt idx="63">
                  <c:v>1177</c:v>
                </c:pt>
                <c:pt idx="64">
                  <c:v>1164</c:v>
                </c:pt>
                <c:pt idx="65">
                  <c:v>1174</c:v>
                </c:pt>
                <c:pt idx="66">
                  <c:v>1213</c:v>
                </c:pt>
                <c:pt idx="67">
                  <c:v>1159</c:v>
                </c:pt>
                <c:pt idx="68">
                  <c:v>1169</c:v>
                </c:pt>
                <c:pt idx="69">
                  <c:v>1184</c:v>
                </c:pt>
                <c:pt idx="70">
                  <c:v>1173</c:v>
                </c:pt>
                <c:pt idx="71">
                  <c:v>1112</c:v>
                </c:pt>
                <c:pt idx="72">
                  <c:v>1110</c:v>
                </c:pt>
                <c:pt idx="73">
                  <c:v>1104</c:v>
                </c:pt>
                <c:pt idx="74">
                  <c:v>1071</c:v>
                </c:pt>
                <c:pt idx="75">
                  <c:v>1045</c:v>
                </c:pt>
                <c:pt idx="76">
                  <c:v>1040</c:v>
                </c:pt>
                <c:pt idx="77">
                  <c:v>996</c:v>
                </c:pt>
                <c:pt idx="78">
                  <c:v>1006</c:v>
                </c:pt>
                <c:pt idx="79">
                  <c:v>973</c:v>
                </c:pt>
                <c:pt idx="80">
                  <c:v>959</c:v>
                </c:pt>
                <c:pt idx="81">
                  <c:v>942</c:v>
                </c:pt>
                <c:pt idx="82">
                  <c:v>957</c:v>
                </c:pt>
                <c:pt idx="83">
                  <c:v>948</c:v>
                </c:pt>
                <c:pt idx="84">
                  <c:v>878</c:v>
                </c:pt>
                <c:pt idx="85">
                  <c:v>855</c:v>
                </c:pt>
                <c:pt idx="86">
                  <c:v>842</c:v>
                </c:pt>
                <c:pt idx="87">
                  <c:v>798</c:v>
                </c:pt>
                <c:pt idx="88">
                  <c:v>777</c:v>
                </c:pt>
                <c:pt idx="89">
                  <c:v>762</c:v>
                </c:pt>
                <c:pt idx="90">
                  <c:v>785</c:v>
                </c:pt>
                <c:pt idx="91">
                  <c:v>729</c:v>
                </c:pt>
                <c:pt idx="92">
                  <c:v>713</c:v>
                </c:pt>
                <c:pt idx="93">
                  <c:v>713</c:v>
                </c:pt>
                <c:pt idx="94">
                  <c:v>707</c:v>
                </c:pt>
                <c:pt idx="95">
                  <c:v>685</c:v>
                </c:pt>
                <c:pt idx="96">
                  <c:v>673</c:v>
                </c:pt>
                <c:pt idx="97">
                  <c:v>710</c:v>
                </c:pt>
                <c:pt idx="98">
                  <c:v>698</c:v>
                </c:pt>
                <c:pt idx="99">
                  <c:v>685</c:v>
                </c:pt>
                <c:pt idx="100">
                  <c:v>709</c:v>
                </c:pt>
                <c:pt idx="101">
                  <c:v>699</c:v>
                </c:pt>
                <c:pt idx="102">
                  <c:v>696</c:v>
                </c:pt>
                <c:pt idx="103">
                  <c:v>712</c:v>
                </c:pt>
                <c:pt idx="104">
                  <c:v>729</c:v>
                </c:pt>
                <c:pt idx="105">
                  <c:v>725</c:v>
                </c:pt>
                <c:pt idx="106">
                  <c:v>738</c:v>
                </c:pt>
                <c:pt idx="107">
                  <c:v>725</c:v>
                </c:pt>
                <c:pt idx="108">
                  <c:v>728</c:v>
                </c:pt>
                <c:pt idx="109">
                  <c:v>739</c:v>
                </c:pt>
                <c:pt idx="110">
                  <c:v>747</c:v>
                </c:pt>
                <c:pt idx="111">
                  <c:v>754</c:v>
                </c:pt>
                <c:pt idx="112">
                  <c:v>760</c:v>
                </c:pt>
                <c:pt idx="113">
                  <c:v>773</c:v>
                </c:pt>
                <c:pt idx="114">
                  <c:v>745</c:v>
                </c:pt>
                <c:pt idx="115">
                  <c:v>764</c:v>
                </c:pt>
                <c:pt idx="116">
                  <c:v>801</c:v>
                </c:pt>
                <c:pt idx="117">
                  <c:v>844</c:v>
                </c:pt>
                <c:pt idx="118">
                  <c:v>908</c:v>
                </c:pt>
                <c:pt idx="119">
                  <c:v>945</c:v>
                </c:pt>
                <c:pt idx="120">
                  <c:v>958</c:v>
                </c:pt>
                <c:pt idx="121">
                  <c:v>976</c:v>
                </c:pt>
                <c:pt idx="122">
                  <c:v>950</c:v>
                </c:pt>
                <c:pt idx="123">
                  <c:v>962</c:v>
                </c:pt>
                <c:pt idx="124">
                  <c:v>1004</c:v>
                </c:pt>
                <c:pt idx="125">
                  <c:v>1085</c:v>
                </c:pt>
                <c:pt idx="126">
                  <c:v>1112</c:v>
                </c:pt>
                <c:pt idx="127">
                  <c:v>1145</c:v>
                </c:pt>
                <c:pt idx="128">
                  <c:v>1138</c:v>
                </c:pt>
                <c:pt idx="129">
                  <c:v>1127</c:v>
                </c:pt>
                <c:pt idx="130">
                  <c:v>1130</c:v>
                </c:pt>
                <c:pt idx="131">
                  <c:v>1154</c:v>
                </c:pt>
                <c:pt idx="132">
                  <c:v>1137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771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Sheet1!$B$2:$B$134</c:f>
              <c:numCache>
                <c:formatCode>#,##0</c:formatCode>
                <c:ptCount val="13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 formatCode="General">
                  <c:v>771</c:v>
                </c:pt>
                <c:pt idx="127" formatCode="General">
                  <c:v>749</c:v>
                </c:pt>
                <c:pt idx="128" formatCode="General">
                  <c:v>742</c:v>
                </c:pt>
                <c:pt idx="129" formatCode="General">
                  <c:v>765</c:v>
                </c:pt>
                <c:pt idx="130" formatCode="General">
                  <c:v>777</c:v>
                </c:pt>
                <c:pt idx="131" formatCode="General">
                  <c:v>804</c:v>
                </c:pt>
                <c:pt idx="132" formatCode="General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Sheet1!$C$2:$C$134</c:f>
              <c:numCache>
                <c:formatCode>General</c:formatCode>
                <c:ptCount val="1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Sheet1!$D$2:$D$134</c:f>
              <c:numCache>
                <c:formatCode>#,##0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 formatCode="General">
                  <c:v>17</c:v>
                </c:pt>
                <c:pt idx="125" formatCode="General">
                  <c:v>19</c:v>
                </c:pt>
                <c:pt idx="126" formatCode="General">
                  <c:v>18</c:v>
                </c:pt>
                <c:pt idx="127" formatCode="General">
                  <c:v>19</c:v>
                </c:pt>
                <c:pt idx="128" formatCode="General">
                  <c:v>22</c:v>
                </c:pt>
                <c:pt idx="129" formatCode="General">
                  <c:v>20</c:v>
                </c:pt>
                <c:pt idx="130" formatCode="General">
                  <c:v>18</c:v>
                </c:pt>
                <c:pt idx="131" formatCode="General">
                  <c:v>19</c:v>
                </c:pt>
                <c:pt idx="132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Sheet1!$B$2:$B$134</c:f>
              <c:numCache>
                <c:formatCode>#,##0</c:formatCode>
                <c:ptCount val="13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 formatCode="General">
                  <c:v>41</c:v>
                </c:pt>
                <c:pt idx="125" formatCode="General">
                  <c:v>41</c:v>
                </c:pt>
                <c:pt idx="126" formatCode="General">
                  <c:v>40</c:v>
                </c:pt>
                <c:pt idx="127" formatCode="General">
                  <c:v>39</c:v>
                </c:pt>
                <c:pt idx="128" formatCode="General">
                  <c:v>41</c:v>
                </c:pt>
                <c:pt idx="129" formatCode="General">
                  <c:v>43</c:v>
                </c:pt>
                <c:pt idx="130" formatCode="General">
                  <c:v>37</c:v>
                </c:pt>
                <c:pt idx="131" formatCode="General">
                  <c:v>37</c:v>
                </c:pt>
                <c:pt idx="132" formatCode="General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Sheet1!$A$2:$A$134</c:f>
              <c:numCache>
                <c:formatCode>m/d/yyyy</c:formatCode>
                <c:ptCount val="13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</c:numCache>
            </c:numRef>
          </c:cat>
          <c:val>
            <c:numRef>
              <c:f>Sheet1!$C$2:$C$134</c:f>
              <c:numCache>
                <c:formatCode>General</c:formatCode>
                <c:ptCount val="1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51839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04970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26194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69594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9024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4660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1042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402</cp:revision>
  <dcterms:created xsi:type="dcterms:W3CDTF">2020-08-08T14:25:07Z</dcterms:created>
  <dcterms:modified xsi:type="dcterms:W3CDTF">2021-01-12T04:19:27Z</dcterms:modified>
</cp:coreProperties>
</file>