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Sheet1!$D$2:$D$135</c:f>
              <c:numCache>
                <c:formatCode>#,##0</c:formatCode>
                <c:ptCount val="13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379</c:v>
                </c:pt>
                <c:pt idx="53">
                  <c:v>377</c:v>
                </c:pt>
                <c:pt idx="54">
                  <c:v>385</c:v>
                </c:pt>
                <c:pt idx="55">
                  <c:v>432</c:v>
                </c:pt>
                <c:pt idx="56">
                  <c:v>456</c:v>
                </c:pt>
                <c:pt idx="57">
                  <c:v>468</c:v>
                </c:pt>
                <c:pt idx="58">
                  <c:v>522</c:v>
                </c:pt>
                <c:pt idx="59">
                  <c:v>534</c:v>
                </c:pt>
                <c:pt idx="60">
                  <c:v>560</c:v>
                </c:pt>
                <c:pt idx="61">
                  <c:v>574</c:v>
                </c:pt>
                <c:pt idx="62">
                  <c:v>603</c:v>
                </c:pt>
                <c:pt idx="63">
                  <c:v>624</c:v>
                </c:pt>
                <c:pt idx="64">
                  <c:v>604</c:v>
                </c:pt>
                <c:pt idx="65">
                  <c:v>595</c:v>
                </c:pt>
                <c:pt idx="66">
                  <c:v>603</c:v>
                </c:pt>
                <c:pt idx="67">
                  <c:v>584</c:v>
                </c:pt>
                <c:pt idx="68">
                  <c:v>584</c:v>
                </c:pt>
                <c:pt idx="69">
                  <c:v>611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289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306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326</c:v>
                </c:pt>
                <c:pt idx="116">
                  <c:v>345</c:v>
                </c:pt>
                <c:pt idx="117">
                  <c:v>363</c:v>
                </c:pt>
                <c:pt idx="118">
                  <c:v>388</c:v>
                </c:pt>
                <c:pt idx="119">
                  <c:v>410</c:v>
                </c:pt>
                <c:pt idx="120">
                  <c:v>423</c:v>
                </c:pt>
                <c:pt idx="121">
                  <c:v>433</c:v>
                </c:pt>
                <c:pt idx="122">
                  <c:v>430</c:v>
                </c:pt>
                <c:pt idx="123">
                  <c:v>453</c:v>
                </c:pt>
                <c:pt idx="124" formatCode="General">
                  <c:v>471</c:v>
                </c:pt>
                <c:pt idx="125" formatCode="General">
                  <c:v>505</c:v>
                </c:pt>
                <c:pt idx="126" formatCode="General">
                  <c:v>530</c:v>
                </c:pt>
                <c:pt idx="127" formatCode="General">
                  <c:v>549</c:v>
                </c:pt>
                <c:pt idx="128" formatCode="General">
                  <c:v>545</c:v>
                </c:pt>
                <c:pt idx="129" formatCode="General">
                  <c:v>511</c:v>
                </c:pt>
                <c:pt idx="130" formatCode="General">
                  <c:v>507</c:v>
                </c:pt>
                <c:pt idx="131" formatCode="General">
                  <c:v>532</c:v>
                </c:pt>
                <c:pt idx="132" formatCode="General">
                  <c:v>543</c:v>
                </c:pt>
                <c:pt idx="133" formatCode="General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Sheet1!$B$2:$B$135</c:f>
              <c:numCache>
                <c:formatCode>#,##0</c:formatCode>
                <c:ptCount val="13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  <c:pt idx="125" formatCode="General">
                  <c:v>843</c:v>
                </c:pt>
                <c:pt idx="126" formatCode="General">
                  <c:v>808</c:v>
                </c:pt>
                <c:pt idx="127" formatCode="General">
                  <c:v>782</c:v>
                </c:pt>
                <c:pt idx="128" formatCode="General">
                  <c:v>767</c:v>
                </c:pt>
                <c:pt idx="129" formatCode="General">
                  <c:v>786</c:v>
                </c:pt>
                <c:pt idx="130" formatCode="General">
                  <c:v>786</c:v>
                </c:pt>
                <c:pt idx="131" formatCode="General">
                  <c:v>764</c:v>
                </c:pt>
                <c:pt idx="132" formatCode="General">
                  <c:v>759</c:v>
                </c:pt>
                <c:pt idx="133" formatCode="General">
                  <c:v>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Sheet1!$C$2:$C$135</c:f>
              <c:numCache>
                <c:formatCode>General</c:formatCode>
                <c:ptCount val="1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Sheet1!$D$2:$D$135</c:f>
              <c:numCache>
                <c:formatCode>#,##0</c:formatCode>
                <c:ptCount val="13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2183</c:v>
                </c:pt>
                <c:pt idx="51">
                  <c:v>2318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2974</c:v>
                </c:pt>
                <c:pt idx="57">
                  <c:v>3036</c:v>
                </c:pt>
                <c:pt idx="58">
                  <c:v>3251</c:v>
                </c:pt>
                <c:pt idx="59">
                  <c:v>3298</c:v>
                </c:pt>
                <c:pt idx="60">
                  <c:v>3361</c:v>
                </c:pt>
                <c:pt idx="61">
                  <c:v>3445</c:v>
                </c:pt>
                <c:pt idx="62">
                  <c:v>3564</c:v>
                </c:pt>
                <c:pt idx="63">
                  <c:v>3584</c:v>
                </c:pt>
                <c:pt idx="64">
                  <c:v>3561</c:v>
                </c:pt>
                <c:pt idx="65">
                  <c:v>3488</c:v>
                </c:pt>
                <c:pt idx="66">
                  <c:v>3425</c:v>
                </c:pt>
                <c:pt idx="67">
                  <c:v>3355</c:v>
                </c:pt>
                <c:pt idx="68">
                  <c:v>3359</c:v>
                </c:pt>
                <c:pt idx="69">
                  <c:v>3295</c:v>
                </c:pt>
                <c:pt idx="70">
                  <c:v>3196</c:v>
                </c:pt>
                <c:pt idx="71">
                  <c:v>2960</c:v>
                </c:pt>
                <c:pt idx="72">
                  <c:v>2885</c:v>
                </c:pt>
                <c:pt idx="73">
                  <c:v>2745</c:v>
                </c:pt>
                <c:pt idx="74">
                  <c:v>2622</c:v>
                </c:pt>
                <c:pt idx="75">
                  <c:v>2548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2360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1932</c:v>
                </c:pt>
                <c:pt idx="87">
                  <c:v>1812</c:v>
                </c:pt>
                <c:pt idx="88">
                  <c:v>1503</c:v>
                </c:pt>
                <c:pt idx="89">
                  <c:v>1542</c:v>
                </c:pt>
                <c:pt idx="90">
                  <c:v>1535</c:v>
                </c:pt>
                <c:pt idx="91">
                  <c:v>1531</c:v>
                </c:pt>
                <c:pt idx="92">
                  <c:v>1470</c:v>
                </c:pt>
                <c:pt idx="93">
                  <c:v>1468</c:v>
                </c:pt>
                <c:pt idx="94">
                  <c:v>1499</c:v>
                </c:pt>
                <c:pt idx="95">
                  <c:v>1487</c:v>
                </c:pt>
                <c:pt idx="96">
                  <c:v>1516</c:v>
                </c:pt>
                <c:pt idx="97">
                  <c:v>1562</c:v>
                </c:pt>
                <c:pt idx="98">
                  <c:v>1532</c:v>
                </c:pt>
                <c:pt idx="99">
                  <c:v>1577</c:v>
                </c:pt>
                <c:pt idx="100">
                  <c:v>1596</c:v>
                </c:pt>
                <c:pt idx="101">
                  <c:v>1565</c:v>
                </c:pt>
                <c:pt idx="102">
                  <c:v>1609</c:v>
                </c:pt>
                <c:pt idx="103">
                  <c:v>1649</c:v>
                </c:pt>
                <c:pt idx="104">
                  <c:v>1686</c:v>
                </c:pt>
                <c:pt idx="105">
                  <c:v>1710</c:v>
                </c:pt>
                <c:pt idx="106">
                  <c:v>1694</c:v>
                </c:pt>
                <c:pt idx="107">
                  <c:v>1657</c:v>
                </c:pt>
                <c:pt idx="108">
                  <c:v>1660</c:v>
                </c:pt>
                <c:pt idx="109">
                  <c:v>1649</c:v>
                </c:pt>
                <c:pt idx="110">
                  <c:v>1687</c:v>
                </c:pt>
                <c:pt idx="111">
                  <c:v>1686</c:v>
                </c:pt>
                <c:pt idx="112">
                  <c:v>1723</c:v>
                </c:pt>
                <c:pt idx="113">
                  <c:v>1737</c:v>
                </c:pt>
                <c:pt idx="114">
                  <c:v>1647</c:v>
                </c:pt>
                <c:pt idx="115">
                  <c:v>1747</c:v>
                </c:pt>
                <c:pt idx="116">
                  <c:v>1860</c:v>
                </c:pt>
                <c:pt idx="117">
                  <c:v>1986</c:v>
                </c:pt>
                <c:pt idx="118">
                  <c:v>2291</c:v>
                </c:pt>
                <c:pt idx="119">
                  <c:v>2350</c:v>
                </c:pt>
                <c:pt idx="120">
                  <c:v>2471</c:v>
                </c:pt>
                <c:pt idx="121">
                  <c:v>2492</c:v>
                </c:pt>
                <c:pt idx="122">
                  <c:v>2497</c:v>
                </c:pt>
                <c:pt idx="123">
                  <c:v>2687</c:v>
                </c:pt>
                <c:pt idx="124">
                  <c:v>2801</c:v>
                </c:pt>
                <c:pt idx="125">
                  <c:v>3015</c:v>
                </c:pt>
                <c:pt idx="126">
                  <c:v>3037</c:v>
                </c:pt>
                <c:pt idx="127">
                  <c:v>3067</c:v>
                </c:pt>
                <c:pt idx="128">
                  <c:v>3064</c:v>
                </c:pt>
                <c:pt idx="129">
                  <c:v>2923</c:v>
                </c:pt>
                <c:pt idx="130">
                  <c:v>2958</c:v>
                </c:pt>
                <c:pt idx="131">
                  <c:v>2977</c:v>
                </c:pt>
                <c:pt idx="132">
                  <c:v>3027</c:v>
                </c:pt>
                <c:pt idx="133">
                  <c:v>3031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F32B44E-42F3-4E73-998F-4B9EA99D40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34B9EA0-47C5-4BB4-A13F-E47A4FEE76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F29ECEA-9F25-4BD0-889A-A1D2A9C99F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C679DAB-C7E7-4008-804F-4CF97B7F1B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D1EA446-77E5-4F3E-A408-AC2F7CE3DA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C0F21F0-93ED-486B-845C-AC04D53CB5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7C735D8-33D0-4EC7-870B-7A9A591CC2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3DB21E0-8484-4A30-88A7-3FC8018F38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C5986C8-1876-435C-9C1E-A957FEF1E0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A3CC284-A9E1-4326-A983-A4987A4F04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4F8553D-CDE3-4A4B-8DF4-3A42985B02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A6D8E3A-5BD9-4555-9180-10F9672CED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1EBA982-DB3C-490A-8C2D-79AC2A5B4C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F8B9DCA-2744-4A1E-AAF2-9FE5D644C9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C035254-559B-4F88-B1CA-BFE09F0926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AA06D62-64DD-462E-9859-8A818099B7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772FE4E-A508-405E-8AD4-C7558AF69C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699CC35-9BD5-4A16-A0F9-7D87AE7C77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DC684FB-3235-4998-B7F5-3AD0475E0F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888021A-DBF3-4201-B755-3B9EBE619C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C5465C2-B17B-4665-AD80-E5E6EE4FA4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B8591C2-D0BA-4635-AE57-C3A39C2549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B818232-F311-491E-AA51-804A26FC54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3FC6F2F-C84A-4BF8-97F2-D10B362AB6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D33517F-6D28-41C6-A709-73DB447024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6CFDA29-D6C5-47A5-B6EE-151BDAB442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ADE1D06-AE61-422C-81DD-A05B4D453A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B17ADAC-D464-4670-8588-9CB3E60F23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DC9CFEC-7EA8-483F-A760-43E67994C2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F31ABD1-091D-4691-B6C2-BB16FBCA5C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97B6A67-BCC8-4F2B-A2B1-9815BF5D58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AE2CE45-FF4A-48C9-A280-9DCEC3E337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B29AC00-4449-4ED1-A876-D143D8B18D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2DF7453-B1A5-4483-8113-52E6A459EF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5AD774E4-9B0F-4E14-8FB6-D95C69BBA0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4BA4C6F-78DC-40E3-8487-3BE71F8966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5A2FE9D9-8F8B-4614-8D9F-8CD0780CB6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D4BF0EDD-47D0-42FD-A346-8CDEAEC39B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C884C0A-C827-45D9-A7C4-BADDF39E13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9D4A084-F316-4293-A851-349FA28024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AC85D8F-EDC1-4364-847D-3721342D23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84F3850-A5AE-4E47-9AA2-D8DA82F294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9751ED04-B26A-4368-8CB8-44E00384A2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B27DB34-2B67-45F0-86EC-9F4CDA2466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46F2942-9FA8-493F-A4B5-53C6B5E0AB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43749BA-E5DE-45C4-928C-42200C064E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3D454A2-575B-41BC-9A76-C1C7B5FA37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398FED8-2970-45AB-8B7A-E55EA3B02A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7B5CFAF9-933C-4D09-AE1A-EF9C550581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D898178-BD3D-42DF-ACEB-B166F025A3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EBA14F7-8199-451D-99BC-87B61695A7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6BE130F-E9A4-42EF-BDA8-8552C1CA45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1A6C54B-B646-4658-951D-7C69575AA0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DBE5B51-AB8F-462D-87BA-216A450602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E98A9F6-E361-4CD8-9590-6FC58BBE41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4AE3653-D07B-4300-9500-699FA24B77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7E72E32-52ED-4347-B044-2E5D9097C2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F2E4644-FA21-41F2-886C-8F1D3748C1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7D688DB-95F4-4EC1-88D1-8B5C963255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BC690FC-EAB2-4883-9F61-E804DEB583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541A858-B4B6-4AC6-B05E-A5599A5986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ADC68CA-AAD1-4A8D-82EF-FC4B199089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5C48E262-DF1C-43B9-B55F-69104FE3A8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E81AAA0-2AE5-4D16-BF71-F8EC6B21EF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C92AD9D-42E5-49A8-A891-57C2B3CE91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EC636DB-880E-486E-B6DD-7B8BE7AE80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0B71F11-D016-47A2-9C92-84B64864F4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F35EC8C6-9372-4193-9027-AF626C477E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54CA0017-1F91-4FB8-AD39-8C2867592B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1306B2B-CB2D-49C7-B236-B9CA2B9ACF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A18F889-B36D-432F-B09B-00F7E64A27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0503AD1-8CBC-4DBF-AB2A-FDB1AADF35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8768C27-80CC-4FA1-864B-3C6C8FF513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B574D0B-7DC2-4C6D-8565-DDF0F6B09A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5D8F703-EB7A-4EB4-83B1-FAFECEDB56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E231249D-FDBC-4AB5-8119-45A3786598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F9FA060-317D-4F2D-A408-A2D1F3CB19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A553B012-7E3E-462B-8A09-54106E092E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A6911D0C-4304-4946-BE42-049B06EE5F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11F3CBD-632E-4FE0-A913-23C8F22E51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E7588306-3B85-42B4-9B03-B74198B3F8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B01464DE-820D-46D4-BAC8-54AF451ABF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C6F7E91C-73B3-42C8-94EB-1633A6BC3C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E94D980B-B519-4C18-8438-D82050D33A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48EF2C2-ADE9-48A0-84F1-0D06021B84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CE0667E-2D42-43B9-BE25-22CBED759F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3D3C071-B7FC-40D4-B83B-8703EAAACA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8A1E129F-2547-4870-8294-462C841BF9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40247B7-2E98-489B-9CE1-193FD239EE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1A24DBB8-AC4A-4590-B6BA-8BFBB6FA54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E951F9B1-CFEC-4E44-B2D5-B609749A15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0A7F60A-51C6-44A7-B076-9B05228EDC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B238A27B-C4FE-4BD1-AB42-465B21B6F8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45328FDE-E8DC-4ED6-9247-EA0E1AA7D5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E45A67B3-87E0-4E61-B536-4C1FA8ADBC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1FA00602-2B49-4762-BA34-B448B28D1B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35567057-2A1E-42BA-9C60-9ABA97616D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437772C-4BE2-4E77-9A0D-DEB1E51697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19D51D6B-7904-49AF-AC81-8E8DE8C629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FE1E7F77-0F12-4CAF-BF14-3B10CBA607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C69A3A78-ED7A-49AA-A511-51FBD4CFC0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29681C3C-0F1B-4848-A45F-B0956F5E4E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713B3BF5-CB79-420A-B63E-6724D3374F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E3446650-FDFA-4393-9377-B1288D8018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04821080-44BC-45FE-82B3-45C050DE62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3E5A18C3-9BF7-419C-B448-AAB3AF9A71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63677A94-BB69-4E9C-B1F8-45DCB34CA8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E747BEC6-EBE9-46DA-A581-43031D1741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428F89FB-2936-497F-8701-1507B811B9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C839154-CEAD-48B4-AB3D-E970257D58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5 576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DDE20B76-1A17-4E78-B09D-A0DA462D1A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35F9A3E3-E370-470E-A82B-92D9C8E267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C88C6C15-9C67-48BD-B135-813265DD19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00E0E206-49AA-48F8-8AFA-BECD970E94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5E539780-5BD7-4921-BC10-0E3323D2BE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21544C33-7DB0-4665-9903-0F73744E63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E5C85096-A3E6-4461-994E-E6EF1D3DEF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0D761013-48AA-4731-9B41-9FE22911AF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5A519BF7-5A34-4B3A-B725-FC3626F7B2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175D7C98-781B-4E87-8D41-830264F540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5B7DB2E2-5E2A-4CD8-AC1D-56940DDDA3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663FBDE0-7380-42E7-81CA-F1D374584A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1791D228-FC3C-4115-9F7E-1F06AF5C1E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Sheet1!$B$2:$B$135</c:f>
              <c:numCache>
                <c:formatCode>#,##0</c:formatCode>
                <c:ptCount val="13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Sheet1!$C$2:$C$135</c15:f>
                <c15:dlblRangeCache>
                  <c:ptCount val="134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Sheet1!$C$2:$C$135</c:f>
              <c:numCache>
                <c:formatCode>General</c:formatCode>
                <c:ptCount val="1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Sheet1!$D$2:$D$135</c:f>
              <c:numCache>
                <c:formatCode>#,##0</c:formatCode>
                <c:ptCount val="134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701</c:v>
                </c:pt>
                <c:pt idx="51">
                  <c:v>748</c:v>
                </c:pt>
                <c:pt idx="52">
                  <c:v>761</c:v>
                </c:pt>
                <c:pt idx="53">
                  <c:v>759</c:v>
                </c:pt>
                <c:pt idx="54">
                  <c:v>799</c:v>
                </c:pt>
                <c:pt idx="55">
                  <c:v>883</c:v>
                </c:pt>
                <c:pt idx="56">
                  <c:v>875</c:v>
                </c:pt>
                <c:pt idx="57">
                  <c:v>888</c:v>
                </c:pt>
                <c:pt idx="58">
                  <c:v>994</c:v>
                </c:pt>
                <c:pt idx="59">
                  <c:v>1028</c:v>
                </c:pt>
                <c:pt idx="60">
                  <c:v>1067</c:v>
                </c:pt>
                <c:pt idx="61">
                  <c:v>1116</c:v>
                </c:pt>
                <c:pt idx="62">
                  <c:v>1153</c:v>
                </c:pt>
                <c:pt idx="63">
                  <c:v>1177</c:v>
                </c:pt>
                <c:pt idx="64">
                  <c:v>1164</c:v>
                </c:pt>
                <c:pt idx="65">
                  <c:v>1174</c:v>
                </c:pt>
                <c:pt idx="66">
                  <c:v>1213</c:v>
                </c:pt>
                <c:pt idx="67">
                  <c:v>1159</c:v>
                </c:pt>
                <c:pt idx="68">
                  <c:v>1169</c:v>
                </c:pt>
                <c:pt idx="69">
                  <c:v>1183</c:v>
                </c:pt>
                <c:pt idx="70">
                  <c:v>1171</c:v>
                </c:pt>
                <c:pt idx="71">
                  <c:v>1110</c:v>
                </c:pt>
                <c:pt idx="72">
                  <c:v>1108</c:v>
                </c:pt>
                <c:pt idx="73">
                  <c:v>1102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703</c:v>
                </c:pt>
                <c:pt idx="95">
                  <c:v>681</c:v>
                </c:pt>
                <c:pt idx="96">
                  <c:v>669</c:v>
                </c:pt>
                <c:pt idx="97">
                  <c:v>706</c:v>
                </c:pt>
                <c:pt idx="98">
                  <c:v>694</c:v>
                </c:pt>
                <c:pt idx="99">
                  <c:v>681</c:v>
                </c:pt>
                <c:pt idx="100">
                  <c:v>705</c:v>
                </c:pt>
                <c:pt idx="101">
                  <c:v>693</c:v>
                </c:pt>
                <c:pt idx="102">
                  <c:v>690</c:v>
                </c:pt>
                <c:pt idx="103">
                  <c:v>706</c:v>
                </c:pt>
                <c:pt idx="104">
                  <c:v>724</c:v>
                </c:pt>
                <c:pt idx="105">
                  <c:v>719</c:v>
                </c:pt>
                <c:pt idx="106">
                  <c:v>734</c:v>
                </c:pt>
                <c:pt idx="107">
                  <c:v>720</c:v>
                </c:pt>
                <c:pt idx="108">
                  <c:v>724</c:v>
                </c:pt>
                <c:pt idx="109">
                  <c:v>735</c:v>
                </c:pt>
                <c:pt idx="110">
                  <c:v>743</c:v>
                </c:pt>
                <c:pt idx="111">
                  <c:v>750</c:v>
                </c:pt>
                <c:pt idx="112">
                  <c:v>756</c:v>
                </c:pt>
                <c:pt idx="113">
                  <c:v>769</c:v>
                </c:pt>
                <c:pt idx="114">
                  <c:v>740</c:v>
                </c:pt>
                <c:pt idx="115">
                  <c:v>758</c:v>
                </c:pt>
                <c:pt idx="116">
                  <c:v>797</c:v>
                </c:pt>
                <c:pt idx="117">
                  <c:v>840</c:v>
                </c:pt>
                <c:pt idx="118">
                  <c:v>904</c:v>
                </c:pt>
                <c:pt idx="119">
                  <c:v>942</c:v>
                </c:pt>
                <c:pt idx="120">
                  <c:v>954</c:v>
                </c:pt>
                <c:pt idx="121">
                  <c:v>971</c:v>
                </c:pt>
                <c:pt idx="122">
                  <c:v>944</c:v>
                </c:pt>
                <c:pt idx="123">
                  <c:v>955</c:v>
                </c:pt>
                <c:pt idx="124">
                  <c:v>997</c:v>
                </c:pt>
                <c:pt idx="125">
                  <c:v>1082</c:v>
                </c:pt>
                <c:pt idx="126">
                  <c:v>1108</c:v>
                </c:pt>
                <c:pt idx="127">
                  <c:v>1139</c:v>
                </c:pt>
                <c:pt idx="128">
                  <c:v>1127</c:v>
                </c:pt>
                <c:pt idx="129">
                  <c:v>1121</c:v>
                </c:pt>
                <c:pt idx="130">
                  <c:v>1131</c:v>
                </c:pt>
                <c:pt idx="131">
                  <c:v>1158</c:v>
                </c:pt>
                <c:pt idx="132">
                  <c:v>1170</c:v>
                </c:pt>
                <c:pt idx="133">
                  <c:v>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735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Sheet1!$B$2:$B$135</c:f>
              <c:numCache>
                <c:formatCode>#,##0</c:formatCode>
                <c:ptCount val="13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  <c:pt idx="128" formatCode="General">
                  <c:v>742</c:v>
                </c:pt>
                <c:pt idx="129" formatCode="General">
                  <c:v>765</c:v>
                </c:pt>
                <c:pt idx="130" formatCode="General">
                  <c:v>777</c:v>
                </c:pt>
                <c:pt idx="131" formatCode="General">
                  <c:v>804</c:v>
                </c:pt>
                <c:pt idx="132" formatCode="General">
                  <c:v>771</c:v>
                </c:pt>
                <c:pt idx="133" formatCode="General">
                  <c:v>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Sheet1!$C$2:$C$135</c:f>
              <c:numCache>
                <c:formatCode>General</c:formatCode>
                <c:ptCount val="1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Sheet1!$D$2:$D$135</c:f>
              <c:numCache>
                <c:formatCode>#,##0</c:formatCode>
                <c:ptCount val="1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Sheet1!$B$2:$B$135</c:f>
              <c:numCache>
                <c:formatCode>#,##0</c:formatCode>
                <c:ptCount val="13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Sheet1!$A$2:$A$135</c:f>
              <c:numCache>
                <c:formatCode>m/d/yyyy</c:formatCode>
                <c:ptCount val="1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</c:numCache>
            </c:numRef>
          </c:cat>
          <c:val>
            <c:numRef>
              <c:f>Sheet1!$C$2:$C$135</c:f>
              <c:numCache>
                <c:formatCode>General</c:formatCode>
                <c:ptCount val="1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90333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57640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32556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2422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7040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2609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1041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406</cp:revision>
  <dcterms:created xsi:type="dcterms:W3CDTF">2020-08-08T14:25:07Z</dcterms:created>
  <dcterms:modified xsi:type="dcterms:W3CDTF">2021-01-13T04:09:20Z</dcterms:modified>
</cp:coreProperties>
</file>