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Sheet1!$D$2:$D$136</c:f>
              <c:numCache>
                <c:formatCode>#,##0</c:formatCode>
                <c:ptCount val="13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381</c:v>
                </c:pt>
                <c:pt idx="52">
                  <c:v>379</c:v>
                </c:pt>
                <c:pt idx="53">
                  <c:v>377</c:v>
                </c:pt>
                <c:pt idx="54">
                  <c:v>385</c:v>
                </c:pt>
                <c:pt idx="55">
                  <c:v>432</c:v>
                </c:pt>
                <c:pt idx="56">
                  <c:v>456</c:v>
                </c:pt>
                <c:pt idx="57">
                  <c:v>468</c:v>
                </c:pt>
                <c:pt idx="58">
                  <c:v>522</c:v>
                </c:pt>
                <c:pt idx="59">
                  <c:v>534</c:v>
                </c:pt>
                <c:pt idx="60">
                  <c:v>560</c:v>
                </c:pt>
                <c:pt idx="61">
                  <c:v>574</c:v>
                </c:pt>
                <c:pt idx="62">
                  <c:v>603</c:v>
                </c:pt>
                <c:pt idx="63">
                  <c:v>625</c:v>
                </c:pt>
                <c:pt idx="64">
                  <c:v>605</c:v>
                </c:pt>
                <c:pt idx="65">
                  <c:v>596</c:v>
                </c:pt>
                <c:pt idx="66">
                  <c:v>604</c:v>
                </c:pt>
                <c:pt idx="67">
                  <c:v>585</c:v>
                </c:pt>
                <c:pt idx="68">
                  <c:v>585</c:v>
                </c:pt>
                <c:pt idx="69">
                  <c:v>612</c:v>
                </c:pt>
                <c:pt idx="70">
                  <c:v>609</c:v>
                </c:pt>
                <c:pt idx="71">
                  <c:v>585</c:v>
                </c:pt>
                <c:pt idx="72">
                  <c:v>562</c:v>
                </c:pt>
                <c:pt idx="73">
                  <c:v>548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307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327</c:v>
                </c:pt>
                <c:pt idx="116">
                  <c:v>346</c:v>
                </c:pt>
                <c:pt idx="117">
                  <c:v>364</c:v>
                </c:pt>
                <c:pt idx="118">
                  <c:v>389</c:v>
                </c:pt>
                <c:pt idx="119">
                  <c:v>411</c:v>
                </c:pt>
                <c:pt idx="120">
                  <c:v>424</c:v>
                </c:pt>
                <c:pt idx="121">
                  <c:v>434</c:v>
                </c:pt>
                <c:pt idx="122">
                  <c:v>431</c:v>
                </c:pt>
                <c:pt idx="123">
                  <c:v>453</c:v>
                </c:pt>
                <c:pt idx="124">
                  <c:v>471</c:v>
                </c:pt>
                <c:pt idx="125">
                  <c:v>505</c:v>
                </c:pt>
                <c:pt idx="126">
                  <c:v>530</c:v>
                </c:pt>
                <c:pt idx="127">
                  <c:v>549</c:v>
                </c:pt>
                <c:pt idx="128">
                  <c:v>544</c:v>
                </c:pt>
                <c:pt idx="129">
                  <c:v>511</c:v>
                </c:pt>
                <c:pt idx="130">
                  <c:v>505</c:v>
                </c:pt>
                <c:pt idx="131">
                  <c:v>529</c:v>
                </c:pt>
                <c:pt idx="132">
                  <c:v>544</c:v>
                </c:pt>
                <c:pt idx="133">
                  <c:v>537</c:v>
                </c:pt>
                <c:pt idx="134">
                  <c:v>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746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Sheet1!$B$2:$B$136</c:f>
              <c:numCache>
                <c:formatCode>#,##0</c:formatCode>
                <c:ptCount val="13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Sheet1!$C$2:$C$136</c:f>
              <c:numCache>
                <c:formatCode>General</c:formatCode>
                <c:ptCount val="1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Sheet1!$D$2:$D$136</c:f>
              <c:numCache>
                <c:formatCode>#,##0</c:formatCode>
                <c:ptCount val="13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815</c:v>
                </c:pt>
                <c:pt idx="37">
                  <c:v>895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1772</c:v>
                </c:pt>
                <c:pt idx="48">
                  <c:v>1893</c:v>
                </c:pt>
                <c:pt idx="49">
                  <c:v>2031</c:v>
                </c:pt>
                <c:pt idx="50">
                  <c:v>2183</c:v>
                </c:pt>
                <c:pt idx="51">
                  <c:v>2318</c:v>
                </c:pt>
                <c:pt idx="52">
                  <c:v>2379</c:v>
                </c:pt>
                <c:pt idx="53">
                  <c:v>2493</c:v>
                </c:pt>
                <c:pt idx="54">
                  <c:v>2630</c:v>
                </c:pt>
                <c:pt idx="55">
                  <c:v>2836</c:v>
                </c:pt>
                <c:pt idx="56">
                  <c:v>2974</c:v>
                </c:pt>
                <c:pt idx="57">
                  <c:v>3036</c:v>
                </c:pt>
                <c:pt idx="58">
                  <c:v>3252</c:v>
                </c:pt>
                <c:pt idx="59">
                  <c:v>3298</c:v>
                </c:pt>
                <c:pt idx="60">
                  <c:v>3361</c:v>
                </c:pt>
                <c:pt idx="61">
                  <c:v>3445</c:v>
                </c:pt>
                <c:pt idx="62">
                  <c:v>3564</c:v>
                </c:pt>
                <c:pt idx="63">
                  <c:v>3584</c:v>
                </c:pt>
                <c:pt idx="64">
                  <c:v>3561</c:v>
                </c:pt>
                <c:pt idx="65">
                  <c:v>3488</c:v>
                </c:pt>
                <c:pt idx="66">
                  <c:v>3425</c:v>
                </c:pt>
                <c:pt idx="67">
                  <c:v>3355</c:v>
                </c:pt>
                <c:pt idx="68">
                  <c:v>3359</c:v>
                </c:pt>
                <c:pt idx="69">
                  <c:v>3295</c:v>
                </c:pt>
                <c:pt idx="70">
                  <c:v>3196</c:v>
                </c:pt>
                <c:pt idx="71">
                  <c:v>2959</c:v>
                </c:pt>
                <c:pt idx="72">
                  <c:v>2884</c:v>
                </c:pt>
                <c:pt idx="73">
                  <c:v>2745</c:v>
                </c:pt>
                <c:pt idx="74">
                  <c:v>2623</c:v>
                </c:pt>
                <c:pt idx="75">
                  <c:v>2549</c:v>
                </c:pt>
                <c:pt idx="76">
                  <c:v>2555</c:v>
                </c:pt>
                <c:pt idx="77">
                  <c:v>2481</c:v>
                </c:pt>
                <c:pt idx="78">
                  <c:v>2437</c:v>
                </c:pt>
                <c:pt idx="79">
                  <c:v>2360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2021</c:v>
                </c:pt>
                <c:pt idx="86">
                  <c:v>1932</c:v>
                </c:pt>
                <c:pt idx="87">
                  <c:v>1812</c:v>
                </c:pt>
                <c:pt idx="88">
                  <c:v>1503</c:v>
                </c:pt>
                <c:pt idx="89">
                  <c:v>1542</c:v>
                </c:pt>
                <c:pt idx="90">
                  <c:v>1535</c:v>
                </c:pt>
                <c:pt idx="91">
                  <c:v>1531</c:v>
                </c:pt>
                <c:pt idx="92">
                  <c:v>1470</c:v>
                </c:pt>
                <c:pt idx="93">
                  <c:v>1468</c:v>
                </c:pt>
                <c:pt idx="94">
                  <c:v>1499</c:v>
                </c:pt>
                <c:pt idx="95">
                  <c:v>1487</c:v>
                </c:pt>
                <c:pt idx="96">
                  <c:v>1516</c:v>
                </c:pt>
                <c:pt idx="97">
                  <c:v>1563</c:v>
                </c:pt>
                <c:pt idx="98">
                  <c:v>1533</c:v>
                </c:pt>
                <c:pt idx="99">
                  <c:v>1578</c:v>
                </c:pt>
                <c:pt idx="100">
                  <c:v>1596</c:v>
                </c:pt>
                <c:pt idx="101">
                  <c:v>1565</c:v>
                </c:pt>
                <c:pt idx="102">
                  <c:v>1609</c:v>
                </c:pt>
                <c:pt idx="103">
                  <c:v>1648</c:v>
                </c:pt>
                <c:pt idx="104">
                  <c:v>1685</c:v>
                </c:pt>
                <c:pt idx="105">
                  <c:v>1709</c:v>
                </c:pt>
                <c:pt idx="106">
                  <c:v>1693</c:v>
                </c:pt>
                <c:pt idx="107">
                  <c:v>1656</c:v>
                </c:pt>
                <c:pt idx="108">
                  <c:v>1660</c:v>
                </c:pt>
                <c:pt idx="109">
                  <c:v>1649</c:v>
                </c:pt>
                <c:pt idx="110">
                  <c:v>1686</c:v>
                </c:pt>
                <c:pt idx="111">
                  <c:v>1685</c:v>
                </c:pt>
                <c:pt idx="112">
                  <c:v>1722</c:v>
                </c:pt>
                <c:pt idx="113">
                  <c:v>1741</c:v>
                </c:pt>
                <c:pt idx="114">
                  <c:v>1651</c:v>
                </c:pt>
                <c:pt idx="115">
                  <c:v>1752</c:v>
                </c:pt>
                <c:pt idx="116">
                  <c:v>1866</c:v>
                </c:pt>
                <c:pt idx="117">
                  <c:v>1993</c:v>
                </c:pt>
                <c:pt idx="118">
                  <c:v>2300</c:v>
                </c:pt>
                <c:pt idx="119">
                  <c:v>2353</c:v>
                </c:pt>
                <c:pt idx="120">
                  <c:v>2474</c:v>
                </c:pt>
                <c:pt idx="121">
                  <c:v>2492</c:v>
                </c:pt>
                <c:pt idx="122">
                  <c:v>2499</c:v>
                </c:pt>
                <c:pt idx="123">
                  <c:v>2685</c:v>
                </c:pt>
                <c:pt idx="124">
                  <c:v>2801</c:v>
                </c:pt>
                <c:pt idx="125">
                  <c:v>3018</c:v>
                </c:pt>
                <c:pt idx="126">
                  <c:v>3041</c:v>
                </c:pt>
                <c:pt idx="127">
                  <c:v>3073</c:v>
                </c:pt>
                <c:pt idx="128">
                  <c:v>3066</c:v>
                </c:pt>
                <c:pt idx="129">
                  <c:v>2925</c:v>
                </c:pt>
                <c:pt idx="130">
                  <c:v>2965</c:v>
                </c:pt>
                <c:pt idx="131">
                  <c:v>2982</c:v>
                </c:pt>
                <c:pt idx="132">
                  <c:v>3023</c:v>
                </c:pt>
                <c:pt idx="133">
                  <c:v>3106</c:v>
                </c:pt>
                <c:pt idx="134">
                  <c:v>2954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847A64-FAB5-49FD-AF13-6453603DAA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FC45717-88D1-4085-BAD0-9AA2685500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CEB85C6-D17F-4F0A-8F5D-56043BA5E7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98C95F3-FF2B-4885-8A8C-427FFFA65E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536A39C-6CE0-4CCD-846C-9A4508F862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E4B2EDD-D550-403C-9070-AE96125C50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F18E376-AE53-4185-B7D4-57FEAAE02A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3E026AC-13B2-4855-A66C-CD4B93F388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D79A44D-AE30-47C2-93FD-A5DC623828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AE800C9-C17C-44AC-B1EE-17475AEF75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11366DF-E11E-4BFE-A73E-F1A8D1A004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D158921-ED3D-43A5-B5FC-F71838480E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36A4760-FF3D-440B-9EFB-7B20EEB84A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A060B83-EB7E-4583-AF0F-97F352765B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E361BFB-3E92-4FB9-8169-3F9C57A2C4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ACF3692-BAA2-46FE-87AD-BEFCDEC689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3CBB090F-8513-4FF9-9403-3C7BFA1C6E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EF4EF91-921B-4D54-AD1C-ACB67C820C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7E2B3A0-FEEA-4C45-AF9A-4EADD16F82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C08CD26-DEEA-44BC-B00E-AF7C9A24BC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7462C68-F46E-4EB6-8138-F905470642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98DF68F-EDD5-4054-8A3B-6DB8FA56F2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D5E287F-AB1A-4187-869D-418C9BD2D7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05E4776-80EE-48A3-B263-A22D29635C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14D3DBB-2EBA-45B4-BD60-CA917984A5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659889C-A45D-4F9E-A001-890ED8A9CF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159200B-3C8F-426A-90C3-5FCBA5109F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2CA96C6-3487-4BCF-A46B-F4FEAC7E1F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74BDAC0-4396-4FA0-A246-9EFCE851C2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0A67994-9CE3-4E32-930D-9169CFE92D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5C3259A-840B-4D33-8C3E-A611DF1C2B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FFF5D7F-9A81-49AF-A47F-DFB8FBBC17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A129F04-6BDE-493C-B4D0-9D2C2226AA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B8E2A494-8A19-4A5E-9B3E-04B594C2B0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10C6510-DCBD-4681-B2D3-748D2C642D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C4F3426-8579-411C-8B2E-3395903F7C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F605DFC-4E35-4C70-9A49-5A40617510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DB41A5A-CD6E-4895-9874-7AAF8D1961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EF6F5E43-00C5-4A3F-96E5-D2E3DC9676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B37DB49-AC02-4C5E-95B2-D8E86B87A5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4E7CE28F-077F-434B-A09C-42D59B4375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BB9C4499-D176-429A-A146-8C845D1C0B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118DD1F1-AB24-4E64-A837-196D9EE531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835512D1-B69E-4933-BBF3-9481B0FDB8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A4054FF-8AC5-478B-A558-846E938ED1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5EA1852A-95E3-4253-852A-A594682BAB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33BEB32-F9B1-4D2D-8DFE-ACE88E14AF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710E7FE-343B-4475-840D-13CF9C2379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8FACFFB-2529-4EB6-AA49-FDAFD690F3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B7F719CE-C013-47A2-BF98-2D0CEE945D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D05EAA0-C3C7-468E-940E-0A222084B5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ADEE280-C9FE-4CBC-A001-79A71D5DFE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DA643DB-258F-4CFB-B72A-A723A4A488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17E145B9-F662-452A-9419-A8030919C9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22BD67EF-7FD4-4FF3-B1C4-4C223A8061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9F1C89A-B9A0-4D7F-9803-AA46F26D68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5263154D-5B16-4724-8DAA-12CF90AA78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1EAF4382-BE30-4018-9067-827150C592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2F4607D-7699-4034-BFF3-AFEEBEC0C0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C9A2F780-51F2-4AAB-A598-5C2EB0ADD6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E3F329CA-8E8E-4855-8219-B69AED2413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1693E557-7B46-44D8-9DCD-3F9EF73583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34076F19-54B4-483D-BCE0-3FF357AC30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D500AD0-3048-4964-B9D6-952237E781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B6333DE7-F930-46B6-917A-000DADDA14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B9449A3E-374B-4F2C-81E2-CE1659F93D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E4F9D54-A637-4CB9-A564-B51FE86B4E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D3FFE8D1-9C0E-4216-8734-2CBBD52B52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124911E-8B3D-454E-9A47-3B2A61A41C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282E053-5059-4581-93C3-6AED7AE66F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64083FAA-29CA-402C-BE5A-E6B0976289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9DAD1E3C-1232-4654-9847-2B5FDECD40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CBA63A3-1412-4B3E-A496-7B7C188318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6107FF27-39C9-48BE-9376-48251EFA5B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C71007B0-AB9D-4EDE-9A31-3C1E1FCC79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4A48A628-3995-4A6F-AA71-4466BE150F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2A4B1C4B-1B67-47A1-8FAC-99A8BE44BB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E66A9776-CC3B-4B71-B5CC-BDBC6E2455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F042425-380B-468C-8AAE-2C72210D9E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B45F1DDB-E5EE-475C-A1AA-1DC64918E8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B8B1678-903A-47B3-A1FB-B8C59BABD5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ED892975-77C8-4035-BB1E-34ECC823B8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3C499A3-78C7-472B-AEF3-589FA24BB3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A10B8845-8725-4B86-B55A-FC90EB2188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55CECD97-6AF4-4828-A20B-56D4FD68C4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06E88EC4-27D3-41C0-AB5A-23542CDC71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C69144C5-0263-4855-B3F8-730AB0A448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16C3C115-B6A9-470D-99B9-32098EE5D8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1DCD2841-7D18-44B8-9986-6976A32BA0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20E94E39-2B75-4400-96D8-7A07C29C85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7A347CAD-1D01-4AAD-BD70-2307424D08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1B1616C4-D49D-4E16-93E7-7922DE8903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FE387F7A-F3A7-47E6-8E35-EF0A3C1C50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D30B2BC0-AD88-4571-A0EF-359248EA22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D591F0E0-0D4B-45BC-80CA-5A1832CE00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29BEF319-64CC-463B-955F-25925F14DB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D77E5898-87E6-44AE-8C8D-904E66A7D1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68EF4CEE-11F8-42D2-9023-4E3BAEE0D4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983E5003-743A-4C1D-8A5A-4A6B6D3E02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BF25A4A8-0AF7-46B7-9BDC-2071447DFF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7BE9E86D-6A1B-45A3-81FE-D37036FB69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01E0966D-8825-45AF-82D3-33D63D3074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2462467B-2697-41BC-B151-58A81117F0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0EA773AF-DA01-4BFC-9484-1B3A45142D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08F9BCE7-5C24-4BDB-BBFC-824FE83111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9ECE6111-49CE-4B29-80CD-3B3DFA0D5B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E26A8967-AF52-4968-81B7-58E84BA2D2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82EF2FA1-7BB6-4E44-ABAC-7603AC967D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74F3DB0E-94FC-43D6-A628-66FB55F200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336FF00E-B56F-4C06-A08F-6264017650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5 644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6F4169C4-6F83-4EA8-8BEC-37BF03F410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F7178AE5-38EB-4E3E-AA25-A56DBE1EB0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70EF8A19-1FCF-466F-B5B9-7BB63A9C0A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86CF8D4F-31B6-4FD6-AFB8-7286297CBC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EB800D6C-D23D-4E26-87FB-FEC9F8D32F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44913961-AA16-47E1-8110-C8E7276F8C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0C386F56-3733-40DB-BF5E-B2805D08B4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1C6918CD-8690-47A1-8CAF-D9DC32D828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D8A803E6-9342-47A3-9718-A11F34CE75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E83FC925-ABFB-421A-9B18-5C7D076EFF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8EBCF184-A21D-4D57-BADA-4D606EC68C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2A45C91C-42EA-48A6-8703-28638DD5EA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23B031EE-1177-4EA0-B1E6-5828A5B4C9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5CC6E493-B054-41F6-BC79-6B1E40E0BD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Sheet1!$B$2:$B$136</c:f>
              <c:numCache>
                <c:formatCode>#,##0</c:formatCode>
                <c:ptCount val="13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Sheet1!$C$2:$C$136</c15:f>
                <c15:dlblRangeCache>
                  <c:ptCount val="135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Sheet1!$C$2:$C$136</c:f>
              <c:numCache>
                <c:formatCode>General</c:formatCode>
                <c:ptCount val="1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Sheet1!$D$2:$D$136</c:f>
              <c:numCache>
                <c:formatCode>#,##0</c:formatCode>
                <c:ptCount val="135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355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637</c:v>
                </c:pt>
                <c:pt idx="50">
                  <c:v>701</c:v>
                </c:pt>
                <c:pt idx="51">
                  <c:v>748</c:v>
                </c:pt>
                <c:pt idx="52">
                  <c:v>761</c:v>
                </c:pt>
                <c:pt idx="53">
                  <c:v>759</c:v>
                </c:pt>
                <c:pt idx="54">
                  <c:v>799</c:v>
                </c:pt>
                <c:pt idx="55">
                  <c:v>883</c:v>
                </c:pt>
                <c:pt idx="56">
                  <c:v>875</c:v>
                </c:pt>
                <c:pt idx="57">
                  <c:v>888</c:v>
                </c:pt>
                <c:pt idx="58">
                  <c:v>994</c:v>
                </c:pt>
                <c:pt idx="59">
                  <c:v>1028</c:v>
                </c:pt>
                <c:pt idx="60">
                  <c:v>1067</c:v>
                </c:pt>
                <c:pt idx="61">
                  <c:v>1116</c:v>
                </c:pt>
                <c:pt idx="62">
                  <c:v>1153</c:v>
                </c:pt>
                <c:pt idx="63">
                  <c:v>1178</c:v>
                </c:pt>
                <c:pt idx="64">
                  <c:v>1165</c:v>
                </c:pt>
                <c:pt idx="65">
                  <c:v>1175</c:v>
                </c:pt>
                <c:pt idx="66">
                  <c:v>1214</c:v>
                </c:pt>
                <c:pt idx="67">
                  <c:v>1160</c:v>
                </c:pt>
                <c:pt idx="68">
                  <c:v>1170</c:v>
                </c:pt>
                <c:pt idx="69">
                  <c:v>1184</c:v>
                </c:pt>
                <c:pt idx="70">
                  <c:v>1172</c:v>
                </c:pt>
                <c:pt idx="71">
                  <c:v>1111</c:v>
                </c:pt>
                <c:pt idx="72">
                  <c:v>1109</c:v>
                </c:pt>
                <c:pt idx="73">
                  <c:v>1102</c:v>
                </c:pt>
                <c:pt idx="74">
                  <c:v>1068</c:v>
                </c:pt>
                <c:pt idx="75">
                  <c:v>1041</c:v>
                </c:pt>
                <c:pt idx="76">
                  <c:v>1036</c:v>
                </c:pt>
                <c:pt idx="77">
                  <c:v>992</c:v>
                </c:pt>
                <c:pt idx="78">
                  <c:v>1003</c:v>
                </c:pt>
                <c:pt idx="79">
                  <c:v>971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875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774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695</c:v>
                </c:pt>
                <c:pt idx="99">
                  <c:v>682</c:v>
                </c:pt>
                <c:pt idx="100">
                  <c:v>706</c:v>
                </c:pt>
                <c:pt idx="101">
                  <c:v>694</c:v>
                </c:pt>
                <c:pt idx="102">
                  <c:v>691</c:v>
                </c:pt>
                <c:pt idx="103">
                  <c:v>707</c:v>
                </c:pt>
                <c:pt idx="104">
                  <c:v>726</c:v>
                </c:pt>
                <c:pt idx="105">
                  <c:v>721</c:v>
                </c:pt>
                <c:pt idx="106">
                  <c:v>735</c:v>
                </c:pt>
                <c:pt idx="107">
                  <c:v>721</c:v>
                </c:pt>
                <c:pt idx="108">
                  <c:v>725</c:v>
                </c:pt>
                <c:pt idx="109">
                  <c:v>737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772</c:v>
                </c:pt>
                <c:pt idx="114">
                  <c:v>743</c:v>
                </c:pt>
                <c:pt idx="115">
                  <c:v>761</c:v>
                </c:pt>
                <c:pt idx="116">
                  <c:v>800</c:v>
                </c:pt>
                <c:pt idx="117">
                  <c:v>840</c:v>
                </c:pt>
                <c:pt idx="118">
                  <c:v>906</c:v>
                </c:pt>
                <c:pt idx="119">
                  <c:v>942</c:v>
                </c:pt>
                <c:pt idx="120">
                  <c:v>955</c:v>
                </c:pt>
                <c:pt idx="121">
                  <c:v>972</c:v>
                </c:pt>
                <c:pt idx="122">
                  <c:v>945</c:v>
                </c:pt>
                <c:pt idx="123">
                  <c:v>955</c:v>
                </c:pt>
                <c:pt idx="124">
                  <c:v>997</c:v>
                </c:pt>
                <c:pt idx="125">
                  <c:v>1082</c:v>
                </c:pt>
                <c:pt idx="126">
                  <c:v>1108</c:v>
                </c:pt>
                <c:pt idx="127">
                  <c:v>1141</c:v>
                </c:pt>
                <c:pt idx="128">
                  <c:v>1127</c:v>
                </c:pt>
                <c:pt idx="129">
                  <c:v>1120</c:v>
                </c:pt>
                <c:pt idx="130">
                  <c:v>1129</c:v>
                </c:pt>
                <c:pt idx="131">
                  <c:v>1160</c:v>
                </c:pt>
                <c:pt idx="132">
                  <c:v>1176</c:v>
                </c:pt>
                <c:pt idx="133">
                  <c:v>1162</c:v>
                </c:pt>
                <c:pt idx="134">
                  <c:v>1138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Sheet1!$B$2:$B$136</c:f>
              <c:numCache>
                <c:formatCode>#,##0</c:formatCode>
                <c:ptCount val="13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 formatCode="General">
                  <c:v>771</c:v>
                </c:pt>
                <c:pt idx="127" formatCode="General">
                  <c:v>749</c:v>
                </c:pt>
                <c:pt idx="128" formatCode="General">
                  <c:v>742</c:v>
                </c:pt>
                <c:pt idx="129" formatCode="General">
                  <c:v>765</c:v>
                </c:pt>
                <c:pt idx="130" formatCode="General">
                  <c:v>777</c:v>
                </c:pt>
                <c:pt idx="131" formatCode="General">
                  <c:v>804</c:v>
                </c:pt>
                <c:pt idx="132" formatCode="General">
                  <c:v>771</c:v>
                </c:pt>
                <c:pt idx="133" formatCode="General">
                  <c:v>735</c:v>
                </c:pt>
                <c:pt idx="134" formatCode="General">
                  <c:v>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Sheet1!$C$2:$C$136</c:f>
              <c:numCache>
                <c:formatCode>General</c:formatCode>
                <c:ptCount val="1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Sheet1!$D$2:$D$136</c:f>
              <c:numCache>
                <c:formatCode>#,##0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 formatCode="General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Sheet1!$B$2:$B$136</c:f>
              <c:numCache>
                <c:formatCode>#,##0</c:formatCode>
                <c:ptCount val="13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</c:numCache>
            </c:numRef>
          </c:cat>
          <c:val>
            <c:numRef>
              <c:f>Sheet1!$C$2:$C$136</c:f>
              <c:numCache>
                <c:formatCode>General</c:formatCode>
                <c:ptCount val="1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14. </a:t>
            </a:r>
            <a:r>
              <a:rPr lang="cs-CZ" sz="3600" b="1" i="1" dirty="0"/>
              <a:t>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69716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36615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0016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32089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1567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4705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411</cp:revision>
  <dcterms:created xsi:type="dcterms:W3CDTF">2020-08-08T14:25:07Z</dcterms:created>
  <dcterms:modified xsi:type="dcterms:W3CDTF">2021-01-14T04:24:16Z</dcterms:modified>
</cp:coreProperties>
</file>