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Sheet1!$D$2:$D$137</c:f>
              <c:numCache>
                <c:formatCode>#,##0</c:formatCode>
                <c:ptCount val="136"/>
                <c:pt idx="0">
                  <c:v>27</c:v>
                </c:pt>
                <c:pt idx="1">
                  <c:v>29</c:v>
                </c:pt>
                <c:pt idx="2">
                  <c:v>31</c:v>
                </c:pt>
                <c:pt idx="3">
                  <c:v>33</c:v>
                </c:pt>
                <c:pt idx="4">
                  <c:v>33</c:v>
                </c:pt>
                <c:pt idx="5">
                  <c:v>35</c:v>
                </c:pt>
                <c:pt idx="6">
                  <c:v>39</c:v>
                </c:pt>
                <c:pt idx="7">
                  <c:v>36</c:v>
                </c:pt>
                <c:pt idx="8">
                  <c:v>39</c:v>
                </c:pt>
                <c:pt idx="9">
                  <c:v>41</c:v>
                </c:pt>
                <c:pt idx="10">
                  <c:v>43</c:v>
                </c:pt>
                <c:pt idx="11">
                  <c:v>41</c:v>
                </c:pt>
                <c:pt idx="12">
                  <c:v>44</c:v>
                </c:pt>
                <c:pt idx="13">
                  <c:v>41</c:v>
                </c:pt>
                <c:pt idx="14">
                  <c:v>41</c:v>
                </c:pt>
                <c:pt idx="15">
                  <c:v>42</c:v>
                </c:pt>
                <c:pt idx="16">
                  <c:v>49</c:v>
                </c:pt>
                <c:pt idx="17">
                  <c:v>57</c:v>
                </c:pt>
                <c:pt idx="18">
                  <c:v>56</c:v>
                </c:pt>
                <c:pt idx="19">
                  <c:v>58</c:v>
                </c:pt>
                <c:pt idx="20">
                  <c:v>70</c:v>
                </c:pt>
                <c:pt idx="21">
                  <c:v>74</c:v>
                </c:pt>
                <c:pt idx="22">
                  <c:v>79</c:v>
                </c:pt>
                <c:pt idx="23">
                  <c:v>92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173</c:v>
                </c:pt>
                <c:pt idx="38">
                  <c:v>190</c:v>
                </c:pt>
                <c:pt idx="39">
                  <c:v>204</c:v>
                </c:pt>
                <c:pt idx="40">
                  <c:v>190</c:v>
                </c:pt>
                <c:pt idx="41">
                  <c:v>215</c:v>
                </c:pt>
                <c:pt idx="42">
                  <c:v>231</c:v>
                </c:pt>
                <c:pt idx="43">
                  <c:v>243</c:v>
                </c:pt>
                <c:pt idx="44">
                  <c:v>267</c:v>
                </c:pt>
                <c:pt idx="45">
                  <c:v>288</c:v>
                </c:pt>
                <c:pt idx="46">
                  <c:v>300</c:v>
                </c:pt>
                <c:pt idx="47">
                  <c:v>310</c:v>
                </c:pt>
                <c:pt idx="48">
                  <c:v>327</c:v>
                </c:pt>
                <c:pt idx="49">
                  <c:v>341</c:v>
                </c:pt>
                <c:pt idx="50">
                  <c:v>360</c:v>
                </c:pt>
                <c:pt idx="51">
                  <c:v>381</c:v>
                </c:pt>
                <c:pt idx="52">
                  <c:v>379</c:v>
                </c:pt>
                <c:pt idx="53">
                  <c:v>377</c:v>
                </c:pt>
                <c:pt idx="54">
                  <c:v>385</c:v>
                </c:pt>
                <c:pt idx="55">
                  <c:v>432</c:v>
                </c:pt>
                <c:pt idx="56">
                  <c:v>456</c:v>
                </c:pt>
                <c:pt idx="57">
                  <c:v>468</c:v>
                </c:pt>
                <c:pt idx="58">
                  <c:v>522</c:v>
                </c:pt>
                <c:pt idx="59">
                  <c:v>534</c:v>
                </c:pt>
                <c:pt idx="60">
                  <c:v>560</c:v>
                </c:pt>
                <c:pt idx="61">
                  <c:v>574</c:v>
                </c:pt>
                <c:pt idx="62">
                  <c:v>603</c:v>
                </c:pt>
                <c:pt idx="63">
                  <c:v>625</c:v>
                </c:pt>
                <c:pt idx="64">
                  <c:v>605</c:v>
                </c:pt>
                <c:pt idx="65">
                  <c:v>596</c:v>
                </c:pt>
                <c:pt idx="66">
                  <c:v>604</c:v>
                </c:pt>
                <c:pt idx="67">
                  <c:v>585</c:v>
                </c:pt>
                <c:pt idx="68">
                  <c:v>585</c:v>
                </c:pt>
                <c:pt idx="69">
                  <c:v>612</c:v>
                </c:pt>
                <c:pt idx="70">
                  <c:v>609</c:v>
                </c:pt>
                <c:pt idx="71">
                  <c:v>585</c:v>
                </c:pt>
                <c:pt idx="72">
                  <c:v>562</c:v>
                </c:pt>
                <c:pt idx="73">
                  <c:v>548</c:v>
                </c:pt>
                <c:pt idx="74">
                  <c:v>527</c:v>
                </c:pt>
                <c:pt idx="75">
                  <c:v>517</c:v>
                </c:pt>
                <c:pt idx="76">
                  <c:v>503</c:v>
                </c:pt>
                <c:pt idx="77">
                  <c:v>471</c:v>
                </c:pt>
                <c:pt idx="78">
                  <c:v>474</c:v>
                </c:pt>
                <c:pt idx="79">
                  <c:v>466</c:v>
                </c:pt>
                <c:pt idx="80">
                  <c:v>446</c:v>
                </c:pt>
                <c:pt idx="81">
                  <c:v>448</c:v>
                </c:pt>
                <c:pt idx="82">
                  <c:v>445</c:v>
                </c:pt>
                <c:pt idx="83">
                  <c:v>435</c:v>
                </c:pt>
                <c:pt idx="84">
                  <c:v>403</c:v>
                </c:pt>
                <c:pt idx="85">
                  <c:v>387</c:v>
                </c:pt>
                <c:pt idx="86">
                  <c:v>393</c:v>
                </c:pt>
                <c:pt idx="87">
                  <c:v>366</c:v>
                </c:pt>
                <c:pt idx="88">
                  <c:v>355</c:v>
                </c:pt>
                <c:pt idx="89">
                  <c:v>338</c:v>
                </c:pt>
                <c:pt idx="90">
                  <c:v>346</c:v>
                </c:pt>
                <c:pt idx="91">
                  <c:v>318</c:v>
                </c:pt>
                <c:pt idx="92">
                  <c:v>304</c:v>
                </c:pt>
                <c:pt idx="93">
                  <c:v>291</c:v>
                </c:pt>
                <c:pt idx="94">
                  <c:v>290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286</c:v>
                </c:pt>
                <c:pt idx="99">
                  <c:v>278</c:v>
                </c:pt>
                <c:pt idx="100">
                  <c:v>298</c:v>
                </c:pt>
                <c:pt idx="101">
                  <c:v>307</c:v>
                </c:pt>
                <c:pt idx="102">
                  <c:v>304</c:v>
                </c:pt>
                <c:pt idx="103">
                  <c:v>302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299</c:v>
                </c:pt>
                <c:pt idx="108">
                  <c:v>310</c:v>
                </c:pt>
                <c:pt idx="109">
                  <c:v>305</c:v>
                </c:pt>
                <c:pt idx="110">
                  <c:v>298</c:v>
                </c:pt>
                <c:pt idx="111">
                  <c:v>303</c:v>
                </c:pt>
                <c:pt idx="112">
                  <c:v>314</c:v>
                </c:pt>
                <c:pt idx="113">
                  <c:v>328</c:v>
                </c:pt>
                <c:pt idx="114">
                  <c:v>317</c:v>
                </c:pt>
                <c:pt idx="115">
                  <c:v>327</c:v>
                </c:pt>
                <c:pt idx="116">
                  <c:v>346</c:v>
                </c:pt>
                <c:pt idx="117">
                  <c:v>365</c:v>
                </c:pt>
                <c:pt idx="118">
                  <c:v>389</c:v>
                </c:pt>
                <c:pt idx="119">
                  <c:v>411</c:v>
                </c:pt>
                <c:pt idx="120">
                  <c:v>424</c:v>
                </c:pt>
                <c:pt idx="121">
                  <c:v>434</c:v>
                </c:pt>
                <c:pt idx="122">
                  <c:v>431</c:v>
                </c:pt>
                <c:pt idx="123">
                  <c:v>453</c:v>
                </c:pt>
                <c:pt idx="124">
                  <c:v>471</c:v>
                </c:pt>
                <c:pt idx="125">
                  <c:v>505</c:v>
                </c:pt>
                <c:pt idx="126">
                  <c:v>530</c:v>
                </c:pt>
                <c:pt idx="127">
                  <c:v>550</c:v>
                </c:pt>
                <c:pt idx="128">
                  <c:v>547</c:v>
                </c:pt>
                <c:pt idx="129">
                  <c:v>513</c:v>
                </c:pt>
                <c:pt idx="130">
                  <c:v>507</c:v>
                </c:pt>
                <c:pt idx="131">
                  <c:v>530</c:v>
                </c:pt>
                <c:pt idx="132">
                  <c:v>548</c:v>
                </c:pt>
                <c:pt idx="133">
                  <c:v>543</c:v>
                </c:pt>
                <c:pt idx="134">
                  <c:v>557</c:v>
                </c:pt>
                <c:pt idx="135" formatCode="General">
                  <c:v>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20"/>
              <c:layout>
                <c:manualLayout>
                  <c:x val="2.5941700438539154E-2"/>
                  <c:y val="-8.5320853081239031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753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CBF-4EA3-885B-E9AB165CF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Sheet1!$B$2:$B$137</c:f>
              <c:numCache>
                <c:formatCode>#,##0</c:formatCode>
                <c:ptCount val="136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 formatCode="General">
                  <c:v>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Sheet1!$C$2:$C$137</c:f>
              <c:numCache>
                <c:formatCode>General</c:formatCode>
                <c:ptCount val="13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Sheet1!$D$2:$D$137</c:f>
              <c:numCache>
                <c:formatCode>#,##0</c:formatCode>
                <c:ptCount val="136"/>
                <c:pt idx="0">
                  <c:v>60</c:v>
                </c:pt>
                <c:pt idx="1">
                  <c:v>53</c:v>
                </c:pt>
                <c:pt idx="2">
                  <c:v>54</c:v>
                </c:pt>
                <c:pt idx="3">
                  <c:v>55</c:v>
                </c:pt>
                <c:pt idx="4">
                  <c:v>66</c:v>
                </c:pt>
                <c:pt idx="5">
                  <c:v>73</c:v>
                </c:pt>
                <c:pt idx="6">
                  <c:v>84</c:v>
                </c:pt>
                <c:pt idx="7">
                  <c:v>85</c:v>
                </c:pt>
                <c:pt idx="8">
                  <c:v>101</c:v>
                </c:pt>
                <c:pt idx="9">
                  <c:v>102</c:v>
                </c:pt>
                <c:pt idx="10">
                  <c:v>122</c:v>
                </c:pt>
                <c:pt idx="11">
                  <c:v>117</c:v>
                </c:pt>
                <c:pt idx="12">
                  <c:v>130</c:v>
                </c:pt>
                <c:pt idx="13">
                  <c:v>134</c:v>
                </c:pt>
                <c:pt idx="14">
                  <c:v>144</c:v>
                </c:pt>
                <c:pt idx="15">
                  <c:v>165</c:v>
                </c:pt>
                <c:pt idx="16">
                  <c:v>192</c:v>
                </c:pt>
                <c:pt idx="17">
                  <c:v>205</c:v>
                </c:pt>
                <c:pt idx="18">
                  <c:v>220</c:v>
                </c:pt>
                <c:pt idx="19">
                  <c:v>232</c:v>
                </c:pt>
                <c:pt idx="20">
                  <c:v>266</c:v>
                </c:pt>
                <c:pt idx="21">
                  <c:v>268</c:v>
                </c:pt>
                <c:pt idx="22">
                  <c:v>306</c:v>
                </c:pt>
                <c:pt idx="23">
                  <c:v>346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815</c:v>
                </c:pt>
                <c:pt idx="37">
                  <c:v>895</c:v>
                </c:pt>
                <c:pt idx="38">
                  <c:v>962</c:v>
                </c:pt>
                <c:pt idx="39">
                  <c:v>1021</c:v>
                </c:pt>
                <c:pt idx="40">
                  <c:v>1090</c:v>
                </c:pt>
                <c:pt idx="41">
                  <c:v>1174</c:v>
                </c:pt>
                <c:pt idx="42">
                  <c:v>1191</c:v>
                </c:pt>
                <c:pt idx="43">
                  <c:v>1318</c:v>
                </c:pt>
                <c:pt idx="44">
                  <c:v>1498</c:v>
                </c:pt>
                <c:pt idx="45">
                  <c:v>1602</c:v>
                </c:pt>
                <c:pt idx="46">
                  <c:v>1669</c:v>
                </c:pt>
                <c:pt idx="47">
                  <c:v>1772</c:v>
                </c:pt>
                <c:pt idx="48">
                  <c:v>1893</c:v>
                </c:pt>
                <c:pt idx="49">
                  <c:v>2031</c:v>
                </c:pt>
                <c:pt idx="50">
                  <c:v>2183</c:v>
                </c:pt>
                <c:pt idx="51">
                  <c:v>2318</c:v>
                </c:pt>
                <c:pt idx="52">
                  <c:v>2379</c:v>
                </c:pt>
                <c:pt idx="53">
                  <c:v>2493</c:v>
                </c:pt>
                <c:pt idx="54">
                  <c:v>2630</c:v>
                </c:pt>
                <c:pt idx="55">
                  <c:v>2836</c:v>
                </c:pt>
                <c:pt idx="56">
                  <c:v>2974</c:v>
                </c:pt>
                <c:pt idx="57">
                  <c:v>3036</c:v>
                </c:pt>
                <c:pt idx="58">
                  <c:v>3252</c:v>
                </c:pt>
                <c:pt idx="59">
                  <c:v>3299</c:v>
                </c:pt>
                <c:pt idx="60">
                  <c:v>3361</c:v>
                </c:pt>
                <c:pt idx="61">
                  <c:v>3445</c:v>
                </c:pt>
                <c:pt idx="62">
                  <c:v>3564</c:v>
                </c:pt>
                <c:pt idx="63">
                  <c:v>3584</c:v>
                </c:pt>
                <c:pt idx="64">
                  <c:v>3561</c:v>
                </c:pt>
                <c:pt idx="65">
                  <c:v>3488</c:v>
                </c:pt>
                <c:pt idx="66">
                  <c:v>3425</c:v>
                </c:pt>
                <c:pt idx="67">
                  <c:v>3355</c:v>
                </c:pt>
                <c:pt idx="68">
                  <c:v>3359</c:v>
                </c:pt>
                <c:pt idx="69">
                  <c:v>3295</c:v>
                </c:pt>
                <c:pt idx="70">
                  <c:v>3196</c:v>
                </c:pt>
                <c:pt idx="71">
                  <c:v>2959</c:v>
                </c:pt>
                <c:pt idx="72">
                  <c:v>2884</c:v>
                </c:pt>
                <c:pt idx="73">
                  <c:v>2745</c:v>
                </c:pt>
                <c:pt idx="74">
                  <c:v>2623</c:v>
                </c:pt>
                <c:pt idx="75">
                  <c:v>2549</c:v>
                </c:pt>
                <c:pt idx="76">
                  <c:v>2555</c:v>
                </c:pt>
                <c:pt idx="77">
                  <c:v>2481</c:v>
                </c:pt>
                <c:pt idx="78">
                  <c:v>2437</c:v>
                </c:pt>
                <c:pt idx="79">
                  <c:v>2360</c:v>
                </c:pt>
                <c:pt idx="80">
                  <c:v>2258</c:v>
                </c:pt>
                <c:pt idx="81">
                  <c:v>2136</c:v>
                </c:pt>
                <c:pt idx="82">
                  <c:v>2121</c:v>
                </c:pt>
                <c:pt idx="83">
                  <c:v>2151</c:v>
                </c:pt>
                <c:pt idx="84">
                  <c:v>2091</c:v>
                </c:pt>
                <c:pt idx="85">
                  <c:v>2021</c:v>
                </c:pt>
                <c:pt idx="86">
                  <c:v>1932</c:v>
                </c:pt>
                <c:pt idx="87">
                  <c:v>1812</c:v>
                </c:pt>
                <c:pt idx="88">
                  <c:v>1503</c:v>
                </c:pt>
                <c:pt idx="89">
                  <c:v>1542</c:v>
                </c:pt>
                <c:pt idx="90">
                  <c:v>1535</c:v>
                </c:pt>
                <c:pt idx="91">
                  <c:v>1531</c:v>
                </c:pt>
                <c:pt idx="92">
                  <c:v>1470</c:v>
                </c:pt>
                <c:pt idx="93">
                  <c:v>1468</c:v>
                </c:pt>
                <c:pt idx="94">
                  <c:v>1499</c:v>
                </c:pt>
                <c:pt idx="95">
                  <c:v>1487</c:v>
                </c:pt>
                <c:pt idx="96">
                  <c:v>1516</c:v>
                </c:pt>
                <c:pt idx="97">
                  <c:v>1563</c:v>
                </c:pt>
                <c:pt idx="98">
                  <c:v>1533</c:v>
                </c:pt>
                <c:pt idx="99">
                  <c:v>1578</c:v>
                </c:pt>
                <c:pt idx="100">
                  <c:v>1596</c:v>
                </c:pt>
                <c:pt idx="101">
                  <c:v>1565</c:v>
                </c:pt>
                <c:pt idx="102">
                  <c:v>1609</c:v>
                </c:pt>
                <c:pt idx="103">
                  <c:v>1648</c:v>
                </c:pt>
                <c:pt idx="104">
                  <c:v>1685</c:v>
                </c:pt>
                <c:pt idx="105">
                  <c:v>1709</c:v>
                </c:pt>
                <c:pt idx="106">
                  <c:v>1694</c:v>
                </c:pt>
                <c:pt idx="107">
                  <c:v>1656</c:v>
                </c:pt>
                <c:pt idx="108">
                  <c:v>1660</c:v>
                </c:pt>
                <c:pt idx="109">
                  <c:v>1649</c:v>
                </c:pt>
                <c:pt idx="110">
                  <c:v>1686</c:v>
                </c:pt>
                <c:pt idx="111">
                  <c:v>1684</c:v>
                </c:pt>
                <c:pt idx="112">
                  <c:v>1722</c:v>
                </c:pt>
                <c:pt idx="113">
                  <c:v>1740</c:v>
                </c:pt>
                <c:pt idx="114">
                  <c:v>1651</c:v>
                </c:pt>
                <c:pt idx="115">
                  <c:v>1752</c:v>
                </c:pt>
                <c:pt idx="116">
                  <c:v>1866</c:v>
                </c:pt>
                <c:pt idx="117">
                  <c:v>1993</c:v>
                </c:pt>
                <c:pt idx="118">
                  <c:v>2300</c:v>
                </c:pt>
                <c:pt idx="119">
                  <c:v>2354</c:v>
                </c:pt>
                <c:pt idx="120">
                  <c:v>2475</c:v>
                </c:pt>
                <c:pt idx="121">
                  <c:v>2493</c:v>
                </c:pt>
                <c:pt idx="122">
                  <c:v>2500</c:v>
                </c:pt>
                <c:pt idx="123">
                  <c:v>2684</c:v>
                </c:pt>
                <c:pt idx="124">
                  <c:v>2801</c:v>
                </c:pt>
                <c:pt idx="125">
                  <c:v>3018</c:v>
                </c:pt>
                <c:pt idx="126">
                  <c:v>3040</c:v>
                </c:pt>
                <c:pt idx="127">
                  <c:v>3072</c:v>
                </c:pt>
                <c:pt idx="128">
                  <c:v>3065</c:v>
                </c:pt>
                <c:pt idx="129">
                  <c:v>2926</c:v>
                </c:pt>
                <c:pt idx="130">
                  <c:v>2966</c:v>
                </c:pt>
                <c:pt idx="131">
                  <c:v>2988</c:v>
                </c:pt>
                <c:pt idx="132">
                  <c:v>3024</c:v>
                </c:pt>
                <c:pt idx="133">
                  <c:v>3089</c:v>
                </c:pt>
                <c:pt idx="134">
                  <c:v>3003</c:v>
                </c:pt>
                <c:pt idx="135">
                  <c:v>2885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04-425A-AF38-9D46A1453B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AA5ECB-94ED-4D70-8140-0FD2112110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104-425A-AF38-9D46A1453B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F7AB65-742A-4E7E-9639-073E169E53E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104-425A-AF38-9D46A1453B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D97B5E3-73E3-4B7D-AD7D-A13AB0A1392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104-425A-AF38-9D46A1453B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EFBF70-BC8F-4820-95F4-A82F945E165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104-425A-AF38-9D46A1453B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98B7D08-5142-4E69-BCF5-4507B837708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104-425A-AF38-9D46A1453B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33F5359-F41A-46E2-89FF-4109F6C991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104-425A-AF38-9D46A1453B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C5CDA7F-AD9D-482B-813C-08E7DD42CF8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104-425A-AF38-9D46A1453B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54533EB-85FB-4800-9B9E-ECA37469E8D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104-425A-AF38-9D46A1453B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64B29F1-6FD8-4590-8681-237EF32AEB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104-425A-AF38-9D46A1453B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E6A30ED-ABF6-4D98-893B-DC717EFD2A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104-425A-AF38-9D46A1453B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B53315D-5290-422D-858F-B2B75CA187D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104-425A-AF38-9D46A1453B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88083787-DB13-4ED9-B1DC-625E32DECDC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6104-425A-AF38-9D46A1453B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217F24E-61E7-406B-B121-4B32FC89F7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104-425A-AF38-9D46A1453B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49EF635C-110F-4CF9-94F4-1C239E63912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104-425A-AF38-9D46A1453B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3A1D7938-E12F-4DBA-93A1-A86BC43EB0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104-425A-AF38-9D46A1453B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72910657-16D8-4133-B10D-190C42AC38E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104-425A-AF38-9D46A1453B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49450822-4EA7-4742-91CF-B6721317C1E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104-425A-AF38-9D46A1453B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E419D0A-3F89-4C12-A602-B43EA99C4FD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6104-425A-AF38-9D46A1453B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3BBE1596-2691-41EE-905A-97AAE87DFAA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6104-425A-AF38-9D46A1453B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206C0A3D-8521-431F-BFF8-45F4754CE6B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5-6104-425A-AF38-9D46A1453B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F4E4963F-DF4E-4B86-95AD-3934E0FDBA4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6-6104-425A-AF38-9D46A1453B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DE8DD3E0-C03A-4EE4-8421-6D708E147F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7-6104-425A-AF38-9D46A1453B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EAEEB40-B4C4-406B-8C3D-2E861AE82BA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8-6104-425A-AF38-9D46A1453B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7995BB4A-D7C5-4281-B2D3-992BCCBF6CB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9-6104-425A-AF38-9D46A1453B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EE3CDBB0-E022-476C-B083-BF746779B39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6104-425A-AF38-9D46A1453B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AAA4DFB6-1CE2-4001-9204-20969FD80DC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6104-425A-AF38-9D46A1453B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54A55C63-F7F2-48CE-AA85-8CA5F7CEB8E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6104-425A-AF38-9D46A1453B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022C62F3-2B8E-4022-B235-BCFF0D269F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D-6104-425A-AF38-9D46A1453B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E68B8645-8417-46FA-988F-E5DFB82FE55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E-6104-425A-AF38-9D46A1453B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7CA21EE9-F390-480D-B20C-44D15007263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F-6104-425A-AF38-9D46A1453B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5223469A-C66E-424C-A6AE-204A0C01485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0-6104-425A-AF38-9D46A1453B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4E678CD4-B84E-41F6-8C28-FE37BD77A82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1-6104-425A-AF38-9D46A1453B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3DCB50D5-0C51-4132-B8AC-DC1D0692FB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2-6104-425A-AF38-9D46A1453B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6E832CED-4701-46F0-B000-69E8705DE3F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3-6104-425A-AF38-9D46A1453B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6B70F06-3AA7-4420-B2DF-AAAFCAD2DC2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4-6104-425A-AF38-9D46A1453B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35632DDA-B42D-47A1-B4CD-170ADDAF6BA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5-6104-425A-AF38-9D46A1453B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E9EEDEDD-B0A5-43DC-A1C7-C148824569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6-6104-425A-AF38-9D46A1453B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1452FA07-C72B-4D9A-BB36-533EDD204C2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7-6104-425A-AF38-9D46A1453B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9B2530EE-F5FB-4248-AB3F-2DD6B282CB9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8-6104-425A-AF38-9D46A1453B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648FB5A9-9E1F-467C-8059-167625C8106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9-6104-425A-AF38-9D46A1453B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82B463C7-FF0B-4571-88A5-347586AA840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A-6104-425A-AF38-9D46A1453B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48EADA39-E770-4A95-ABA9-C20AE5EDAF79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B-6104-425A-AF38-9D46A1453B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6F18488F-9E9C-4BFE-AD87-1AB331E72B0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C-6104-425A-AF38-9D46A1453B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CC175C0E-6B3C-46DF-935B-45EBEEBE50B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D-6104-425A-AF38-9D46A1453B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579B52B4-B2A3-4301-B88F-49ECE1CF7EA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E-6104-425A-AF38-9D46A1453B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fld id="{546D016E-ED51-4571-98ED-033C15BD72B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2F-6104-425A-AF38-9D46A1453B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fld id="{D841B27C-F6F9-4B7B-9D3C-44459BD237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0-6104-425A-AF38-9D46A1453B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fld id="{07CE731D-0CF0-40D2-8043-955A03DE07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1-6104-425A-AF38-9D46A1453B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fld id="{DF9DE206-C5B3-4AE2-BD58-943E2277A4B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2-6104-425A-AF38-9D46A1453B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fld id="{B01BD4C6-68C9-44D9-A74A-2C5F09F6122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3-6104-425A-AF38-9D46A1453B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fld id="{0A937C11-EF28-4A72-8458-535360D0DB6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4-6104-425A-AF38-9D46A1453B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fld id="{FFE44832-90C9-4083-A810-AE9CA9105DD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5-6104-425A-AF38-9D46A1453B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fld id="{5A8B7AB3-C19D-45DB-BF62-C1425E81ACA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6-6104-425A-AF38-9D46A1453B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fld id="{2D758907-14F6-4A28-9E02-CF0EA45630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7-6104-425A-AF38-9D46A1453B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fld id="{C62C9A8A-47FB-4B8B-8F30-A6DC7D013AD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8-6104-425A-AF38-9D46A1453B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fld id="{F666B57D-E998-44AB-A9F0-A914D2E2C7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9-6104-425A-AF38-9D46A1453B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fld id="{A300F828-339A-4B86-AC45-3CE6C80D90B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A-6104-425A-AF38-9D46A1453B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fld id="{640E273A-1697-446D-9664-7E2AF25FE0B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B-6104-425A-AF38-9D46A1453B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fld id="{F857777E-5C4F-4DB4-AFCB-238476EA755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C-6104-425A-AF38-9D46A1453B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fld id="{EE3690C3-DAE2-4BE9-9D29-E205F8B9A8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D-6104-425A-AF38-9D46A1453B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fld id="{A2FF25CD-41B9-44BA-8538-A0DBE0109E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E-6104-425A-AF38-9D46A1453B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fld id="{6709E605-21CD-44B7-9389-BDB37FB77CC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3F-6104-425A-AF38-9D46A1453B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fld id="{6E3BCE27-8A9F-4D09-AC22-B4399972D51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0-6104-425A-AF38-9D46A1453B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fld id="{6C40D13B-2E97-4BB1-A77D-21BCD961CF0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1-6104-425A-AF38-9D46A1453B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fld id="{86F037AA-22B4-445E-AEBD-2BCAC10478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2-6104-425A-AF38-9D46A1453B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fld id="{25767E82-D0B3-4A44-A3AD-264DBA0DCC5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3-6104-425A-AF38-9D46A1453B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fld id="{427B9F0B-7DEA-4DC6-A53E-B255BD7633D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4-6104-425A-AF38-9D46A1453B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fld id="{9D93D812-B047-424E-9189-3AFE55D4CF2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5-6104-425A-AF38-9D46A1453B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fld id="{38040E3D-AF0D-4573-9895-A31119ED51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6-6104-425A-AF38-9D46A1453B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fld id="{982DE96E-AB28-4020-8926-CED3A97BCA6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7-6104-425A-AF38-9D46A1453B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fld id="{29989642-BC1D-4D05-8D8B-93C1B0ADDF7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8-6104-425A-AF38-9D46A1453B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fld id="{356B5FDF-B32C-4683-A0EA-DA8D4D154F9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9-6104-425A-AF38-9D46A1453B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fld id="{C2C662F8-A420-4803-8C3C-22AAA993A99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A-6104-425A-AF38-9D46A1453B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fld id="{A8C176C2-4E27-46DE-BB1A-256BA452469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B-6104-425A-AF38-9D46A1453B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fld id="{F41E8CC9-F2D3-48D5-B10E-7E6E7C62C6B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C-6104-425A-AF38-9D46A1453B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fld id="{2C8E3DB6-BEA8-4C07-800E-183C207A116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D-6104-425A-AF38-9D46A1453B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fld id="{25A46881-92E3-4E43-B5F3-A49AB86D9FA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E-6104-425A-AF38-9D46A1453B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fld id="{562FAE1A-8125-4E82-B2F6-342A98273C8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4F-6104-425A-AF38-9D46A1453B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fld id="{9D625181-4AEE-4926-A720-499BB456BFF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0-6104-425A-AF38-9D46A1453B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fld id="{C4586958-E4D0-4A62-887C-B200C0A1A5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1-6104-425A-AF38-9D46A1453B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fld id="{407D5463-D85B-4BD6-A1CD-6A2442335514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2-6104-425A-AF38-9D46A1453B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fld id="{B5A57E06-D40E-4B25-9EB7-C4B843B34C7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3-6104-425A-AF38-9D46A1453B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fld id="{1889C80D-295D-4991-BC94-EAA2ED104B7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4-6104-425A-AF38-9D46A1453B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fld id="{D6BD0031-B92D-44CC-9A95-9BB91895284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5-6104-425A-AF38-9D46A1453BD8}"/>
                </c:ext>
              </c:extLst>
            </c:dLbl>
            <c:dLbl>
              <c:idx val="8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6-6104-425A-AF38-9D46A1453BD8}"/>
                </c:ext>
              </c:extLst>
            </c:dLbl>
            <c:dLbl>
              <c:idx val="8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7-6104-425A-AF38-9D46A1453BD8}"/>
                </c:ext>
              </c:extLst>
            </c:dLbl>
            <c:dLbl>
              <c:idx val="8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8-6104-425A-AF38-9D46A1453BD8}"/>
                </c:ext>
              </c:extLst>
            </c:dLbl>
            <c:dLbl>
              <c:idx val="8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9-6104-425A-AF38-9D46A1453BD8}"/>
                </c:ext>
              </c:extLst>
            </c:dLbl>
            <c:dLbl>
              <c:idx val="8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A-6104-425A-AF38-9D46A1453BD8}"/>
                </c:ext>
              </c:extLst>
            </c:dLbl>
            <c:dLbl>
              <c:idx val="9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B-6104-425A-AF38-9D46A1453B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fld id="{60151D66-3853-4141-8089-7E8283B29B4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C-6104-425A-AF38-9D46A1453B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fld id="{9D8F823A-F7BD-4E56-B0FC-4D7E6EEF770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5D-6104-425A-AF38-9D46A1453BD8}"/>
                </c:ext>
              </c:extLst>
            </c:dLbl>
            <c:dLbl>
              <c:idx val="9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E-6104-425A-AF38-9D46A1453BD8}"/>
                </c:ext>
              </c:extLst>
            </c:dLbl>
            <c:dLbl>
              <c:idx val="9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5F-6104-425A-AF38-9D46A1453B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fld id="{F8B8AD93-E5AB-44B2-8DF1-E6384900AF4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0-6104-425A-AF38-9D46A1453B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fld id="{D51B8213-D729-4DFA-A101-7E13446C50C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1-6104-425A-AF38-9D46A1453B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fld id="{A0C52DA9-BEBE-4C29-B725-3418D806F48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2-6104-425A-AF38-9D46A1453B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fld id="{EC500F2F-FE39-4253-874B-5E6E27D6C6A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3-6104-425A-AF38-9D46A1453B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fld id="{75B3CCEF-1196-4B5B-BF6C-4CEB15CEDF5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4-6104-425A-AF38-9D46A1453B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fld id="{C1D1044D-7196-45AE-BD2A-124D3F9ED1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5-6104-425A-AF38-9D46A1453B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fld id="{76AFDC69-E367-4ECA-81B4-75713912ED1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6-6104-425A-AF38-9D46A1453B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fld id="{F6B4EC52-B272-45A9-AB15-C3F4EC7B307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7-6104-425A-AF38-9D46A1453B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fld id="{018FC7F4-4A9D-40B2-B31D-8D7BC4F788E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8-6104-425A-AF38-9D46A1453B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fld id="{47193BF9-2F28-48D8-BED3-484F3EEA32B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9-6104-425A-AF38-9D46A1453B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fld id="{BE871F73-0B15-42AF-B4F3-2A3A32D0A11E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A-6104-425A-AF38-9D46A1453B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fld id="{911DA24A-31B7-4105-9D7B-AAF93BB471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B-6104-425A-AF38-9D46A1453B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fld id="{84CB4B86-E750-4F49-824E-FC9F95CABD3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6C-6104-425A-AF38-9D46A1453B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fld id="{A3BE370F-F4B4-4E32-8BBA-2BFB94D5D7E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617-451F-A564-A9B81EED312E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fld id="{3F23A982-0DB3-4C72-901E-31643319675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30-4AD7-824F-7D49E21179E2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fld id="{EE50867A-CC4B-4709-B1C7-1CBD1D2A85E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103-409A-8827-D62638AC23BD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fld id="{83908165-2AD6-424D-B684-11C6002E122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849-4779-8FB9-8D953B736FCD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fld id="{92AA0000-E2C3-4C80-B7B4-F22C94E8AA8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A40-45A6-A080-2E38B907B743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fld id="{4E54535B-CB06-44A1-9594-7107FA4226D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549-413C-B061-F00F2FAF0BD0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fld id="{8CA97724-B53A-453C-B624-FAF2BE6AD56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F14-4F3F-8400-CE5534A6BD53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fld id="{C269B871-E5B5-42E0-8B29-9C9A96887CCD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170-4F38-9D6F-002E8778F8EA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fld id="{EF5C2749-CDCD-4101-B274-DBAFF8530650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8A2-4E62-ADA2-DD2BB1B3FB19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fld id="{72D283ED-C76F-44F7-BD8D-3E7D7D9853C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3DC-45FB-97A3-1E27E9EAEE0B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fld id="{8E8EB936-8C62-4A79-B88A-C3B5CD53FD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AE9-48E0-B54B-01CA77070004}"/>
                </c:ext>
              </c:extLst>
            </c:dLbl>
            <c:dLbl>
              <c:idx val="119"/>
              <c:layout>
                <c:manualLayout>
                  <c:x val="1.4467372508705419E-2"/>
                  <c:y val="-0.1046525853668195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5 499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1AA-4725-B570-E23983E89DC8}"/>
                </c:ext>
              </c:extLst>
            </c:dLbl>
            <c:dLbl>
              <c:idx val="1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1AA-4725-B570-E23983E89DC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fld id="{D06F08F5-8AFB-430B-A7AE-2244C782DD1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63D-4793-8DBD-8A3828CA364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fld id="{760320DD-C6D7-4FC9-BF56-C699F27F4717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620-4B00-BB60-E3DF18A41BE2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fld id="{FDC17D14-2370-4751-9B52-5913BE79D9FC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620-4B00-BB60-E3DF18A41BE2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fld id="{F269CDD0-D8AE-4D5B-86B7-D7B78F1C000F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E56-4BB8-876C-A81147736952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fld id="{893A7529-D73D-4350-80CA-F2BD1BE31ED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A6-4E53-B1FC-45E8EAE97F1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fld id="{9C232A59-F256-42BB-BD71-A9E408FA672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058-4897-B568-D9746CE5E76C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fld id="{79617C7C-9E4B-4199-B5CD-0AA9ABA18BE2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F4B-4B10-AF93-A7751746BD5E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fld id="{BAE4C155-2AA5-498B-BBC2-E0E9FD78779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7C0F-4BDA-83BE-5BA15D03129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fld id="{62CBDF09-75E8-4EA5-AF70-00B1EE536E53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439-424A-99A9-00F3558A2DBE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fld id="{4CE8850E-F3AB-41DE-B200-F9459783E39B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C31-4913-8E00-6E1FB842C2CA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fld id="{6013206B-3454-4DD3-AC27-FBCA11A04AA6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3AA-4DD9-9E4A-0F2CCCFB4EEA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fld id="{9603BE70-F200-4B75-B969-5797478D3A11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1013-42F2-9F7B-BC2ADBFD2A1C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fld id="{D79C996A-B968-41E8-ADC7-9B1264C09EFA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FF2-41E6-B0AC-FE279BAC8443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fld id="{073C4306-4977-41E3-B8CA-914E82287808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C903-41D6-B325-77D18F78969A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fld id="{907922DF-F5FF-44FC-8525-2C338A511E35}" type="CELLRANGE">
                      <a:rPr lang="en-US"/>
                      <a:pPr/>
                      <a:t>[OBLAST BUNĚK]</a:t>
                    </a:fld>
                    <a:endParaRPr lang="cs-CZ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305-42F4-9D2C-EF8E376090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Sheet1!$B$2:$B$137</c:f>
              <c:numCache>
                <c:formatCode>#,##0</c:formatCode>
                <c:ptCount val="136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Sheet1!$C$2:$C$137</c15:f>
                <c15:dlblRangeCache>
                  <c:ptCount val="136"/>
                </c15:dlblRangeCache>
              </c15:datalabelsRange>
            </c:ex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Sheet1!$C$2:$C$137</c:f>
              <c:numCache>
                <c:formatCode>General</c:formatCode>
                <c:ptCount val="13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Sheet1!$D$2:$D$137</c:f>
              <c:numCache>
                <c:formatCode>#,##0</c:formatCode>
                <c:ptCount val="136"/>
                <c:pt idx="0">
                  <c:v>45</c:v>
                </c:pt>
                <c:pt idx="1">
                  <c:v>49</c:v>
                </c:pt>
                <c:pt idx="2">
                  <c:v>45</c:v>
                </c:pt>
                <c:pt idx="3">
                  <c:v>50</c:v>
                </c:pt>
                <c:pt idx="4">
                  <c:v>48</c:v>
                </c:pt>
                <c:pt idx="5">
                  <c:v>51</c:v>
                </c:pt>
                <c:pt idx="6">
                  <c:v>52</c:v>
                </c:pt>
                <c:pt idx="7">
                  <c:v>49</c:v>
                </c:pt>
                <c:pt idx="8">
                  <c:v>54</c:v>
                </c:pt>
                <c:pt idx="9">
                  <c:v>57</c:v>
                </c:pt>
                <c:pt idx="10">
                  <c:v>61</c:v>
                </c:pt>
                <c:pt idx="11">
                  <c:v>56</c:v>
                </c:pt>
                <c:pt idx="12">
                  <c:v>62</c:v>
                </c:pt>
                <c:pt idx="13">
                  <c:v>69</c:v>
                </c:pt>
                <c:pt idx="14">
                  <c:v>69</c:v>
                </c:pt>
                <c:pt idx="15">
                  <c:v>73</c:v>
                </c:pt>
                <c:pt idx="16">
                  <c:v>80</c:v>
                </c:pt>
                <c:pt idx="17">
                  <c:v>97</c:v>
                </c:pt>
                <c:pt idx="18">
                  <c:v>111</c:v>
                </c:pt>
                <c:pt idx="19">
                  <c:v>121</c:v>
                </c:pt>
                <c:pt idx="20">
                  <c:v>143</c:v>
                </c:pt>
                <c:pt idx="21">
                  <c:v>136</c:v>
                </c:pt>
                <c:pt idx="22">
                  <c:v>146</c:v>
                </c:pt>
                <c:pt idx="23">
                  <c:v>156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355</c:v>
                </c:pt>
                <c:pt idx="38">
                  <c:v>387</c:v>
                </c:pt>
                <c:pt idx="39">
                  <c:v>418</c:v>
                </c:pt>
                <c:pt idx="40">
                  <c:v>408</c:v>
                </c:pt>
                <c:pt idx="41">
                  <c:v>433</c:v>
                </c:pt>
                <c:pt idx="42">
                  <c:v>448</c:v>
                </c:pt>
                <c:pt idx="43">
                  <c:v>475</c:v>
                </c:pt>
                <c:pt idx="44">
                  <c:v>512</c:v>
                </c:pt>
                <c:pt idx="45">
                  <c:v>552</c:v>
                </c:pt>
                <c:pt idx="46">
                  <c:v>569</c:v>
                </c:pt>
                <c:pt idx="47">
                  <c:v>594</c:v>
                </c:pt>
                <c:pt idx="48">
                  <c:v>618</c:v>
                </c:pt>
                <c:pt idx="49">
                  <c:v>637</c:v>
                </c:pt>
                <c:pt idx="50">
                  <c:v>701</c:v>
                </c:pt>
                <c:pt idx="51">
                  <c:v>748</c:v>
                </c:pt>
                <c:pt idx="52">
                  <c:v>761</c:v>
                </c:pt>
                <c:pt idx="53">
                  <c:v>759</c:v>
                </c:pt>
                <c:pt idx="54">
                  <c:v>799</c:v>
                </c:pt>
                <c:pt idx="55">
                  <c:v>883</c:v>
                </c:pt>
                <c:pt idx="56">
                  <c:v>875</c:v>
                </c:pt>
                <c:pt idx="57">
                  <c:v>888</c:v>
                </c:pt>
                <c:pt idx="58">
                  <c:v>994</c:v>
                </c:pt>
                <c:pt idx="59">
                  <c:v>1028</c:v>
                </c:pt>
                <c:pt idx="60">
                  <c:v>1067</c:v>
                </c:pt>
                <c:pt idx="61">
                  <c:v>1116</c:v>
                </c:pt>
                <c:pt idx="62">
                  <c:v>1153</c:v>
                </c:pt>
                <c:pt idx="63">
                  <c:v>1178</c:v>
                </c:pt>
                <c:pt idx="64">
                  <c:v>1165</c:v>
                </c:pt>
                <c:pt idx="65">
                  <c:v>1175</c:v>
                </c:pt>
                <c:pt idx="66">
                  <c:v>1214</c:v>
                </c:pt>
                <c:pt idx="67">
                  <c:v>1160</c:v>
                </c:pt>
                <c:pt idx="68">
                  <c:v>1170</c:v>
                </c:pt>
                <c:pt idx="69">
                  <c:v>1184</c:v>
                </c:pt>
                <c:pt idx="70">
                  <c:v>1172</c:v>
                </c:pt>
                <c:pt idx="71">
                  <c:v>1111</c:v>
                </c:pt>
                <c:pt idx="72">
                  <c:v>1109</c:v>
                </c:pt>
                <c:pt idx="73">
                  <c:v>1102</c:v>
                </c:pt>
                <c:pt idx="74">
                  <c:v>1068</c:v>
                </c:pt>
                <c:pt idx="75">
                  <c:v>1041</c:v>
                </c:pt>
                <c:pt idx="76">
                  <c:v>1036</c:v>
                </c:pt>
                <c:pt idx="77">
                  <c:v>992</c:v>
                </c:pt>
                <c:pt idx="78">
                  <c:v>1003</c:v>
                </c:pt>
                <c:pt idx="79">
                  <c:v>971</c:v>
                </c:pt>
                <c:pt idx="80">
                  <c:v>957</c:v>
                </c:pt>
                <c:pt idx="81">
                  <c:v>940</c:v>
                </c:pt>
                <c:pt idx="82">
                  <c:v>955</c:v>
                </c:pt>
                <c:pt idx="83">
                  <c:v>945</c:v>
                </c:pt>
                <c:pt idx="84">
                  <c:v>875</c:v>
                </c:pt>
                <c:pt idx="85">
                  <c:v>852</c:v>
                </c:pt>
                <c:pt idx="86">
                  <c:v>839</c:v>
                </c:pt>
                <c:pt idx="87">
                  <c:v>795</c:v>
                </c:pt>
                <c:pt idx="88">
                  <c:v>774</c:v>
                </c:pt>
                <c:pt idx="89">
                  <c:v>757</c:v>
                </c:pt>
                <c:pt idx="90">
                  <c:v>780</c:v>
                </c:pt>
                <c:pt idx="91">
                  <c:v>724</c:v>
                </c:pt>
                <c:pt idx="92">
                  <c:v>708</c:v>
                </c:pt>
                <c:pt idx="93">
                  <c:v>709</c:v>
                </c:pt>
                <c:pt idx="94">
                  <c:v>704</c:v>
                </c:pt>
                <c:pt idx="95">
                  <c:v>682</c:v>
                </c:pt>
                <c:pt idx="96">
                  <c:v>670</c:v>
                </c:pt>
                <c:pt idx="97">
                  <c:v>707</c:v>
                </c:pt>
                <c:pt idx="98">
                  <c:v>696</c:v>
                </c:pt>
                <c:pt idx="99">
                  <c:v>682</c:v>
                </c:pt>
                <c:pt idx="100">
                  <c:v>707</c:v>
                </c:pt>
                <c:pt idx="101">
                  <c:v>695</c:v>
                </c:pt>
                <c:pt idx="102">
                  <c:v>692</c:v>
                </c:pt>
                <c:pt idx="103">
                  <c:v>708</c:v>
                </c:pt>
                <c:pt idx="104">
                  <c:v>727</c:v>
                </c:pt>
                <c:pt idx="105">
                  <c:v>722</c:v>
                </c:pt>
                <c:pt idx="106">
                  <c:v>736</c:v>
                </c:pt>
                <c:pt idx="107">
                  <c:v>722</c:v>
                </c:pt>
                <c:pt idx="108">
                  <c:v>726</c:v>
                </c:pt>
                <c:pt idx="109">
                  <c:v>739</c:v>
                </c:pt>
                <c:pt idx="110">
                  <c:v>747</c:v>
                </c:pt>
                <c:pt idx="111">
                  <c:v>756</c:v>
                </c:pt>
                <c:pt idx="112">
                  <c:v>761</c:v>
                </c:pt>
                <c:pt idx="113">
                  <c:v>772</c:v>
                </c:pt>
                <c:pt idx="114">
                  <c:v>745</c:v>
                </c:pt>
                <c:pt idx="115">
                  <c:v>763</c:v>
                </c:pt>
                <c:pt idx="116">
                  <c:v>801</c:v>
                </c:pt>
                <c:pt idx="117">
                  <c:v>842</c:v>
                </c:pt>
                <c:pt idx="118">
                  <c:v>907</c:v>
                </c:pt>
                <c:pt idx="119">
                  <c:v>942</c:v>
                </c:pt>
                <c:pt idx="120">
                  <c:v>955</c:v>
                </c:pt>
                <c:pt idx="121">
                  <c:v>972</c:v>
                </c:pt>
                <c:pt idx="122">
                  <c:v>945</c:v>
                </c:pt>
                <c:pt idx="123">
                  <c:v>955</c:v>
                </c:pt>
                <c:pt idx="124">
                  <c:v>997</c:v>
                </c:pt>
                <c:pt idx="125">
                  <c:v>1082</c:v>
                </c:pt>
                <c:pt idx="126">
                  <c:v>1108</c:v>
                </c:pt>
                <c:pt idx="127">
                  <c:v>1141</c:v>
                </c:pt>
                <c:pt idx="128">
                  <c:v>1129</c:v>
                </c:pt>
                <c:pt idx="129">
                  <c:v>1121</c:v>
                </c:pt>
                <c:pt idx="130">
                  <c:v>1128</c:v>
                </c:pt>
                <c:pt idx="131">
                  <c:v>1161</c:v>
                </c:pt>
                <c:pt idx="132">
                  <c:v>1178</c:v>
                </c:pt>
                <c:pt idx="133">
                  <c:v>1166</c:v>
                </c:pt>
                <c:pt idx="134">
                  <c:v>1159</c:v>
                </c:pt>
                <c:pt idx="135">
                  <c:v>1124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23"/>
              <c:layout>
                <c:manualLayout>
                  <c:x val="1.4150018421021184E-2"/>
                  <c:y val="-0.19758513345129039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731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30-425F-8FC7-A9AEB1C713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Sheet1!$B$2:$B$137</c:f>
              <c:numCache>
                <c:formatCode>#,##0</c:formatCode>
                <c:ptCount val="136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 formatCode="General">
                  <c:v>771</c:v>
                </c:pt>
                <c:pt idx="127" formatCode="General">
                  <c:v>749</c:v>
                </c:pt>
                <c:pt idx="128" formatCode="General">
                  <c:v>742</c:v>
                </c:pt>
                <c:pt idx="129" formatCode="General">
                  <c:v>765</c:v>
                </c:pt>
                <c:pt idx="130" formatCode="General">
                  <c:v>777</c:v>
                </c:pt>
                <c:pt idx="131" formatCode="General">
                  <c:v>804</c:v>
                </c:pt>
                <c:pt idx="132" formatCode="General">
                  <c:v>771</c:v>
                </c:pt>
                <c:pt idx="133" formatCode="General">
                  <c:v>735</c:v>
                </c:pt>
                <c:pt idx="134" formatCode="General">
                  <c:v>740</c:v>
                </c:pt>
                <c:pt idx="135" formatCode="General">
                  <c:v>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Sheet1!$C$2:$C$137</c:f>
              <c:numCache>
                <c:formatCode>General</c:formatCode>
                <c:ptCount val="13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Sheet1!$D$2:$D$137</c:f>
              <c:numCache>
                <c:formatCode>#,##0</c:formatCode>
                <c:ptCount val="1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 formatCode="General">
                  <c:v>13</c:v>
                </c:pt>
                <c:pt idx="135" formatCode="General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21"/>
              <c:layout>
                <c:manualLayout>
                  <c:x val="4.0091718859560511E-2"/>
                  <c:y val="-5.388685457762464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D9-4C72-9A9A-1FAC0D09C4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Sheet1!$B$2:$B$137</c:f>
              <c:numCache>
                <c:formatCode>#,##0</c:formatCode>
                <c:ptCount val="136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 formatCode="General">
                  <c:v>41</c:v>
                </c:pt>
                <c:pt idx="135" formatCode="General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Sheet1!$A$2:$A$137</c:f>
              <c:numCache>
                <c:formatCode>m/d/yyyy</c:formatCode>
                <c:ptCount val="13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</c:numCache>
            </c:numRef>
          </c:cat>
          <c:val>
            <c:numRef>
              <c:f>Sheet1!$C$2:$C$137</c:f>
              <c:numCache>
                <c:formatCode>General</c:formatCode>
                <c:ptCount val="136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15.01.2021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r>
              <a:rPr lang="cs-CZ" sz="3600" b="1" i="1" dirty="0"/>
              <a:t>- aktualizace 15. 01.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895801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1775339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6819220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598289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1979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5 576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5 644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48267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2 884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4884</TotalTime>
  <Words>1173</Words>
  <Application>Microsoft Office PowerPoint</Application>
  <PresentationFormat>Širokoúhlá obrazovka</PresentationFormat>
  <Paragraphs>580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Žofka Jan Mgr. Ing.</cp:lastModifiedBy>
  <cp:revision>414</cp:revision>
  <dcterms:created xsi:type="dcterms:W3CDTF">2020-08-08T14:25:07Z</dcterms:created>
  <dcterms:modified xsi:type="dcterms:W3CDTF">2021-01-15T04:44:23Z</dcterms:modified>
</cp:coreProperties>
</file>