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Sheet1!$A$2:$A$138</c:f>
              <c:numCache>
                <c:formatCode>m/d/yyyy</c:formatCode>
                <c:ptCount val="1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</c:numCache>
            </c:numRef>
          </c:cat>
          <c:val>
            <c:numRef>
              <c:f>Sheet1!$D$2:$D$138</c:f>
              <c:numCache>
                <c:formatCode>#,##0</c:formatCode>
                <c:ptCount val="137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173</c:v>
                </c:pt>
                <c:pt idx="38">
                  <c:v>190</c:v>
                </c:pt>
                <c:pt idx="39">
                  <c:v>204</c:v>
                </c:pt>
                <c:pt idx="40">
                  <c:v>190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310</c:v>
                </c:pt>
                <c:pt idx="48">
                  <c:v>327</c:v>
                </c:pt>
                <c:pt idx="49">
                  <c:v>341</c:v>
                </c:pt>
                <c:pt idx="50">
                  <c:v>360</c:v>
                </c:pt>
                <c:pt idx="51">
                  <c:v>381</c:v>
                </c:pt>
                <c:pt idx="52">
                  <c:v>379</c:v>
                </c:pt>
                <c:pt idx="53">
                  <c:v>377</c:v>
                </c:pt>
                <c:pt idx="54">
                  <c:v>385</c:v>
                </c:pt>
                <c:pt idx="55">
                  <c:v>432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573</c:v>
                </c:pt>
                <c:pt idx="62">
                  <c:v>602</c:v>
                </c:pt>
                <c:pt idx="63">
                  <c:v>624</c:v>
                </c:pt>
                <c:pt idx="64">
                  <c:v>604</c:v>
                </c:pt>
                <c:pt idx="65">
                  <c:v>595</c:v>
                </c:pt>
                <c:pt idx="66">
                  <c:v>603</c:v>
                </c:pt>
                <c:pt idx="67">
                  <c:v>584</c:v>
                </c:pt>
                <c:pt idx="68">
                  <c:v>584</c:v>
                </c:pt>
                <c:pt idx="69">
                  <c:v>611</c:v>
                </c:pt>
                <c:pt idx="70">
                  <c:v>609</c:v>
                </c:pt>
                <c:pt idx="71">
                  <c:v>585</c:v>
                </c:pt>
                <c:pt idx="72">
                  <c:v>562</c:v>
                </c:pt>
                <c:pt idx="73">
                  <c:v>549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474</c:v>
                </c:pt>
                <c:pt idx="79">
                  <c:v>466</c:v>
                </c:pt>
                <c:pt idx="80">
                  <c:v>446</c:v>
                </c:pt>
                <c:pt idx="81">
                  <c:v>448</c:v>
                </c:pt>
                <c:pt idx="82">
                  <c:v>445</c:v>
                </c:pt>
                <c:pt idx="83">
                  <c:v>435</c:v>
                </c:pt>
                <c:pt idx="84">
                  <c:v>403</c:v>
                </c:pt>
                <c:pt idx="85">
                  <c:v>387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291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286</c:v>
                </c:pt>
                <c:pt idx="99">
                  <c:v>278</c:v>
                </c:pt>
                <c:pt idx="100">
                  <c:v>298</c:v>
                </c:pt>
                <c:pt idx="101">
                  <c:v>307</c:v>
                </c:pt>
                <c:pt idx="102">
                  <c:v>304</c:v>
                </c:pt>
                <c:pt idx="103">
                  <c:v>302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299</c:v>
                </c:pt>
                <c:pt idx="108">
                  <c:v>310</c:v>
                </c:pt>
                <c:pt idx="109">
                  <c:v>305</c:v>
                </c:pt>
                <c:pt idx="110">
                  <c:v>298</c:v>
                </c:pt>
                <c:pt idx="111">
                  <c:v>303</c:v>
                </c:pt>
                <c:pt idx="112">
                  <c:v>314</c:v>
                </c:pt>
                <c:pt idx="113">
                  <c:v>328</c:v>
                </c:pt>
                <c:pt idx="114">
                  <c:v>317</c:v>
                </c:pt>
                <c:pt idx="115">
                  <c:v>327</c:v>
                </c:pt>
                <c:pt idx="116">
                  <c:v>346</c:v>
                </c:pt>
                <c:pt idx="117">
                  <c:v>365</c:v>
                </c:pt>
                <c:pt idx="118">
                  <c:v>389</c:v>
                </c:pt>
                <c:pt idx="119">
                  <c:v>410</c:v>
                </c:pt>
                <c:pt idx="120">
                  <c:v>424</c:v>
                </c:pt>
                <c:pt idx="121">
                  <c:v>434</c:v>
                </c:pt>
                <c:pt idx="122">
                  <c:v>431</c:v>
                </c:pt>
                <c:pt idx="123">
                  <c:v>453</c:v>
                </c:pt>
                <c:pt idx="124">
                  <c:v>471</c:v>
                </c:pt>
                <c:pt idx="125">
                  <c:v>504</c:v>
                </c:pt>
                <c:pt idx="126">
                  <c:v>529</c:v>
                </c:pt>
                <c:pt idx="127">
                  <c:v>549</c:v>
                </c:pt>
                <c:pt idx="128">
                  <c:v>547</c:v>
                </c:pt>
                <c:pt idx="129">
                  <c:v>513</c:v>
                </c:pt>
                <c:pt idx="130">
                  <c:v>508</c:v>
                </c:pt>
                <c:pt idx="131">
                  <c:v>531</c:v>
                </c:pt>
                <c:pt idx="132">
                  <c:v>549</c:v>
                </c:pt>
                <c:pt idx="133">
                  <c:v>544</c:v>
                </c:pt>
                <c:pt idx="134">
                  <c:v>552</c:v>
                </c:pt>
                <c:pt idx="135" formatCode="General">
                  <c:v>566</c:v>
                </c:pt>
                <c:pt idx="136" formatCode="General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749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BF-4EA3-885B-E9AB165CF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Sheet1!$A$2:$A$138</c:f>
              <c:numCache>
                <c:formatCode>m/d/yyyy</c:formatCode>
                <c:ptCount val="1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</c:numCache>
            </c:numRef>
          </c:cat>
          <c:val>
            <c:numRef>
              <c:f>Sheet1!$B$2:$B$138</c:f>
              <c:numCache>
                <c:formatCode>#,##0</c:formatCode>
                <c:ptCount val="13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 formatCode="General">
                  <c:v>753</c:v>
                </c:pt>
                <c:pt idx="136" formatCode="General">
                  <c:v>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Sheet1!$A$2:$A$138</c:f>
              <c:numCache>
                <c:formatCode>m/d/yyyy</c:formatCode>
                <c:ptCount val="1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</c:numCache>
            </c:numRef>
          </c:cat>
          <c:val>
            <c:numRef>
              <c:f>Sheet1!$C$2:$C$138</c:f>
              <c:numCache>
                <c:formatCode>General</c:formatCode>
                <c:ptCount val="13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Sheet1!$A$2:$A$138</c:f>
              <c:numCache>
                <c:formatCode>m/d/yyyy</c:formatCode>
                <c:ptCount val="1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</c:numCache>
            </c:numRef>
          </c:cat>
          <c:val>
            <c:numRef>
              <c:f>Sheet1!$D$2:$D$138</c:f>
              <c:numCache>
                <c:formatCode>#,##0</c:formatCode>
                <c:ptCount val="137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815</c:v>
                </c:pt>
                <c:pt idx="37">
                  <c:v>895</c:v>
                </c:pt>
                <c:pt idx="38">
                  <c:v>962</c:v>
                </c:pt>
                <c:pt idx="39">
                  <c:v>1021</c:v>
                </c:pt>
                <c:pt idx="40">
                  <c:v>1090</c:v>
                </c:pt>
                <c:pt idx="41">
                  <c:v>1174</c:v>
                </c:pt>
                <c:pt idx="42">
                  <c:v>1191</c:v>
                </c:pt>
                <c:pt idx="43">
                  <c:v>1318</c:v>
                </c:pt>
                <c:pt idx="44">
                  <c:v>1498</c:v>
                </c:pt>
                <c:pt idx="45">
                  <c:v>1602</c:v>
                </c:pt>
                <c:pt idx="46">
                  <c:v>1669</c:v>
                </c:pt>
                <c:pt idx="47">
                  <c:v>1772</c:v>
                </c:pt>
                <c:pt idx="48">
                  <c:v>1893</c:v>
                </c:pt>
                <c:pt idx="49">
                  <c:v>2031</c:v>
                </c:pt>
                <c:pt idx="50">
                  <c:v>2183</c:v>
                </c:pt>
                <c:pt idx="51">
                  <c:v>2318</c:v>
                </c:pt>
                <c:pt idx="52">
                  <c:v>2379</c:v>
                </c:pt>
                <c:pt idx="53">
                  <c:v>2493</c:v>
                </c:pt>
                <c:pt idx="54">
                  <c:v>2630</c:v>
                </c:pt>
                <c:pt idx="55">
                  <c:v>2836</c:v>
                </c:pt>
                <c:pt idx="56">
                  <c:v>2973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3359</c:v>
                </c:pt>
                <c:pt idx="61">
                  <c:v>3444</c:v>
                </c:pt>
                <c:pt idx="62">
                  <c:v>3563</c:v>
                </c:pt>
                <c:pt idx="63">
                  <c:v>3583</c:v>
                </c:pt>
                <c:pt idx="64">
                  <c:v>3560</c:v>
                </c:pt>
                <c:pt idx="65">
                  <c:v>3487</c:v>
                </c:pt>
                <c:pt idx="66">
                  <c:v>3424</c:v>
                </c:pt>
                <c:pt idx="67">
                  <c:v>3354</c:v>
                </c:pt>
                <c:pt idx="68">
                  <c:v>3358</c:v>
                </c:pt>
                <c:pt idx="69">
                  <c:v>3294</c:v>
                </c:pt>
                <c:pt idx="70">
                  <c:v>3196</c:v>
                </c:pt>
                <c:pt idx="71">
                  <c:v>2959</c:v>
                </c:pt>
                <c:pt idx="72">
                  <c:v>2884</c:v>
                </c:pt>
                <c:pt idx="73">
                  <c:v>2745</c:v>
                </c:pt>
                <c:pt idx="74">
                  <c:v>2623</c:v>
                </c:pt>
                <c:pt idx="75">
                  <c:v>2549</c:v>
                </c:pt>
                <c:pt idx="76">
                  <c:v>2555</c:v>
                </c:pt>
                <c:pt idx="77">
                  <c:v>2481</c:v>
                </c:pt>
                <c:pt idx="78">
                  <c:v>2437</c:v>
                </c:pt>
                <c:pt idx="79">
                  <c:v>2360</c:v>
                </c:pt>
                <c:pt idx="80">
                  <c:v>2258</c:v>
                </c:pt>
                <c:pt idx="81">
                  <c:v>2136</c:v>
                </c:pt>
                <c:pt idx="82">
                  <c:v>2121</c:v>
                </c:pt>
                <c:pt idx="83">
                  <c:v>2151</c:v>
                </c:pt>
                <c:pt idx="84">
                  <c:v>2091</c:v>
                </c:pt>
                <c:pt idx="85">
                  <c:v>2021</c:v>
                </c:pt>
                <c:pt idx="86">
                  <c:v>1932</c:v>
                </c:pt>
                <c:pt idx="87">
                  <c:v>1812</c:v>
                </c:pt>
                <c:pt idx="88">
                  <c:v>1503</c:v>
                </c:pt>
                <c:pt idx="89">
                  <c:v>1542</c:v>
                </c:pt>
                <c:pt idx="90">
                  <c:v>1535</c:v>
                </c:pt>
                <c:pt idx="91">
                  <c:v>1531</c:v>
                </c:pt>
                <c:pt idx="92">
                  <c:v>1470</c:v>
                </c:pt>
                <c:pt idx="93">
                  <c:v>1468</c:v>
                </c:pt>
                <c:pt idx="94">
                  <c:v>1499</c:v>
                </c:pt>
                <c:pt idx="95">
                  <c:v>1487</c:v>
                </c:pt>
                <c:pt idx="96">
                  <c:v>1516</c:v>
                </c:pt>
                <c:pt idx="97">
                  <c:v>1563</c:v>
                </c:pt>
                <c:pt idx="98">
                  <c:v>1533</c:v>
                </c:pt>
                <c:pt idx="99">
                  <c:v>1578</c:v>
                </c:pt>
                <c:pt idx="100">
                  <c:v>1596</c:v>
                </c:pt>
                <c:pt idx="101">
                  <c:v>1565</c:v>
                </c:pt>
                <c:pt idx="102">
                  <c:v>1609</c:v>
                </c:pt>
                <c:pt idx="103">
                  <c:v>1648</c:v>
                </c:pt>
                <c:pt idx="104">
                  <c:v>1685</c:v>
                </c:pt>
                <c:pt idx="105">
                  <c:v>1709</c:v>
                </c:pt>
                <c:pt idx="106">
                  <c:v>1694</c:v>
                </c:pt>
                <c:pt idx="107">
                  <c:v>1656</c:v>
                </c:pt>
                <c:pt idx="108">
                  <c:v>1659</c:v>
                </c:pt>
                <c:pt idx="109">
                  <c:v>1650</c:v>
                </c:pt>
                <c:pt idx="110">
                  <c:v>1687</c:v>
                </c:pt>
                <c:pt idx="111">
                  <c:v>1685</c:v>
                </c:pt>
                <c:pt idx="112">
                  <c:v>1723</c:v>
                </c:pt>
                <c:pt idx="113">
                  <c:v>1741</c:v>
                </c:pt>
                <c:pt idx="114">
                  <c:v>1651</c:v>
                </c:pt>
                <c:pt idx="115">
                  <c:v>1752</c:v>
                </c:pt>
                <c:pt idx="116">
                  <c:v>1866</c:v>
                </c:pt>
                <c:pt idx="117">
                  <c:v>1992</c:v>
                </c:pt>
                <c:pt idx="118">
                  <c:v>2300</c:v>
                </c:pt>
                <c:pt idx="119">
                  <c:v>2356</c:v>
                </c:pt>
                <c:pt idx="120">
                  <c:v>2475</c:v>
                </c:pt>
                <c:pt idx="121">
                  <c:v>2493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3020</c:v>
                </c:pt>
                <c:pt idx="126">
                  <c:v>3042</c:v>
                </c:pt>
                <c:pt idx="127">
                  <c:v>3073</c:v>
                </c:pt>
                <c:pt idx="128">
                  <c:v>3067</c:v>
                </c:pt>
                <c:pt idx="129">
                  <c:v>2926</c:v>
                </c:pt>
                <c:pt idx="130">
                  <c:v>2968</c:v>
                </c:pt>
                <c:pt idx="131">
                  <c:v>2986</c:v>
                </c:pt>
                <c:pt idx="132">
                  <c:v>3006</c:v>
                </c:pt>
                <c:pt idx="133">
                  <c:v>3077</c:v>
                </c:pt>
                <c:pt idx="134">
                  <c:v>2970</c:v>
                </c:pt>
                <c:pt idx="135">
                  <c:v>2938</c:v>
                </c:pt>
                <c:pt idx="136">
                  <c:v>2825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6AA5ECB-94ED-4D70-8140-0FD2112110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40C51EC-F6EC-4CE1-9A76-5B9D5D6DCD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F78354C-6905-4927-A9AA-F87EFD65223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67E0F41-C767-4786-B839-2F6248F3C7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F232C7E-AF80-4A0F-A040-D8AACCB0D0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125BFBE7-8304-47ED-9A03-C0C9C492EB8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98269B2-28F6-47E1-BFF6-F118BCA6EF7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E022831-B2D8-4687-9C58-5ED630EA4E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280CC20-91C9-4E11-8DF3-40C79A8E2D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CE933C3-4168-4097-AE7D-E3E3853AF66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E5058B5D-E164-49AA-BA59-2644E7ACCA0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0E30467F-2AFF-4181-BDE2-9B841122631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2325B453-F296-4DB4-A9F9-C182EAA4343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A7B3F26B-CC20-474B-9AA9-D3BFC07C38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31D64B87-6C76-41A2-BAD1-CFD6FF21194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7A009536-9340-48EE-9E92-C99E4876E87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07582340-9979-44DE-926A-17C177E5CD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7659E2E1-FA3F-45A4-A6DB-598A23C93D3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2ED5B35F-D9FA-406B-8FEE-3B6404A5946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12DFEF49-3402-475F-86DE-187DEA5D078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F0B3AECB-BACF-4091-A4EC-EAF4B49136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273A499B-7FBD-4F41-BC8B-E5CAA5C1AE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C5EB8426-9BA6-414B-84B1-F9DF068AB1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84557771-3A00-42A2-84AE-4CDA889E30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6DD2F024-0433-4BE9-A86B-6FE1C3F888A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06DAB46F-26F2-48C8-93E7-7E95B3D7412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C92BAB15-03C6-45C1-B545-04AC68CC76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E9EAF3C-0186-4DF6-83F7-A3EC489142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69DF30A2-2927-4EFD-AFF9-A83F58BD19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9B1AA32C-82F7-4A43-90C8-FF3BBB40951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AF43BC0A-B747-42F4-9811-7CF54EAECE5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693E1820-3169-4074-AF01-868AB1CBEF4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F800F133-B3E1-4211-AC24-ABE5C6EB5F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24D57ABC-BD62-410C-86FB-4D703AD7365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0095A985-56E8-4A01-8B26-341A21D0F86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1A992A45-9429-44B8-8C33-E92BD67D89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11F327A9-D6A2-4139-A963-879D0D6502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FE61CC53-D4DC-468E-A17C-7D57B6F524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D9BA1A4-DF6B-4609-8DBA-F48EDF26813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AF68494F-F4B4-40BF-9F09-ABF50094B71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BB8AB536-1063-4032-A2B6-16A237724B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B39CD40B-6534-45AB-B09B-EA906288D12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C0E35DE8-D74A-4C87-BCDA-4E4017CA339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B5C7DE49-1FEE-4454-A16B-32ACD704FD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DD15A5D6-1A5C-4A4B-BCA0-BE86A22149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8288657C-4652-4DDA-840F-9EDEDFFC80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BA30D657-1655-4C70-BCE9-B1E17544225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A9F859B2-A797-4565-BF96-8E6E5DD88E4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D6AA9EE7-375D-42DD-A6A2-BB49F68682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F0905263-4F3A-46F8-8DA0-1E1D7449D0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4CAA2997-5554-4340-8715-615BADE07A3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606EA134-C586-44AF-9C5D-6AE43BBCB60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3B8AD9D0-45DE-4A80-8B0F-378969DD27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87BA7C91-4C2E-4067-A588-52DCA36AED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AE17542E-1FA9-4E59-8335-362895D0D25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13DDAA35-7555-4827-B2F7-7BB69B45D74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9026F92B-F04C-4705-9DFB-6532492CDA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0096F193-FD40-48E8-9898-DDFAA8443D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FE02C90F-B6C9-41BC-A51A-9C98BA38DE9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07C62E42-42A0-42B9-AFF9-534B15D0357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7EDFFCEC-FDA4-4FA6-AED1-DDAB0313BF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826AC299-ADD0-4C63-AEB1-2376AD5082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038AB2AE-106A-4369-849F-83CB8B61036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F2CE9381-4334-477D-A075-63A922D9AB3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330EC07D-715F-415C-BEC0-BE6A43DFDBF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215CE5B9-731E-45D1-8D48-8AA3CF523C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960CDF1A-64C5-43B2-9973-2A16DBE416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360B04CD-99E5-4B50-96A7-BE1D17C611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290E6B3C-72CB-4781-A05E-086F5E2FB0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97297773-1946-4011-A8DB-F55F59C1A2D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4938ED62-50FA-4DE7-B80C-9451F67BD8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30FB6955-001C-43FB-BE0F-076F287BE6E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6081BE6E-3D42-4ADA-B138-9F6546543C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9616EFDD-A569-47A6-9A12-49DDCD75CE8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9EE7983C-1B43-43C4-9384-1E2469A211B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6D91E2BB-AFA8-4F06-B927-EF9540072B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28368F04-41A7-4CEE-8385-AC30D6D8368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5E7E4B4B-2663-40E3-BB7E-5379A4B9B49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67510FB5-3B61-4860-A57A-D78CC507FE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E8F9894C-1F97-4DD3-8A2E-718A1E4E20D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31D5C57E-C47F-4BFE-934D-3BE9D6E683E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7AB70EE4-3875-4BCB-BC55-154C2A92B0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2B0131F4-3EF7-46DB-BA7A-9336A3F99D3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46746D80-C56E-444C-9C6F-FA5F33F0822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BAF8D5D1-369A-4170-9CAA-9B1840167A0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25DBDEA7-0E87-49E0-9077-699C3A588C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4B79FB23-AE39-409C-9152-61A2C27EF7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29BD742A-43DE-4771-942F-0A916A931B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65863612-D4EE-48B8-B680-7C91ED0ED45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861CB4DD-56AC-4540-A820-F35ECB1D4A1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3F2BFDF0-CEEF-48DC-AA95-EE3C088262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BA9E2318-3E6D-48DF-9029-CD55836183B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652E8ABE-2FCF-4420-A7B6-AA8039DE857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32DA1C6C-F484-48AB-BC39-096F9688DE2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59EBE1E9-1D4E-4C68-A0E4-A45A493A7E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B09574F0-0706-4EC9-AFCA-2FF0604D1D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564882D2-80F5-4220-A03E-52C9CB8BDE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7B32C4F8-AF63-4CC0-A0E1-78FA9C02F76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EC5735FE-9158-4B1B-AEE1-5FD410CE24F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7E307406-DAF4-4ABA-AAC6-EA8D6DD8D16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A80F7AC0-4180-4CCD-AAF7-97B3AD6903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2D7443ED-E063-47D9-8DB9-749D715A8D6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1AA564FE-3D94-4168-861D-B5268B7DF5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C0477682-AEA8-4FFE-A01C-372D6B179F1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06EE1FB9-1DC6-4A0E-9696-F18371F8816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F1B38BF3-2303-4BDE-BFAC-71F9F2451A5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E91392B4-7593-4E64-A540-A6FDF4BA70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6156F82F-CE43-4032-BDFB-215DA436CE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0D832A38-7077-4192-BFAD-60D950908CF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9618476F-F4F1-4DF3-933A-133D07A1863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1.4467372508705419E-2"/>
                  <c:y val="-0.1046525853668195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5 803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7F99E796-D7EF-426B-BF97-435F0D412C6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92560C59-5501-4101-AA8A-287B967CD1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20-4B00-BB60-E3DF18A41BE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C7FDEEB6-0F5E-40E6-8DBA-9E851C3BB8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620-4B00-BB60-E3DF18A41BE2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5738F56D-50CC-40FE-A7E8-C24EE28EE0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E56-4BB8-876C-A81147736952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54E53FDE-DE88-43C1-B995-BC9F9B2F942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A6-4E53-B1FC-45E8EAE97F1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E9756DE0-6C95-4A98-B4ED-75CF6E0B5C9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058-4897-B568-D9746CE5E76C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8BE164D4-5D1C-4BB6-8C50-33412807232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F4B-4B10-AF93-A7751746BD5E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DEB052F6-33F4-4032-AF35-29F150038F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7C0F-4BDA-83BE-5BA15D03129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6AD78D65-D244-4A91-B9A5-1CAB0CBFF7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439-424A-99A9-00F3558A2DBE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0F0FA498-6D28-46CE-80B5-0D44BADCB7D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C31-4913-8E00-6E1FB842C2CA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F44AE19A-2C13-4128-8188-B51A6D6FA2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3AA-4DD9-9E4A-0F2CCCFB4EEA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2EE6B7C8-D660-4ACC-9EB6-861580530B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013-42F2-9F7B-BC2ADBFD2A1C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fld id="{31EE560E-7B9A-486E-A181-F872570ED71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FF2-41E6-B0AC-FE279BAC8443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fld id="{AAA65B6E-925D-4362-88E1-14AAD312EAC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03-41D6-B325-77D18F78969A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fld id="{E699E51C-AC31-4C13-8DE3-C0033390EDA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305-42F4-9D2C-EF8E3760906A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fld id="{993ACF75-BC38-4404-85BB-C0D465AE84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34-4A7A-8684-D1CF1466A8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Sheet1!$A$2:$A$138</c:f>
              <c:numCache>
                <c:formatCode>m/d/yyyy</c:formatCode>
                <c:ptCount val="1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</c:numCache>
            </c:numRef>
          </c:cat>
          <c:val>
            <c:numRef>
              <c:f>Sheet1!$B$2:$B$138</c:f>
              <c:numCache>
                <c:formatCode>#,##0</c:formatCode>
                <c:ptCount val="13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Sheet1!$C$2:$C$138</c15:f>
                <c15:dlblRangeCache>
                  <c:ptCount val="137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Sheet1!$A$2:$A$138</c:f>
              <c:numCache>
                <c:formatCode>m/d/yyyy</c:formatCode>
                <c:ptCount val="1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</c:numCache>
            </c:numRef>
          </c:cat>
          <c:val>
            <c:numRef>
              <c:f>Sheet1!$C$2:$C$138</c:f>
              <c:numCache>
                <c:formatCode>General</c:formatCode>
                <c:ptCount val="13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Sheet1!$A$2:$A$138</c:f>
              <c:numCache>
                <c:formatCode>m/d/yyyy</c:formatCode>
                <c:ptCount val="1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</c:numCache>
            </c:numRef>
          </c:cat>
          <c:val>
            <c:numRef>
              <c:f>Sheet1!$D$2:$D$138</c:f>
              <c:numCache>
                <c:formatCode>#,##0</c:formatCode>
                <c:ptCount val="137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355</c:v>
                </c:pt>
                <c:pt idx="38">
                  <c:v>387</c:v>
                </c:pt>
                <c:pt idx="39">
                  <c:v>418</c:v>
                </c:pt>
                <c:pt idx="40">
                  <c:v>408</c:v>
                </c:pt>
                <c:pt idx="41">
                  <c:v>433</c:v>
                </c:pt>
                <c:pt idx="42">
                  <c:v>448</c:v>
                </c:pt>
                <c:pt idx="43">
                  <c:v>475</c:v>
                </c:pt>
                <c:pt idx="44">
                  <c:v>512</c:v>
                </c:pt>
                <c:pt idx="45">
                  <c:v>552</c:v>
                </c:pt>
                <c:pt idx="46">
                  <c:v>569</c:v>
                </c:pt>
                <c:pt idx="47">
                  <c:v>594</c:v>
                </c:pt>
                <c:pt idx="48">
                  <c:v>618</c:v>
                </c:pt>
                <c:pt idx="49">
                  <c:v>637</c:v>
                </c:pt>
                <c:pt idx="50">
                  <c:v>701</c:v>
                </c:pt>
                <c:pt idx="51">
                  <c:v>748</c:v>
                </c:pt>
                <c:pt idx="52">
                  <c:v>761</c:v>
                </c:pt>
                <c:pt idx="53">
                  <c:v>759</c:v>
                </c:pt>
                <c:pt idx="54">
                  <c:v>799</c:v>
                </c:pt>
                <c:pt idx="55">
                  <c:v>883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1066</c:v>
                </c:pt>
                <c:pt idx="61">
                  <c:v>1115</c:v>
                </c:pt>
                <c:pt idx="62">
                  <c:v>1152</c:v>
                </c:pt>
                <c:pt idx="63">
                  <c:v>1177</c:v>
                </c:pt>
                <c:pt idx="64">
                  <c:v>1164</c:v>
                </c:pt>
                <c:pt idx="65">
                  <c:v>1174</c:v>
                </c:pt>
                <c:pt idx="66">
                  <c:v>1213</c:v>
                </c:pt>
                <c:pt idx="67">
                  <c:v>1159</c:v>
                </c:pt>
                <c:pt idx="68">
                  <c:v>1169</c:v>
                </c:pt>
                <c:pt idx="69">
                  <c:v>1183</c:v>
                </c:pt>
                <c:pt idx="70">
                  <c:v>1172</c:v>
                </c:pt>
                <c:pt idx="71">
                  <c:v>1111</c:v>
                </c:pt>
                <c:pt idx="72">
                  <c:v>1109</c:v>
                </c:pt>
                <c:pt idx="73">
                  <c:v>1102</c:v>
                </c:pt>
                <c:pt idx="74">
                  <c:v>1068</c:v>
                </c:pt>
                <c:pt idx="75">
                  <c:v>1041</c:v>
                </c:pt>
                <c:pt idx="76">
                  <c:v>1036</c:v>
                </c:pt>
                <c:pt idx="77">
                  <c:v>992</c:v>
                </c:pt>
                <c:pt idx="78">
                  <c:v>1003</c:v>
                </c:pt>
                <c:pt idx="79">
                  <c:v>971</c:v>
                </c:pt>
                <c:pt idx="80">
                  <c:v>957</c:v>
                </c:pt>
                <c:pt idx="81">
                  <c:v>940</c:v>
                </c:pt>
                <c:pt idx="82">
                  <c:v>955</c:v>
                </c:pt>
                <c:pt idx="83">
                  <c:v>945</c:v>
                </c:pt>
                <c:pt idx="84">
                  <c:v>875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774</c:v>
                </c:pt>
                <c:pt idx="89">
                  <c:v>757</c:v>
                </c:pt>
                <c:pt idx="90">
                  <c:v>780</c:v>
                </c:pt>
                <c:pt idx="91">
                  <c:v>724</c:v>
                </c:pt>
                <c:pt idx="92">
                  <c:v>708</c:v>
                </c:pt>
                <c:pt idx="93">
                  <c:v>709</c:v>
                </c:pt>
                <c:pt idx="94">
                  <c:v>704</c:v>
                </c:pt>
                <c:pt idx="95">
                  <c:v>682</c:v>
                </c:pt>
                <c:pt idx="96">
                  <c:v>670</c:v>
                </c:pt>
                <c:pt idx="97">
                  <c:v>707</c:v>
                </c:pt>
                <c:pt idx="98">
                  <c:v>696</c:v>
                </c:pt>
                <c:pt idx="99">
                  <c:v>682</c:v>
                </c:pt>
                <c:pt idx="100">
                  <c:v>707</c:v>
                </c:pt>
                <c:pt idx="101">
                  <c:v>695</c:v>
                </c:pt>
                <c:pt idx="102">
                  <c:v>692</c:v>
                </c:pt>
                <c:pt idx="103">
                  <c:v>708</c:v>
                </c:pt>
                <c:pt idx="104">
                  <c:v>727</c:v>
                </c:pt>
                <c:pt idx="105">
                  <c:v>722</c:v>
                </c:pt>
                <c:pt idx="106">
                  <c:v>736</c:v>
                </c:pt>
                <c:pt idx="107">
                  <c:v>722</c:v>
                </c:pt>
                <c:pt idx="108">
                  <c:v>726</c:v>
                </c:pt>
                <c:pt idx="109">
                  <c:v>739</c:v>
                </c:pt>
                <c:pt idx="110">
                  <c:v>747</c:v>
                </c:pt>
                <c:pt idx="111">
                  <c:v>756</c:v>
                </c:pt>
                <c:pt idx="112">
                  <c:v>761</c:v>
                </c:pt>
                <c:pt idx="113">
                  <c:v>772</c:v>
                </c:pt>
                <c:pt idx="114">
                  <c:v>745</c:v>
                </c:pt>
                <c:pt idx="115">
                  <c:v>763</c:v>
                </c:pt>
                <c:pt idx="116">
                  <c:v>801</c:v>
                </c:pt>
                <c:pt idx="117">
                  <c:v>842</c:v>
                </c:pt>
                <c:pt idx="118">
                  <c:v>907</c:v>
                </c:pt>
                <c:pt idx="119">
                  <c:v>942</c:v>
                </c:pt>
                <c:pt idx="120">
                  <c:v>955</c:v>
                </c:pt>
                <c:pt idx="121">
                  <c:v>972</c:v>
                </c:pt>
                <c:pt idx="122">
                  <c:v>945</c:v>
                </c:pt>
                <c:pt idx="123">
                  <c:v>955</c:v>
                </c:pt>
                <c:pt idx="124">
                  <c:v>997</c:v>
                </c:pt>
                <c:pt idx="125">
                  <c:v>1082</c:v>
                </c:pt>
                <c:pt idx="126">
                  <c:v>1108</c:v>
                </c:pt>
                <c:pt idx="127">
                  <c:v>1141</c:v>
                </c:pt>
                <c:pt idx="128">
                  <c:v>1131</c:v>
                </c:pt>
                <c:pt idx="129">
                  <c:v>1123</c:v>
                </c:pt>
                <c:pt idx="130">
                  <c:v>1131</c:v>
                </c:pt>
                <c:pt idx="131">
                  <c:v>1163</c:v>
                </c:pt>
                <c:pt idx="132">
                  <c:v>1177</c:v>
                </c:pt>
                <c:pt idx="133">
                  <c:v>1166</c:v>
                </c:pt>
                <c:pt idx="134">
                  <c:v>1157</c:v>
                </c:pt>
                <c:pt idx="135">
                  <c:v>1167</c:v>
                </c:pt>
                <c:pt idx="136">
                  <c:v>1147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3"/>
              <c:layout>
                <c:manualLayout>
                  <c:x val="1.4150018421021184E-2"/>
                  <c:y val="-0.1975851334512903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736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30-425F-8FC7-A9AEB1C71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Sheet1!$A$2:$A$138</c:f>
              <c:numCache>
                <c:formatCode>m/d/yyyy</c:formatCode>
                <c:ptCount val="1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</c:numCache>
            </c:numRef>
          </c:cat>
          <c:val>
            <c:numRef>
              <c:f>Sheet1!$B$2:$B$138</c:f>
              <c:numCache>
                <c:formatCode>#,##0</c:formatCode>
                <c:ptCount val="13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Sheet1!$A$2:$A$138</c:f>
              <c:numCache>
                <c:formatCode>m/d/yyyy</c:formatCode>
                <c:ptCount val="1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</c:numCache>
            </c:numRef>
          </c:cat>
          <c:val>
            <c:numRef>
              <c:f>Sheet1!$C$2:$C$138</c:f>
              <c:numCache>
                <c:formatCode>General</c:formatCode>
                <c:ptCount val="13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Sheet1!$A$2:$A$138</c:f>
              <c:numCache>
                <c:formatCode>m/d/yyyy</c:formatCode>
                <c:ptCount val="1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</c:numCache>
            </c:numRef>
          </c:cat>
          <c:val>
            <c:numRef>
              <c:f>Sheet1!$D$2:$D$138</c:f>
              <c:numCache>
                <c:formatCode>#,##0</c:formatCode>
                <c:ptCount val="1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4.0091718859560511E-2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9-4C72-9A9A-1FAC0D09C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Sheet1!$A$2:$A$138</c:f>
              <c:numCache>
                <c:formatCode>m/d/yyyy</c:formatCode>
                <c:ptCount val="1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</c:numCache>
            </c:numRef>
          </c:cat>
          <c:val>
            <c:numRef>
              <c:f>Sheet1!$B$2:$B$138</c:f>
              <c:numCache>
                <c:formatCode>#,##0</c:formatCode>
                <c:ptCount val="137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Sheet1!$A$2:$A$138</c:f>
              <c:numCache>
                <c:formatCode>m/d/yyyy</c:formatCode>
                <c:ptCount val="1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</c:numCache>
            </c:numRef>
          </c:cat>
          <c:val>
            <c:numRef>
              <c:f>Sheet1!$C$2:$C$138</c:f>
              <c:numCache>
                <c:formatCode>General</c:formatCode>
                <c:ptCount val="13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16.01.2021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16.01.2021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16.01.2021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16. 01.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533037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343411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553611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715613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951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1435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4901</TotalTime>
  <Words>1050</Words>
  <Application>Microsoft Office PowerPoint</Application>
  <PresentationFormat>Širokoúhlá obrazovka</PresentationFormat>
  <Paragraphs>457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415</cp:revision>
  <dcterms:created xsi:type="dcterms:W3CDTF">2020-08-08T14:25:07Z</dcterms:created>
  <dcterms:modified xsi:type="dcterms:W3CDTF">2021-01-16T04:20:38Z</dcterms:modified>
</cp:coreProperties>
</file>