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Sheet1!$A$2:$A$139</c:f>
              <c:numCache>
                <c:formatCode>m/d/yyyy</c:formatCode>
                <c:ptCount val="1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</c:numCache>
            </c:numRef>
          </c:cat>
          <c:val>
            <c:numRef>
              <c:f>Sheet1!$D$2:$D$139</c:f>
              <c:numCache>
                <c:formatCode>#,##0</c:formatCode>
                <c:ptCount val="138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173</c:v>
                </c:pt>
                <c:pt idx="38">
                  <c:v>190</c:v>
                </c:pt>
                <c:pt idx="39">
                  <c:v>204</c:v>
                </c:pt>
                <c:pt idx="40">
                  <c:v>190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310</c:v>
                </c:pt>
                <c:pt idx="48">
                  <c:v>327</c:v>
                </c:pt>
                <c:pt idx="49">
                  <c:v>341</c:v>
                </c:pt>
                <c:pt idx="50">
                  <c:v>360</c:v>
                </c:pt>
                <c:pt idx="51">
                  <c:v>380</c:v>
                </c:pt>
                <c:pt idx="52">
                  <c:v>378</c:v>
                </c:pt>
                <c:pt idx="53">
                  <c:v>376</c:v>
                </c:pt>
                <c:pt idx="54">
                  <c:v>384</c:v>
                </c:pt>
                <c:pt idx="55">
                  <c:v>431</c:v>
                </c:pt>
                <c:pt idx="56">
                  <c:v>454</c:v>
                </c:pt>
                <c:pt idx="57">
                  <c:v>466</c:v>
                </c:pt>
                <c:pt idx="58">
                  <c:v>520</c:v>
                </c:pt>
                <c:pt idx="59">
                  <c:v>532</c:v>
                </c:pt>
                <c:pt idx="60">
                  <c:v>558</c:v>
                </c:pt>
                <c:pt idx="61">
                  <c:v>572</c:v>
                </c:pt>
                <c:pt idx="62">
                  <c:v>601</c:v>
                </c:pt>
                <c:pt idx="63">
                  <c:v>623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583</c:v>
                </c:pt>
                <c:pt idx="69">
                  <c:v>610</c:v>
                </c:pt>
                <c:pt idx="70">
                  <c:v>608</c:v>
                </c:pt>
                <c:pt idx="71">
                  <c:v>584</c:v>
                </c:pt>
                <c:pt idx="72">
                  <c:v>561</c:v>
                </c:pt>
                <c:pt idx="73">
                  <c:v>548</c:v>
                </c:pt>
                <c:pt idx="74">
                  <c:v>527</c:v>
                </c:pt>
                <c:pt idx="75">
                  <c:v>517</c:v>
                </c:pt>
                <c:pt idx="76">
                  <c:v>503</c:v>
                </c:pt>
                <c:pt idx="77">
                  <c:v>471</c:v>
                </c:pt>
                <c:pt idx="78">
                  <c:v>474</c:v>
                </c:pt>
                <c:pt idx="79">
                  <c:v>466</c:v>
                </c:pt>
                <c:pt idx="80">
                  <c:v>446</c:v>
                </c:pt>
                <c:pt idx="81">
                  <c:v>448</c:v>
                </c:pt>
                <c:pt idx="82">
                  <c:v>445</c:v>
                </c:pt>
                <c:pt idx="83">
                  <c:v>435</c:v>
                </c:pt>
                <c:pt idx="84">
                  <c:v>403</c:v>
                </c:pt>
                <c:pt idx="85">
                  <c:v>387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291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286</c:v>
                </c:pt>
                <c:pt idx="99">
                  <c:v>278</c:v>
                </c:pt>
                <c:pt idx="100">
                  <c:v>298</c:v>
                </c:pt>
                <c:pt idx="101">
                  <c:v>307</c:v>
                </c:pt>
                <c:pt idx="102">
                  <c:v>304</c:v>
                </c:pt>
                <c:pt idx="103">
                  <c:v>302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299</c:v>
                </c:pt>
                <c:pt idx="108">
                  <c:v>310</c:v>
                </c:pt>
                <c:pt idx="109">
                  <c:v>305</c:v>
                </c:pt>
                <c:pt idx="110">
                  <c:v>298</c:v>
                </c:pt>
                <c:pt idx="111">
                  <c:v>303</c:v>
                </c:pt>
                <c:pt idx="112">
                  <c:v>314</c:v>
                </c:pt>
                <c:pt idx="113">
                  <c:v>328</c:v>
                </c:pt>
                <c:pt idx="114">
                  <c:v>317</c:v>
                </c:pt>
                <c:pt idx="115">
                  <c:v>327</c:v>
                </c:pt>
                <c:pt idx="116">
                  <c:v>346</c:v>
                </c:pt>
                <c:pt idx="117">
                  <c:v>365</c:v>
                </c:pt>
                <c:pt idx="118">
                  <c:v>389</c:v>
                </c:pt>
                <c:pt idx="119">
                  <c:v>410</c:v>
                </c:pt>
                <c:pt idx="120">
                  <c:v>424</c:v>
                </c:pt>
                <c:pt idx="121">
                  <c:v>434</c:v>
                </c:pt>
                <c:pt idx="122">
                  <c:v>431</c:v>
                </c:pt>
                <c:pt idx="123">
                  <c:v>453</c:v>
                </c:pt>
                <c:pt idx="124">
                  <c:v>471</c:v>
                </c:pt>
                <c:pt idx="125">
                  <c:v>505</c:v>
                </c:pt>
                <c:pt idx="126">
                  <c:v>530</c:v>
                </c:pt>
                <c:pt idx="127">
                  <c:v>550</c:v>
                </c:pt>
                <c:pt idx="128">
                  <c:v>548</c:v>
                </c:pt>
                <c:pt idx="129">
                  <c:v>513</c:v>
                </c:pt>
                <c:pt idx="130">
                  <c:v>508</c:v>
                </c:pt>
                <c:pt idx="131">
                  <c:v>529</c:v>
                </c:pt>
                <c:pt idx="132">
                  <c:v>545</c:v>
                </c:pt>
                <c:pt idx="133">
                  <c:v>541</c:v>
                </c:pt>
                <c:pt idx="134">
                  <c:v>549</c:v>
                </c:pt>
                <c:pt idx="135">
                  <c:v>562</c:v>
                </c:pt>
                <c:pt idx="136">
                  <c:v>569</c:v>
                </c:pt>
                <c:pt idx="137">
                  <c:v>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20"/>
              <c:layout>
                <c:manualLayout>
                  <c:x val="2.5941700438539154E-2"/>
                  <c:y val="-8.53208530812390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753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BF-4EA3-885B-E9AB165CF1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Sheet1!$A$2:$A$139</c:f>
              <c:numCache>
                <c:formatCode>m/d/yyyy</c:formatCode>
                <c:ptCount val="1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</c:numCache>
            </c:numRef>
          </c:cat>
          <c:val>
            <c:numRef>
              <c:f>Sheet1!$B$2:$B$139</c:f>
              <c:numCache>
                <c:formatCode>#,##0</c:formatCode>
                <c:ptCount val="138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Sheet1!$A$2:$A$139</c:f>
              <c:numCache>
                <c:formatCode>m/d/yyyy</c:formatCode>
                <c:ptCount val="1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</c:numCache>
            </c:numRef>
          </c:cat>
          <c:val>
            <c:numRef>
              <c:f>Sheet1!$C$2:$C$139</c:f>
              <c:numCache>
                <c:formatCode>General</c:formatCode>
                <c:ptCount val="13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Sheet1!$A$2:$A$139</c:f>
              <c:numCache>
                <c:formatCode>m/d/yyyy</c:formatCode>
                <c:ptCount val="1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</c:numCache>
            </c:numRef>
          </c:cat>
          <c:val>
            <c:numRef>
              <c:f>Sheet1!$D$2:$D$139</c:f>
              <c:numCache>
                <c:formatCode>#,##0</c:formatCode>
                <c:ptCount val="138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815</c:v>
                </c:pt>
                <c:pt idx="37">
                  <c:v>895</c:v>
                </c:pt>
                <c:pt idx="38">
                  <c:v>962</c:v>
                </c:pt>
                <c:pt idx="39">
                  <c:v>1021</c:v>
                </c:pt>
                <c:pt idx="40">
                  <c:v>1090</c:v>
                </c:pt>
                <c:pt idx="41">
                  <c:v>1174</c:v>
                </c:pt>
                <c:pt idx="42">
                  <c:v>1191</c:v>
                </c:pt>
                <c:pt idx="43">
                  <c:v>1318</c:v>
                </c:pt>
                <c:pt idx="44">
                  <c:v>1498</c:v>
                </c:pt>
                <c:pt idx="45">
                  <c:v>1602</c:v>
                </c:pt>
                <c:pt idx="46">
                  <c:v>1669</c:v>
                </c:pt>
                <c:pt idx="47">
                  <c:v>1772</c:v>
                </c:pt>
                <c:pt idx="48">
                  <c:v>1893</c:v>
                </c:pt>
                <c:pt idx="49">
                  <c:v>2031</c:v>
                </c:pt>
                <c:pt idx="50">
                  <c:v>2182</c:v>
                </c:pt>
                <c:pt idx="51">
                  <c:v>2316</c:v>
                </c:pt>
                <c:pt idx="52">
                  <c:v>2377</c:v>
                </c:pt>
                <c:pt idx="53">
                  <c:v>2491</c:v>
                </c:pt>
                <c:pt idx="54">
                  <c:v>2629</c:v>
                </c:pt>
                <c:pt idx="55">
                  <c:v>2835</c:v>
                </c:pt>
                <c:pt idx="56">
                  <c:v>2972</c:v>
                </c:pt>
                <c:pt idx="57">
                  <c:v>3034</c:v>
                </c:pt>
                <c:pt idx="58">
                  <c:v>3250</c:v>
                </c:pt>
                <c:pt idx="59">
                  <c:v>3297</c:v>
                </c:pt>
                <c:pt idx="60">
                  <c:v>3359</c:v>
                </c:pt>
                <c:pt idx="61">
                  <c:v>3443</c:v>
                </c:pt>
                <c:pt idx="62">
                  <c:v>3562</c:v>
                </c:pt>
                <c:pt idx="63">
                  <c:v>3582</c:v>
                </c:pt>
                <c:pt idx="64">
                  <c:v>3559</c:v>
                </c:pt>
                <c:pt idx="65">
                  <c:v>3486</c:v>
                </c:pt>
                <c:pt idx="66">
                  <c:v>3423</c:v>
                </c:pt>
                <c:pt idx="67">
                  <c:v>3353</c:v>
                </c:pt>
                <c:pt idx="68">
                  <c:v>3357</c:v>
                </c:pt>
                <c:pt idx="69">
                  <c:v>3293</c:v>
                </c:pt>
                <c:pt idx="70">
                  <c:v>3195</c:v>
                </c:pt>
                <c:pt idx="71">
                  <c:v>2958</c:v>
                </c:pt>
                <c:pt idx="72">
                  <c:v>2883</c:v>
                </c:pt>
                <c:pt idx="73">
                  <c:v>2744</c:v>
                </c:pt>
                <c:pt idx="74">
                  <c:v>2623</c:v>
                </c:pt>
                <c:pt idx="75">
                  <c:v>2549</c:v>
                </c:pt>
                <c:pt idx="76">
                  <c:v>2555</c:v>
                </c:pt>
                <c:pt idx="77">
                  <c:v>2481</c:v>
                </c:pt>
                <c:pt idx="78">
                  <c:v>2437</c:v>
                </c:pt>
                <c:pt idx="79">
                  <c:v>2359</c:v>
                </c:pt>
                <c:pt idx="80">
                  <c:v>2258</c:v>
                </c:pt>
                <c:pt idx="81">
                  <c:v>2136</c:v>
                </c:pt>
                <c:pt idx="82">
                  <c:v>2121</c:v>
                </c:pt>
                <c:pt idx="83">
                  <c:v>2151</c:v>
                </c:pt>
                <c:pt idx="84">
                  <c:v>2091</c:v>
                </c:pt>
                <c:pt idx="85">
                  <c:v>2021</c:v>
                </c:pt>
                <c:pt idx="86">
                  <c:v>1931</c:v>
                </c:pt>
                <c:pt idx="87">
                  <c:v>1811</c:v>
                </c:pt>
                <c:pt idx="88">
                  <c:v>1502</c:v>
                </c:pt>
                <c:pt idx="89">
                  <c:v>1541</c:v>
                </c:pt>
                <c:pt idx="90">
                  <c:v>1534</c:v>
                </c:pt>
                <c:pt idx="91">
                  <c:v>1530</c:v>
                </c:pt>
                <c:pt idx="92">
                  <c:v>1469</c:v>
                </c:pt>
                <c:pt idx="93">
                  <c:v>1467</c:v>
                </c:pt>
                <c:pt idx="94">
                  <c:v>1497</c:v>
                </c:pt>
                <c:pt idx="95">
                  <c:v>1483</c:v>
                </c:pt>
                <c:pt idx="96">
                  <c:v>1510</c:v>
                </c:pt>
                <c:pt idx="97">
                  <c:v>1559</c:v>
                </c:pt>
                <c:pt idx="98">
                  <c:v>1529</c:v>
                </c:pt>
                <c:pt idx="99">
                  <c:v>1573</c:v>
                </c:pt>
                <c:pt idx="100">
                  <c:v>1592</c:v>
                </c:pt>
                <c:pt idx="101">
                  <c:v>1562</c:v>
                </c:pt>
                <c:pt idx="102">
                  <c:v>1606</c:v>
                </c:pt>
                <c:pt idx="103">
                  <c:v>1644</c:v>
                </c:pt>
                <c:pt idx="104">
                  <c:v>1682</c:v>
                </c:pt>
                <c:pt idx="105">
                  <c:v>1706</c:v>
                </c:pt>
                <c:pt idx="106">
                  <c:v>1691</c:v>
                </c:pt>
                <c:pt idx="107">
                  <c:v>1654</c:v>
                </c:pt>
                <c:pt idx="108">
                  <c:v>1657</c:v>
                </c:pt>
                <c:pt idx="109">
                  <c:v>1649</c:v>
                </c:pt>
                <c:pt idx="110">
                  <c:v>1686</c:v>
                </c:pt>
                <c:pt idx="111">
                  <c:v>1684</c:v>
                </c:pt>
                <c:pt idx="112">
                  <c:v>1720</c:v>
                </c:pt>
                <c:pt idx="113">
                  <c:v>1738</c:v>
                </c:pt>
                <c:pt idx="114">
                  <c:v>1648</c:v>
                </c:pt>
                <c:pt idx="115">
                  <c:v>1749</c:v>
                </c:pt>
                <c:pt idx="116">
                  <c:v>1863</c:v>
                </c:pt>
                <c:pt idx="117">
                  <c:v>1989</c:v>
                </c:pt>
                <c:pt idx="118">
                  <c:v>2295</c:v>
                </c:pt>
                <c:pt idx="119">
                  <c:v>2353</c:v>
                </c:pt>
                <c:pt idx="120">
                  <c:v>2471</c:v>
                </c:pt>
                <c:pt idx="121">
                  <c:v>2489</c:v>
                </c:pt>
                <c:pt idx="122">
                  <c:v>2496</c:v>
                </c:pt>
                <c:pt idx="123">
                  <c:v>2681</c:v>
                </c:pt>
                <c:pt idx="124">
                  <c:v>2798</c:v>
                </c:pt>
                <c:pt idx="125">
                  <c:v>3016</c:v>
                </c:pt>
                <c:pt idx="126">
                  <c:v>3039</c:v>
                </c:pt>
                <c:pt idx="127">
                  <c:v>3072</c:v>
                </c:pt>
                <c:pt idx="128">
                  <c:v>3066</c:v>
                </c:pt>
                <c:pt idx="129">
                  <c:v>2922</c:v>
                </c:pt>
                <c:pt idx="130">
                  <c:v>2964</c:v>
                </c:pt>
                <c:pt idx="131">
                  <c:v>2982</c:v>
                </c:pt>
                <c:pt idx="132">
                  <c:v>3002</c:v>
                </c:pt>
                <c:pt idx="133">
                  <c:v>3073</c:v>
                </c:pt>
                <c:pt idx="134">
                  <c:v>2970</c:v>
                </c:pt>
                <c:pt idx="135">
                  <c:v>2919</c:v>
                </c:pt>
                <c:pt idx="136">
                  <c:v>2863</c:v>
                </c:pt>
                <c:pt idx="137">
                  <c:v>2742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9B83B7A-18B9-4770-B7C1-050031A09F4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C667A2C-4E03-4CAC-B51C-4390A357F5A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293AAAD-9A70-4028-931A-BC3099EECDF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1D41D35-35E9-4B65-955D-ADA7D8EBC77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6909C68-049F-45EB-9EF3-F4F21DE8B50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4B2CCDA-6A5A-4488-A7DF-6C7BB36120C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6CC44B6-6F31-46D1-B22C-0CACBDA2053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F255921-5657-43A9-9191-F3F2E6D9C0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CDD577D-48DA-450D-8F75-8AF76FEC41B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DE326588-E53F-44A2-A8D5-3CC37B3CE94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ABB8E711-E8C1-473B-9C10-88C6B0F01F7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8936C090-810A-461D-B1AD-536BFC7FCC0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98380B13-DC9D-46FF-B842-AA26058745D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149A7ED6-12A7-4563-A9FF-5C072FB3EB7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A536AA82-0968-4ED6-A4B3-C8D20D29C9B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EB292EF8-1C87-484D-BD3E-BA710AAF897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7B7C7B41-4B88-4E83-9BE8-B05409A05E5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FB2EF1B3-B9A7-419C-9827-6947D9DA626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3791F2ED-528F-4511-8FAA-28699F4B8C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D12DD812-602B-44A5-AC83-5C6C383CFC0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91450B24-FC29-4243-A52D-224A7EDA390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42A1905D-BC84-4FAC-9AA7-E7DDBBB9636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53A6A2E1-A355-4719-9912-88FC55CD69B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854DF8B9-4C5F-4308-BA59-085E450BFE8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3C56A8C8-CD30-41B6-98DD-5D602C232A3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6D0971DA-CA25-4A42-8462-55BA3C2D447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654E4C39-92FE-4EA5-8C6D-4E132D8ED13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A42DA86B-FA52-42FF-A687-AD44231159D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4CB011C2-8795-4EE2-959F-47D179DE2BC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207AA61B-845A-4CCE-A56F-F38159CBC5E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F9402C14-2EE8-4E6C-9FF6-532CD7C1678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8225BD75-572B-4EBF-B468-E3896112413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126E4BD9-A5A0-42EC-A7F7-0A52B5DE310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5FDDE39B-EBA5-4428-8739-9E87C6F6DE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A14A2D1B-7CA1-4635-A183-A1EB0B49B89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79973FAC-2ED2-4E95-A4A4-BCFFE552B45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EA53D126-1EDA-4D1E-AE58-C2218FA7B7F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18752AC0-7DCD-4F0E-AC6C-5AC2957589E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7B2AA232-3AEE-4344-8D8C-66B3DF6F10F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9ADCF218-C8F4-4672-9A2B-EAC678B27C7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613DE5DC-4AC1-47CE-AC32-FE691DE5FDF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3E138842-6627-4D75-B7BC-407E26D0E5A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A648C2F7-736C-42E3-B3FE-8612D050323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78631CE5-A440-4A17-B5A3-DDD12E7A525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363C70E7-DD23-40AE-915E-5A0A3EAE511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1AC1F7A8-A824-4255-AD55-A5891D4BCF2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195EC611-B27A-4A60-893C-CB7F5108685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2175B8C7-C81F-4FB1-9FAC-2D81878F908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51D7092F-E931-4AC5-B5BA-C4F02F7188E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949DFA11-7907-471D-B63D-12590B2A737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57487F9C-06D7-4388-9B1F-17926D033D2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1C9A239B-49BA-420B-B038-DA7B41560CA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21886278-E7F6-48BF-829D-660A6EA1F26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3A4FDC60-0BD8-4519-AE59-031324F7574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C375D813-AAF5-4269-995E-0C816E32294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1C370873-5E3B-423B-9C5B-0A4D18D6FEB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6C839AB0-BDC3-417D-B227-980B23C2F0B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933895D3-2B4B-4BA4-B0E2-B0A9E2BFD0D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FE635F5C-0A64-41F6-9DAE-0BA4F5A12A0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F2D543FE-6970-4F11-80A4-30A3128AAA4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71146758-0074-4E21-8DC2-922CC44C646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83870A22-D422-4661-9564-579BD36D766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307E2C1C-AD1C-4AE9-8374-508521F4F0F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A32CA9B7-F8C2-4C68-8392-F48B7F91D00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3615FE22-794A-40E8-973C-0BF4AE1950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449AB88D-AF82-473A-8FDE-AD52D62EF64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EF57A3DC-1C43-4D91-9CA5-7FA911090F8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F951B7BC-4D1E-4474-922C-BE7FD53D118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D40CD924-B354-4742-B609-618AD07867D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ED925701-F073-420A-B717-DA7CB50D477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DFD2929D-1C61-416D-A766-BF4A0BD6D60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E12A3E88-112E-4D3E-A347-5184369E73E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D3745DD6-FAB9-47F0-8AA6-B7D8A68E929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824B14E7-3D3B-40D3-9DAE-E5C98C4D9FE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001237C9-0224-42CD-92E3-174C418341A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563CF647-9358-4D12-9DDB-5F4BF9293FC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8689458E-8FCD-43BB-AE0C-51CF985E452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9D54BA5D-2B67-47BA-BD73-9E1594230AC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2B1799E1-3FE6-4432-808C-69993A45FD2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7B51FF86-DB9D-417E-94CF-A4D684D7752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EEE5FD3F-B3FE-4609-928F-9C4E91DB7E7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57B98B3C-5327-4FBC-A32A-F1CBF23842D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42FA67F4-AD82-4BCF-AC17-49C9FC7CDF8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0C0EF79D-373D-43DF-8EEF-C5BCB8183A2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46F28B92-CB31-43F8-9214-C1DF9A43E42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C1CA4A8B-D3BC-4EE0-8EE7-8F47E6918E1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56EE1731-A0F0-49BC-9BAD-C38B3CFB0A6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8746FCDB-EA8C-4C01-A841-C73087C9725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C3419958-7E85-4A46-BD66-A5AED2CEF0D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F1BE69DB-E0F3-4F56-9D4A-A7A9C30281F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21B92F38-CB0B-4FD2-9AE7-8AA33C414CD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F53221FD-A35F-4495-B61A-794D3256543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47F7D827-CCF1-4E3F-AB5B-835B9EFD0D5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286BA267-8ACB-4BDD-9856-676237BEEBA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F0D01F8A-CD92-4867-84E5-840F21F5A5A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1375BD32-9E7C-495A-A104-01EB767B70C6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27E99987-D653-4F78-988D-152CA79BC63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0FFE45BC-0754-460C-B288-D96627328EA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55580F77-7A0D-450C-9366-73B9746B8AC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60AB0FF6-3935-4600-8C6D-3BD42A37551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C6257A96-AB56-41B3-A02F-D070B61C71D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88B0751E-A6CA-4FF9-B702-AA8A0DB33C10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54A4B13B-5059-4840-9EF5-8213B69CDB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FFECC37A-A018-484F-8517-2D5FD6F6941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3422A16D-A601-4CA9-8BC6-3981396189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D36EF711-9968-4CB9-96A8-3335A53388A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6D950417-5EB8-4601-86E6-EBF3E4CAE8B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65224A8E-C460-4135-842E-82F148CC434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72E5D24B-9670-42ED-8815-02548A6E21A7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573B7E27-5BF9-4E68-BACA-1611AB29C4E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AE9-48E0-B54B-01CA77070004}"/>
                </c:ext>
              </c:extLst>
            </c:dLbl>
            <c:dLbl>
              <c:idx val="119"/>
              <c:layout>
                <c:manualLayout>
                  <c:x val="1.4467372508705419E-2"/>
                  <c:y val="-0.1046525853668195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</a:t>
                    </a:r>
                    <a:r>
                      <a:rPr lang="en-US" baseline="0" dirty="0"/>
                      <a:t> 140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AA-4725-B570-E23983E89DC8}"/>
                </c:ext>
              </c:extLst>
            </c:dLbl>
            <c:dLbl>
              <c:idx val="1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AA-4725-B570-E23983E89D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503E01C5-5724-45BF-9A13-B1BF7D6C070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63D-4793-8DBD-8A3828CA364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27597336-0D85-4720-81F3-19935541D7B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620-4B00-BB60-E3DF18A41BE2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C1506DB2-9D11-43CE-A734-7ACF34B8948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620-4B00-BB60-E3DF18A41BE2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54C5F98F-4363-45C8-8735-CEB98D298BE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E56-4BB8-876C-A81147736952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E174771E-0AF2-40CF-9BED-09BB2A6E164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A6-4E53-B1FC-45E8EAE97F1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67B533CC-C1F6-4731-ACDE-1C6AE38A118C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058-4897-B568-D9746CE5E76C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fld id="{BAEE68EF-F758-46D0-8E19-0ADFB63622B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F4B-4B10-AF93-A7751746BD5E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fld id="{F4598BA8-8DF5-45C9-A925-4946078813C2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7C0F-4BDA-83BE-5BA15D03129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fld id="{AD2738EC-3135-4B52-8C26-44219CFB5DE5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439-424A-99A9-00F3558A2DBE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fld id="{75D276D5-AFA6-4D23-BC38-4CB1FE05717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C31-4913-8E00-6E1FB842C2CA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fld id="{4ED479F3-CCF7-4E34-9EEA-932A64F2D13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3AA-4DD9-9E4A-0F2CCCFB4EEA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fld id="{DB6C8030-4190-4964-BF67-EDE020B8B10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013-42F2-9F7B-BC2ADBFD2A1C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fld id="{B179C315-6FDF-4773-BB30-C1977ACBF9AA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FF2-41E6-B0AC-FE279BAC8443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fld id="{6B4A02C0-B820-4782-B9EC-CCA9DECE045E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903-41D6-B325-77D18F78969A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fld id="{778336D8-8415-4587-BBBC-7F1D368B8D4F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305-42F4-9D2C-EF8E3760906A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fld id="{452A2F76-605A-4B4E-99E1-F69157D48A69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634-4A7A-8684-D1CF1466A82D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fld id="{9E021926-85D9-491D-991D-B2D0E0926CCD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ECB-4E2F-AAE3-B5AE228825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Sheet1!$A$2:$A$139</c:f>
              <c:numCache>
                <c:formatCode>m/d/yyyy</c:formatCode>
                <c:ptCount val="1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</c:numCache>
            </c:numRef>
          </c:cat>
          <c:val>
            <c:numRef>
              <c:f>Sheet1!$B$2:$B$139</c:f>
              <c:numCache>
                <c:formatCode>#,##0</c:formatCode>
                <c:ptCount val="138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Sheet1!$C$2:$C$139</c15:f>
                <c15:dlblRangeCache>
                  <c:ptCount val="138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Sheet1!$A$2:$A$139</c:f>
              <c:numCache>
                <c:formatCode>m/d/yyyy</c:formatCode>
                <c:ptCount val="1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</c:numCache>
            </c:numRef>
          </c:cat>
          <c:val>
            <c:numRef>
              <c:f>Sheet1!$C$2:$C$139</c:f>
              <c:numCache>
                <c:formatCode>General</c:formatCode>
                <c:ptCount val="13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Sheet1!$A$2:$A$139</c:f>
              <c:numCache>
                <c:formatCode>m/d/yyyy</c:formatCode>
                <c:ptCount val="1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</c:numCache>
            </c:numRef>
          </c:cat>
          <c:val>
            <c:numRef>
              <c:f>Sheet1!$D$2:$D$139</c:f>
              <c:numCache>
                <c:formatCode>#,##0</c:formatCode>
                <c:ptCount val="138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355</c:v>
                </c:pt>
                <c:pt idx="38">
                  <c:v>387</c:v>
                </c:pt>
                <c:pt idx="39">
                  <c:v>418</c:v>
                </c:pt>
                <c:pt idx="40">
                  <c:v>408</c:v>
                </c:pt>
                <c:pt idx="41">
                  <c:v>433</c:v>
                </c:pt>
                <c:pt idx="42">
                  <c:v>448</c:v>
                </c:pt>
                <c:pt idx="43">
                  <c:v>475</c:v>
                </c:pt>
                <c:pt idx="44">
                  <c:v>512</c:v>
                </c:pt>
                <c:pt idx="45">
                  <c:v>552</c:v>
                </c:pt>
                <c:pt idx="46">
                  <c:v>569</c:v>
                </c:pt>
                <c:pt idx="47">
                  <c:v>594</c:v>
                </c:pt>
                <c:pt idx="48">
                  <c:v>618</c:v>
                </c:pt>
                <c:pt idx="49">
                  <c:v>637</c:v>
                </c:pt>
                <c:pt idx="50">
                  <c:v>700</c:v>
                </c:pt>
                <c:pt idx="51">
                  <c:v>746</c:v>
                </c:pt>
                <c:pt idx="52">
                  <c:v>759</c:v>
                </c:pt>
                <c:pt idx="53">
                  <c:v>757</c:v>
                </c:pt>
                <c:pt idx="54">
                  <c:v>798</c:v>
                </c:pt>
                <c:pt idx="55">
                  <c:v>882</c:v>
                </c:pt>
                <c:pt idx="56">
                  <c:v>873</c:v>
                </c:pt>
                <c:pt idx="57">
                  <c:v>886</c:v>
                </c:pt>
                <c:pt idx="58">
                  <c:v>992</c:v>
                </c:pt>
                <c:pt idx="59">
                  <c:v>1026</c:v>
                </c:pt>
                <c:pt idx="60">
                  <c:v>1065</c:v>
                </c:pt>
                <c:pt idx="61">
                  <c:v>1114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1212</c:v>
                </c:pt>
                <c:pt idx="67">
                  <c:v>1158</c:v>
                </c:pt>
                <c:pt idx="68">
                  <c:v>1168</c:v>
                </c:pt>
                <c:pt idx="69">
                  <c:v>1182</c:v>
                </c:pt>
                <c:pt idx="70">
                  <c:v>1171</c:v>
                </c:pt>
                <c:pt idx="71">
                  <c:v>1110</c:v>
                </c:pt>
                <c:pt idx="72">
                  <c:v>1108</c:v>
                </c:pt>
                <c:pt idx="73">
                  <c:v>1101</c:v>
                </c:pt>
                <c:pt idx="74">
                  <c:v>1068</c:v>
                </c:pt>
                <c:pt idx="75">
                  <c:v>1041</c:v>
                </c:pt>
                <c:pt idx="76">
                  <c:v>1036</c:v>
                </c:pt>
                <c:pt idx="77">
                  <c:v>992</c:v>
                </c:pt>
                <c:pt idx="78">
                  <c:v>1003</c:v>
                </c:pt>
                <c:pt idx="79">
                  <c:v>971</c:v>
                </c:pt>
                <c:pt idx="80">
                  <c:v>957</c:v>
                </c:pt>
                <c:pt idx="81">
                  <c:v>940</c:v>
                </c:pt>
                <c:pt idx="82">
                  <c:v>955</c:v>
                </c:pt>
                <c:pt idx="83">
                  <c:v>945</c:v>
                </c:pt>
                <c:pt idx="84">
                  <c:v>875</c:v>
                </c:pt>
                <c:pt idx="85">
                  <c:v>852</c:v>
                </c:pt>
                <c:pt idx="86">
                  <c:v>839</c:v>
                </c:pt>
                <c:pt idx="87">
                  <c:v>795</c:v>
                </c:pt>
                <c:pt idx="88">
                  <c:v>774</c:v>
                </c:pt>
                <c:pt idx="89">
                  <c:v>757</c:v>
                </c:pt>
                <c:pt idx="90">
                  <c:v>780</c:v>
                </c:pt>
                <c:pt idx="91">
                  <c:v>724</c:v>
                </c:pt>
                <c:pt idx="92">
                  <c:v>708</c:v>
                </c:pt>
                <c:pt idx="93">
                  <c:v>709</c:v>
                </c:pt>
                <c:pt idx="94">
                  <c:v>704</c:v>
                </c:pt>
                <c:pt idx="95">
                  <c:v>682</c:v>
                </c:pt>
                <c:pt idx="96">
                  <c:v>670</c:v>
                </c:pt>
                <c:pt idx="97">
                  <c:v>707</c:v>
                </c:pt>
                <c:pt idx="98">
                  <c:v>696</c:v>
                </c:pt>
                <c:pt idx="99">
                  <c:v>682</c:v>
                </c:pt>
                <c:pt idx="100">
                  <c:v>707</c:v>
                </c:pt>
                <c:pt idx="101">
                  <c:v>695</c:v>
                </c:pt>
                <c:pt idx="102">
                  <c:v>692</c:v>
                </c:pt>
                <c:pt idx="103">
                  <c:v>707</c:v>
                </c:pt>
                <c:pt idx="104">
                  <c:v>726</c:v>
                </c:pt>
                <c:pt idx="105">
                  <c:v>721</c:v>
                </c:pt>
                <c:pt idx="106">
                  <c:v>735</c:v>
                </c:pt>
                <c:pt idx="107">
                  <c:v>721</c:v>
                </c:pt>
                <c:pt idx="108">
                  <c:v>724</c:v>
                </c:pt>
                <c:pt idx="109">
                  <c:v>738</c:v>
                </c:pt>
                <c:pt idx="110">
                  <c:v>747</c:v>
                </c:pt>
                <c:pt idx="111">
                  <c:v>756</c:v>
                </c:pt>
                <c:pt idx="112">
                  <c:v>760</c:v>
                </c:pt>
                <c:pt idx="113">
                  <c:v>770</c:v>
                </c:pt>
                <c:pt idx="114">
                  <c:v>743</c:v>
                </c:pt>
                <c:pt idx="115">
                  <c:v>761</c:v>
                </c:pt>
                <c:pt idx="116">
                  <c:v>799</c:v>
                </c:pt>
                <c:pt idx="117">
                  <c:v>840</c:v>
                </c:pt>
                <c:pt idx="118">
                  <c:v>904</c:v>
                </c:pt>
                <c:pt idx="119">
                  <c:v>939</c:v>
                </c:pt>
                <c:pt idx="120">
                  <c:v>953</c:v>
                </c:pt>
                <c:pt idx="121">
                  <c:v>969</c:v>
                </c:pt>
                <c:pt idx="122">
                  <c:v>943</c:v>
                </c:pt>
                <c:pt idx="123">
                  <c:v>954</c:v>
                </c:pt>
                <c:pt idx="124">
                  <c:v>996</c:v>
                </c:pt>
                <c:pt idx="125">
                  <c:v>1082</c:v>
                </c:pt>
                <c:pt idx="126">
                  <c:v>1108</c:v>
                </c:pt>
                <c:pt idx="127">
                  <c:v>1141</c:v>
                </c:pt>
                <c:pt idx="128">
                  <c:v>1131</c:v>
                </c:pt>
                <c:pt idx="129">
                  <c:v>1120</c:v>
                </c:pt>
                <c:pt idx="130">
                  <c:v>1127</c:v>
                </c:pt>
                <c:pt idx="131">
                  <c:v>1158</c:v>
                </c:pt>
                <c:pt idx="132">
                  <c:v>1169</c:v>
                </c:pt>
                <c:pt idx="133">
                  <c:v>1158</c:v>
                </c:pt>
                <c:pt idx="134">
                  <c:v>1149</c:v>
                </c:pt>
                <c:pt idx="135">
                  <c:v>1161</c:v>
                </c:pt>
                <c:pt idx="136">
                  <c:v>1153</c:v>
                </c:pt>
                <c:pt idx="137">
                  <c:v>1117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23"/>
              <c:layout>
                <c:manualLayout>
                  <c:x val="1.4150018421021184E-2"/>
                  <c:y val="-0.1975851334512903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769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30-425F-8FC7-A9AEB1C713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Sheet1!$A$2:$A$139</c:f>
              <c:numCache>
                <c:formatCode>m/d/yyyy</c:formatCode>
                <c:ptCount val="1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</c:numCache>
            </c:numRef>
          </c:cat>
          <c:val>
            <c:numRef>
              <c:f>Sheet1!$B$2:$B$139</c:f>
              <c:numCache>
                <c:formatCode>#,##0</c:formatCode>
                <c:ptCount val="138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Sheet1!$A$2:$A$139</c:f>
              <c:numCache>
                <c:formatCode>m/d/yyyy</c:formatCode>
                <c:ptCount val="1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</c:numCache>
            </c:numRef>
          </c:cat>
          <c:val>
            <c:numRef>
              <c:f>Sheet1!$C$2:$C$139</c:f>
              <c:numCache>
                <c:formatCode>General</c:formatCode>
                <c:ptCount val="13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Sheet1!$A$2:$A$139</c:f>
              <c:numCache>
                <c:formatCode>m/d/yyyy</c:formatCode>
                <c:ptCount val="1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</c:numCache>
            </c:numRef>
          </c:cat>
          <c:val>
            <c:numRef>
              <c:f>Sheet1!$D$2:$D$139</c:f>
              <c:numCache>
                <c:formatCode>#,##0</c:formatCode>
                <c:ptCount val="1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21"/>
              <c:layout>
                <c:manualLayout>
                  <c:x val="4.0091718859560511E-2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D9-4C72-9A9A-1FAC0D09C4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Sheet1!$A$2:$A$139</c:f>
              <c:numCache>
                <c:formatCode>m/d/yyyy</c:formatCode>
                <c:ptCount val="1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</c:numCache>
            </c:numRef>
          </c:cat>
          <c:val>
            <c:numRef>
              <c:f>Sheet1!$B$2:$B$139</c:f>
              <c:numCache>
                <c:formatCode>#,##0</c:formatCode>
                <c:ptCount val="138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Sheet1!$A$2:$A$139</c:f>
              <c:numCache>
                <c:formatCode>m/d/yyyy</c:formatCode>
                <c:ptCount val="13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</c:numCache>
            </c:numRef>
          </c:cat>
          <c:val>
            <c:numRef>
              <c:f>Sheet1!$C$2:$C$139</c:f>
              <c:numCache>
                <c:formatCode>General</c:formatCode>
                <c:ptCount val="13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17. 01.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437730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9383746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292178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507984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0926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2454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4921</TotalTime>
  <Words>1049</Words>
  <Application>Microsoft Office PowerPoint</Application>
  <PresentationFormat>Širokoúhlá obrazovka</PresentationFormat>
  <Paragraphs>456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Žofka Jan Mgr. Ing.</cp:lastModifiedBy>
  <cp:revision>419</cp:revision>
  <dcterms:created xsi:type="dcterms:W3CDTF">2020-08-08T14:25:07Z</dcterms:created>
  <dcterms:modified xsi:type="dcterms:W3CDTF">2021-01-17T04:26:40Z</dcterms:modified>
</cp:coreProperties>
</file>