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Sheet1!$A$2:$A$140</c:f>
              <c:numCache>
                <c:formatCode>m/d/yyyy</c:formatCode>
                <c:ptCount val="1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</c:numCache>
            </c:numRef>
          </c:cat>
          <c:val>
            <c:numRef>
              <c:f>Sheet1!$D$2:$D$140</c:f>
              <c:numCache>
                <c:formatCode>#,##0</c:formatCode>
                <c:ptCount val="139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173</c:v>
                </c:pt>
                <c:pt idx="38">
                  <c:v>190</c:v>
                </c:pt>
                <c:pt idx="39">
                  <c:v>204</c:v>
                </c:pt>
                <c:pt idx="40">
                  <c:v>190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310</c:v>
                </c:pt>
                <c:pt idx="48">
                  <c:v>327</c:v>
                </c:pt>
                <c:pt idx="49">
                  <c:v>341</c:v>
                </c:pt>
                <c:pt idx="50">
                  <c:v>360</c:v>
                </c:pt>
                <c:pt idx="51">
                  <c:v>380</c:v>
                </c:pt>
                <c:pt idx="52">
                  <c:v>378</c:v>
                </c:pt>
                <c:pt idx="53">
                  <c:v>376</c:v>
                </c:pt>
                <c:pt idx="54">
                  <c:v>384</c:v>
                </c:pt>
                <c:pt idx="55">
                  <c:v>431</c:v>
                </c:pt>
                <c:pt idx="56">
                  <c:v>454</c:v>
                </c:pt>
                <c:pt idx="57">
                  <c:v>466</c:v>
                </c:pt>
                <c:pt idx="58">
                  <c:v>520</c:v>
                </c:pt>
                <c:pt idx="59">
                  <c:v>532</c:v>
                </c:pt>
                <c:pt idx="60">
                  <c:v>558</c:v>
                </c:pt>
                <c:pt idx="61">
                  <c:v>572</c:v>
                </c:pt>
                <c:pt idx="62">
                  <c:v>601</c:v>
                </c:pt>
                <c:pt idx="63">
                  <c:v>623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610</c:v>
                </c:pt>
                <c:pt idx="70">
                  <c:v>608</c:v>
                </c:pt>
                <c:pt idx="71">
                  <c:v>584</c:v>
                </c:pt>
                <c:pt idx="72">
                  <c:v>561</c:v>
                </c:pt>
                <c:pt idx="73">
                  <c:v>548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474</c:v>
                </c:pt>
                <c:pt idx="79">
                  <c:v>466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291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307</c:v>
                </c:pt>
                <c:pt idx="102">
                  <c:v>304</c:v>
                </c:pt>
                <c:pt idx="103">
                  <c:v>302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299</c:v>
                </c:pt>
                <c:pt idx="108">
                  <c:v>310</c:v>
                </c:pt>
                <c:pt idx="109">
                  <c:v>305</c:v>
                </c:pt>
                <c:pt idx="110">
                  <c:v>298</c:v>
                </c:pt>
                <c:pt idx="111">
                  <c:v>303</c:v>
                </c:pt>
                <c:pt idx="112">
                  <c:v>314</c:v>
                </c:pt>
                <c:pt idx="113">
                  <c:v>328</c:v>
                </c:pt>
                <c:pt idx="114">
                  <c:v>317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410</c:v>
                </c:pt>
                <c:pt idx="120">
                  <c:v>424</c:v>
                </c:pt>
                <c:pt idx="121">
                  <c:v>434</c:v>
                </c:pt>
                <c:pt idx="122">
                  <c:v>431</c:v>
                </c:pt>
                <c:pt idx="123">
                  <c:v>453</c:v>
                </c:pt>
                <c:pt idx="124">
                  <c:v>471</c:v>
                </c:pt>
                <c:pt idx="125">
                  <c:v>505</c:v>
                </c:pt>
                <c:pt idx="126">
                  <c:v>530</c:v>
                </c:pt>
                <c:pt idx="127">
                  <c:v>550</c:v>
                </c:pt>
                <c:pt idx="128">
                  <c:v>548</c:v>
                </c:pt>
                <c:pt idx="129">
                  <c:v>514</c:v>
                </c:pt>
                <c:pt idx="130">
                  <c:v>510</c:v>
                </c:pt>
                <c:pt idx="131">
                  <c:v>529</c:v>
                </c:pt>
                <c:pt idx="132">
                  <c:v>545</c:v>
                </c:pt>
                <c:pt idx="133">
                  <c:v>540</c:v>
                </c:pt>
                <c:pt idx="134">
                  <c:v>549</c:v>
                </c:pt>
                <c:pt idx="135">
                  <c:v>561</c:v>
                </c:pt>
                <c:pt idx="136">
                  <c:v>558</c:v>
                </c:pt>
                <c:pt idx="137">
                  <c:v>546</c:v>
                </c:pt>
                <c:pt idx="138" formatCode="General">
                  <c:v>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758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</c:numCache>
            </c:numRef>
          </c:cat>
          <c:val>
            <c:numRef>
              <c:f>Sheet1!$B$2:$B$140</c:f>
              <c:numCache>
                <c:formatCode>#,##0</c:formatCode>
                <c:ptCount val="13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 formatCode="General">
                  <c:v>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Sheet1!$A$2:$A$140</c:f>
              <c:numCache>
                <c:formatCode>m/d/yyyy</c:formatCode>
                <c:ptCount val="1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</c:numCache>
            </c:numRef>
          </c:cat>
          <c:val>
            <c:numRef>
              <c:f>Sheet1!$D$2:$D$140</c:f>
              <c:numCache>
                <c:formatCode>#,##0</c:formatCode>
                <c:ptCount val="139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815</c:v>
                </c:pt>
                <c:pt idx="37">
                  <c:v>895</c:v>
                </c:pt>
                <c:pt idx="38">
                  <c:v>962</c:v>
                </c:pt>
                <c:pt idx="39">
                  <c:v>1021</c:v>
                </c:pt>
                <c:pt idx="40">
                  <c:v>1090</c:v>
                </c:pt>
                <c:pt idx="41">
                  <c:v>1174</c:v>
                </c:pt>
                <c:pt idx="42">
                  <c:v>1191</c:v>
                </c:pt>
                <c:pt idx="43">
                  <c:v>1318</c:v>
                </c:pt>
                <c:pt idx="44">
                  <c:v>1498</c:v>
                </c:pt>
                <c:pt idx="45">
                  <c:v>1602</c:v>
                </c:pt>
                <c:pt idx="46">
                  <c:v>1669</c:v>
                </c:pt>
                <c:pt idx="47">
                  <c:v>1772</c:v>
                </c:pt>
                <c:pt idx="48">
                  <c:v>1893</c:v>
                </c:pt>
                <c:pt idx="49">
                  <c:v>2031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2835</c:v>
                </c:pt>
                <c:pt idx="56">
                  <c:v>2972</c:v>
                </c:pt>
                <c:pt idx="57">
                  <c:v>3034</c:v>
                </c:pt>
                <c:pt idx="58">
                  <c:v>3250</c:v>
                </c:pt>
                <c:pt idx="59">
                  <c:v>3297</c:v>
                </c:pt>
                <c:pt idx="60">
                  <c:v>3359</c:v>
                </c:pt>
                <c:pt idx="61">
                  <c:v>3443</c:v>
                </c:pt>
                <c:pt idx="62">
                  <c:v>3562</c:v>
                </c:pt>
                <c:pt idx="63">
                  <c:v>3582</c:v>
                </c:pt>
                <c:pt idx="64">
                  <c:v>3559</c:v>
                </c:pt>
                <c:pt idx="65">
                  <c:v>3486</c:v>
                </c:pt>
                <c:pt idx="66">
                  <c:v>3423</c:v>
                </c:pt>
                <c:pt idx="67">
                  <c:v>3353</c:v>
                </c:pt>
                <c:pt idx="68">
                  <c:v>3357</c:v>
                </c:pt>
                <c:pt idx="69">
                  <c:v>3293</c:v>
                </c:pt>
                <c:pt idx="70">
                  <c:v>3195</c:v>
                </c:pt>
                <c:pt idx="71">
                  <c:v>2958</c:v>
                </c:pt>
                <c:pt idx="72">
                  <c:v>2883</c:v>
                </c:pt>
                <c:pt idx="73">
                  <c:v>2744</c:v>
                </c:pt>
                <c:pt idx="74">
                  <c:v>2623</c:v>
                </c:pt>
                <c:pt idx="75">
                  <c:v>2549</c:v>
                </c:pt>
                <c:pt idx="76">
                  <c:v>2555</c:v>
                </c:pt>
                <c:pt idx="77">
                  <c:v>2481</c:v>
                </c:pt>
                <c:pt idx="78">
                  <c:v>2437</c:v>
                </c:pt>
                <c:pt idx="79">
                  <c:v>2359</c:v>
                </c:pt>
                <c:pt idx="80">
                  <c:v>2258</c:v>
                </c:pt>
                <c:pt idx="81">
                  <c:v>2136</c:v>
                </c:pt>
                <c:pt idx="82">
                  <c:v>2121</c:v>
                </c:pt>
                <c:pt idx="83">
                  <c:v>2151</c:v>
                </c:pt>
                <c:pt idx="84">
                  <c:v>2091</c:v>
                </c:pt>
                <c:pt idx="85">
                  <c:v>2021</c:v>
                </c:pt>
                <c:pt idx="86">
                  <c:v>1931</c:v>
                </c:pt>
                <c:pt idx="87">
                  <c:v>1811</c:v>
                </c:pt>
                <c:pt idx="88">
                  <c:v>1502</c:v>
                </c:pt>
                <c:pt idx="89">
                  <c:v>1541</c:v>
                </c:pt>
                <c:pt idx="90">
                  <c:v>1534</c:v>
                </c:pt>
                <c:pt idx="91">
                  <c:v>1530</c:v>
                </c:pt>
                <c:pt idx="92">
                  <c:v>1469</c:v>
                </c:pt>
                <c:pt idx="93">
                  <c:v>1467</c:v>
                </c:pt>
                <c:pt idx="94">
                  <c:v>1497</c:v>
                </c:pt>
                <c:pt idx="95">
                  <c:v>1483</c:v>
                </c:pt>
                <c:pt idx="96">
                  <c:v>1510</c:v>
                </c:pt>
                <c:pt idx="97">
                  <c:v>1559</c:v>
                </c:pt>
                <c:pt idx="98">
                  <c:v>1529</c:v>
                </c:pt>
                <c:pt idx="99">
                  <c:v>1573</c:v>
                </c:pt>
                <c:pt idx="100">
                  <c:v>1592</c:v>
                </c:pt>
                <c:pt idx="101">
                  <c:v>1562</c:v>
                </c:pt>
                <c:pt idx="102">
                  <c:v>1606</c:v>
                </c:pt>
                <c:pt idx="103">
                  <c:v>1644</c:v>
                </c:pt>
                <c:pt idx="104">
                  <c:v>1682</c:v>
                </c:pt>
                <c:pt idx="105">
                  <c:v>1706</c:v>
                </c:pt>
                <c:pt idx="106">
                  <c:v>1691</c:v>
                </c:pt>
                <c:pt idx="107">
                  <c:v>1654</c:v>
                </c:pt>
                <c:pt idx="108">
                  <c:v>1657</c:v>
                </c:pt>
                <c:pt idx="109">
                  <c:v>1649</c:v>
                </c:pt>
                <c:pt idx="110">
                  <c:v>1686</c:v>
                </c:pt>
                <c:pt idx="111">
                  <c:v>1684</c:v>
                </c:pt>
                <c:pt idx="112">
                  <c:v>1721</c:v>
                </c:pt>
                <c:pt idx="113">
                  <c:v>1739</c:v>
                </c:pt>
                <c:pt idx="114">
                  <c:v>1649</c:v>
                </c:pt>
                <c:pt idx="115">
                  <c:v>1748</c:v>
                </c:pt>
                <c:pt idx="116">
                  <c:v>1862</c:v>
                </c:pt>
                <c:pt idx="117">
                  <c:v>1988</c:v>
                </c:pt>
                <c:pt idx="118">
                  <c:v>2293</c:v>
                </c:pt>
                <c:pt idx="119">
                  <c:v>2351</c:v>
                </c:pt>
                <c:pt idx="120">
                  <c:v>2470</c:v>
                </c:pt>
                <c:pt idx="121">
                  <c:v>2487</c:v>
                </c:pt>
                <c:pt idx="122">
                  <c:v>2495</c:v>
                </c:pt>
                <c:pt idx="123">
                  <c:v>2681</c:v>
                </c:pt>
                <c:pt idx="124">
                  <c:v>2797</c:v>
                </c:pt>
                <c:pt idx="125">
                  <c:v>3015</c:v>
                </c:pt>
                <c:pt idx="126">
                  <c:v>3038</c:v>
                </c:pt>
                <c:pt idx="127">
                  <c:v>3072</c:v>
                </c:pt>
                <c:pt idx="128">
                  <c:v>3066</c:v>
                </c:pt>
                <c:pt idx="129">
                  <c:v>2922</c:v>
                </c:pt>
                <c:pt idx="130">
                  <c:v>2964</c:v>
                </c:pt>
                <c:pt idx="131">
                  <c:v>2982</c:v>
                </c:pt>
                <c:pt idx="132">
                  <c:v>3001</c:v>
                </c:pt>
                <c:pt idx="133">
                  <c:v>3070</c:v>
                </c:pt>
                <c:pt idx="134">
                  <c:v>2969</c:v>
                </c:pt>
                <c:pt idx="135">
                  <c:v>2932</c:v>
                </c:pt>
                <c:pt idx="136">
                  <c:v>2828</c:v>
                </c:pt>
                <c:pt idx="137">
                  <c:v>2745</c:v>
                </c:pt>
                <c:pt idx="138">
                  <c:v>2717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49F2336-AEFD-47EF-AED0-A789670D6CF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81C4CE9-0F13-448B-9BB3-0373133332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CE569C6-22B5-4136-AAAB-3F700811B3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958537B-8E65-4451-BB56-386B0967B1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21A00AD-92EA-4C29-84DF-B3689D1926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3051844-3ADD-4563-917A-21E0D80A6A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B0EA70D-8BED-4BEE-817E-FED4487DCC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C8236B8-EE86-442F-A6E6-FDCE25E990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EBB7A42-B54F-4E10-9E0E-592A542383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B5CD1C4-5AC8-44AC-B3E2-B47C7D584C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68937C5-A47A-4D9E-95F0-FE4D79CC92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D1A569E-FC3E-4841-B546-1594704B55A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C21F079-10EC-4009-A062-D7D51C431C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CDF1A5A-DC08-4D35-8887-328FCF85DD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973A186D-B1E7-4BA2-BE80-25D6CEC3DC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65B9C71-156B-4137-B71B-8CD24FF6B8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EBB739C-BE80-4561-8153-7D65E58870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67716486-7D78-4D4A-A431-2F550899E2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7B76FF1-41B9-4929-A08E-D700ECA47A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0DB374DE-11A2-4EB2-9F5E-D8DF6BF145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0A6C7E2-38E5-404F-BDBB-3E5F857312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CA6981EA-D647-4C41-A880-49071BACE7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01565FDA-7C31-4E85-BDB1-1CD0F5C10D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B6472D1B-D2B0-495F-ABB7-C0D0E09E41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A0BE454-CFE6-42C6-8AE5-2C2D56EED7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46586E7-3F9F-4083-8748-FC8FE78EB2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38A88A22-11F9-4BA1-8FD6-39A175E039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898E4F2-A0BF-4010-BC81-F9E8CF5307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FF6F4500-91B8-4F66-A308-D1BD0F9E5E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3B97B2B-759E-4E50-AE93-51CA078853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F5E786E-8FFB-48D4-A57B-D87C1188F4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D2505A01-2D81-4AE3-8036-FBB1DCC74A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E95B4683-893D-479A-87D6-8023080017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EBA3B266-6079-4A73-8BBE-6AFB9C111B2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C22BCDDE-353E-4D66-8A97-978C873B43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0618A767-6D6D-444F-B5F3-181B79F625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B1F32602-9F82-41A3-8061-DF2E925A2E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687F996A-773D-4B65-A004-73ABD5952E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3A43F064-05F8-473F-AF09-5F20F3D698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1652861F-7D9B-4A2B-B291-5091DF7B98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4BAAFB29-A55C-4151-89C1-68BE1FC69D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731D9D7E-1AF8-454B-9671-E93539BC00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76FDAE76-CCB2-4CFE-8E33-9E6BA2271F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A7D0C2C2-A843-4C30-9289-106B0EE83F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70FE1A23-AF30-4D5D-A783-2578D285D8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7965863C-5A46-4BFC-8D38-E600341563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93628DFB-36EB-43D0-B6CD-FDFDD67E441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0E5B63F-C32C-4A23-96CA-7D6CEA7B7D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D7D6688F-6FD1-483D-B33F-D1039E4F59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2C3C95B9-24AD-4E64-9D37-852ECBF5C5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62B01BAC-B0B3-4321-829F-1DA63FF0B5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A66618DE-745B-4721-BDCC-3107943CE7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AAD963D9-746E-4AE4-A561-C15F0CCFE8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D5C42C91-12FD-4533-A670-768A863AD0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115434A1-895D-4743-80C9-355A72741B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C7BF1D7A-A095-4017-96E2-5023D00D7C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15B588ED-7A65-4414-AF3C-6E5F91F05A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F42A5BCA-96C1-429A-AC40-90AFF8A9ED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1EB2F78-D125-44A6-A2D8-E5CEAF3774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0C34864B-798D-4F66-B6C2-92BC99C2B9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F139B942-629E-4177-82C5-12AAA50E0D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AB4B59C9-3973-4D9D-897B-AD8F7EF3C7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97ABE891-1FF3-4BFA-AE99-DDEE1D5E5B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19173863-F60B-4F7C-A31D-BED9A7087C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1DE51F82-EA48-4B7D-AEF3-017BD2429F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E2CC37C7-7BDC-4B76-BD6D-B74135BE84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A866EFF2-F53F-4927-B736-4CCFE0200B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5454C732-1ACA-409B-B9EC-5A26387554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15327DB6-8F13-46FE-9E98-3EC91F1147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4313BC01-7022-4D4A-860E-C9CC8330193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B02B08FE-70F4-40F7-96F0-1FEEFD8CCF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2D9AB08B-3BCB-4867-BFB8-A85820F154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91FFDADC-119B-48BB-BF9A-76F6C8B4CA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DE1C98E5-9855-49CC-8383-74626BBB71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44F934BA-CF44-4B8E-963E-4C0006DBBE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711B71BC-E934-4526-8F95-C541B547D7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9E995783-6D69-48CA-9CB8-987A835495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786F5EE9-205F-48FD-9F83-DD29B7D644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EFE75A8F-C174-41C9-AECC-78A382C1C0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8B22512E-2FA1-469D-A123-8FEBBE2F61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6858B5A2-1272-488D-94B1-0AFC927D30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FF391E4A-5DA9-4462-B513-E27EE96F77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26E27C3F-CB2D-419D-AAA3-C8D829B0BC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7C3BD0D8-1EAF-481A-97D0-BB6C4447E3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86320060-0C7C-4BFF-82D0-428DC233FE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E69FE3BE-D1A5-44D8-ACC3-3F866A54B6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29FC6849-65A2-4399-8D5D-4C11A1A849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CFD7E521-1DDE-44CE-9AC1-A1BB7092E3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EFB138CB-F149-469C-A5AC-12AF71CC31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4C99A301-D716-48EB-BBE6-37368A8046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B7A0ED67-68E9-43FF-9AA6-649CAE1663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5B29ACFE-E73F-4733-A5F4-C59F3C1FC2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68AA7F43-8023-4086-B690-3B4A7A9BA1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2B1F643D-38E2-4752-B0B5-85989B1CFA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693161DB-96F2-490B-8956-6F7EA9EA11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D42943A7-9AA8-4591-AB4F-9456572E3B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D1AB0E2C-FC8F-4E3C-B1C2-32D98E097E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6B0C0D36-FDCA-4796-BB3F-2966E2DA25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BB449A4D-014C-473E-9AB3-9D844D4DA3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18F66225-0A46-4C49-8D1A-4C440D8BBD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4D83491A-C646-4613-AB0A-0033D2943A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D5825AA0-5796-45C9-9379-6F201B28F1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4B190EC4-833A-43A3-AD1F-B2E6114D33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F6D24AB7-297D-40F1-B48F-74E64EFD05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E4101062-DCB8-4B3B-AD63-1BC3D5288E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D930B167-4C20-4AA6-8756-FCC631F040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45A2261E-514E-499A-A71E-EA8DD027C0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7CF036EF-BAA2-41E5-970B-017929F25B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318E3B66-0CEA-45C0-A70F-48E97C2EAB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91D7811D-84D5-41FE-9D82-415D5922C0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1.4467372508705419E-2"/>
                  <c:y val="-0.1046525853668195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6 093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4323F515-EB9A-4DE7-B246-4C368F75F8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0542DCAE-7EF6-4305-AC15-C7B3A550A0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932D19BC-37A8-4463-96FF-1E797B478F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40116058-D53A-4E8B-92D1-74421E8822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CB2D279F-F62C-467A-9B31-2E07E192E3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02A80FDF-0250-4729-921E-368095EEC0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795D3C56-A316-4030-8B5B-2613D742FF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D17E22FC-A8D5-438B-8209-209BA5B7F1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BBBDC581-369A-44E6-B84A-ACF76EDF79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7A38CE8D-32EB-451A-AEBC-CD1F88F7C3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C31-4913-8E00-6E1FB842C2C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90CB1B27-6795-4BEF-A024-8883340BED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3AA-4DD9-9E4A-0F2CCCFB4E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1291066F-9982-4DBA-87E7-6B9E72A76F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013-42F2-9F7B-BC2ADBFD2A1C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39EEF506-6908-4C07-B06E-0875DDA436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FF2-41E6-B0AC-FE279BAC844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1E1C55C2-E1C5-4E2A-BF73-DB110AB847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03-41D6-B325-77D18F78969A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4D1CA859-FAD9-4EBD-B31F-4F0A3FD54A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305-42F4-9D2C-EF8E3760906A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61603C85-94E7-40A3-B9EA-80ED3DCE1B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34-4A7A-8684-D1CF1466A82D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4722201B-E80F-42BA-BC91-59EF4593EB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ECB-4E2F-AAE3-B5AE22882542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fld id="{86A098FF-DDBC-46D1-ADD9-65C4D5DEB7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52-4B58-8567-0DCE0AA37F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</c:numCache>
            </c:numRef>
          </c:cat>
          <c:val>
            <c:numRef>
              <c:f>Sheet1!$B$2:$B$140</c:f>
              <c:numCache>
                <c:formatCode>#,##0</c:formatCode>
                <c:ptCount val="13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Sheet1!$C$2:$C$140</c15:f>
                <c15:dlblRangeCache>
                  <c:ptCount val="139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Sheet1!$A$2:$A$140</c:f>
              <c:numCache>
                <c:formatCode>m/d/yyyy</c:formatCode>
                <c:ptCount val="1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</c:numCache>
            </c:numRef>
          </c:cat>
          <c:val>
            <c:numRef>
              <c:f>Sheet1!$D$2:$D$140</c:f>
              <c:numCache>
                <c:formatCode>#,##0</c:formatCode>
                <c:ptCount val="139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355</c:v>
                </c:pt>
                <c:pt idx="38">
                  <c:v>387</c:v>
                </c:pt>
                <c:pt idx="39">
                  <c:v>418</c:v>
                </c:pt>
                <c:pt idx="40">
                  <c:v>408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637</c:v>
                </c:pt>
                <c:pt idx="50">
                  <c:v>700</c:v>
                </c:pt>
                <c:pt idx="51">
                  <c:v>746</c:v>
                </c:pt>
                <c:pt idx="52">
                  <c:v>759</c:v>
                </c:pt>
                <c:pt idx="53">
                  <c:v>757</c:v>
                </c:pt>
                <c:pt idx="54">
                  <c:v>798</c:v>
                </c:pt>
                <c:pt idx="55">
                  <c:v>882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1065</c:v>
                </c:pt>
                <c:pt idx="61">
                  <c:v>1114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1212</c:v>
                </c:pt>
                <c:pt idx="67">
                  <c:v>1158</c:v>
                </c:pt>
                <c:pt idx="68">
                  <c:v>1168</c:v>
                </c:pt>
                <c:pt idx="69">
                  <c:v>1182</c:v>
                </c:pt>
                <c:pt idx="70">
                  <c:v>1171</c:v>
                </c:pt>
                <c:pt idx="71">
                  <c:v>1110</c:v>
                </c:pt>
                <c:pt idx="72">
                  <c:v>1108</c:v>
                </c:pt>
                <c:pt idx="73">
                  <c:v>1101</c:v>
                </c:pt>
                <c:pt idx="74">
                  <c:v>1068</c:v>
                </c:pt>
                <c:pt idx="75">
                  <c:v>1041</c:v>
                </c:pt>
                <c:pt idx="76">
                  <c:v>1036</c:v>
                </c:pt>
                <c:pt idx="77">
                  <c:v>992</c:v>
                </c:pt>
                <c:pt idx="78">
                  <c:v>1003</c:v>
                </c:pt>
                <c:pt idx="79">
                  <c:v>971</c:v>
                </c:pt>
                <c:pt idx="80">
                  <c:v>957</c:v>
                </c:pt>
                <c:pt idx="81">
                  <c:v>940</c:v>
                </c:pt>
                <c:pt idx="82">
                  <c:v>955</c:v>
                </c:pt>
                <c:pt idx="83">
                  <c:v>945</c:v>
                </c:pt>
                <c:pt idx="84">
                  <c:v>875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774</c:v>
                </c:pt>
                <c:pt idx="89">
                  <c:v>757</c:v>
                </c:pt>
                <c:pt idx="90">
                  <c:v>780</c:v>
                </c:pt>
                <c:pt idx="91">
                  <c:v>724</c:v>
                </c:pt>
                <c:pt idx="92">
                  <c:v>708</c:v>
                </c:pt>
                <c:pt idx="93">
                  <c:v>709</c:v>
                </c:pt>
                <c:pt idx="94">
                  <c:v>704</c:v>
                </c:pt>
                <c:pt idx="95">
                  <c:v>682</c:v>
                </c:pt>
                <c:pt idx="96">
                  <c:v>670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707</c:v>
                </c:pt>
                <c:pt idx="101">
                  <c:v>695</c:v>
                </c:pt>
                <c:pt idx="102">
                  <c:v>692</c:v>
                </c:pt>
                <c:pt idx="103">
                  <c:v>707</c:v>
                </c:pt>
                <c:pt idx="104">
                  <c:v>726</c:v>
                </c:pt>
                <c:pt idx="105">
                  <c:v>721</c:v>
                </c:pt>
                <c:pt idx="106">
                  <c:v>735</c:v>
                </c:pt>
                <c:pt idx="107">
                  <c:v>721</c:v>
                </c:pt>
                <c:pt idx="108">
                  <c:v>724</c:v>
                </c:pt>
                <c:pt idx="109">
                  <c:v>738</c:v>
                </c:pt>
                <c:pt idx="110">
                  <c:v>747</c:v>
                </c:pt>
                <c:pt idx="111">
                  <c:v>756</c:v>
                </c:pt>
                <c:pt idx="112">
                  <c:v>761</c:v>
                </c:pt>
                <c:pt idx="113">
                  <c:v>771</c:v>
                </c:pt>
                <c:pt idx="114">
                  <c:v>744</c:v>
                </c:pt>
                <c:pt idx="115">
                  <c:v>762</c:v>
                </c:pt>
                <c:pt idx="116">
                  <c:v>800</c:v>
                </c:pt>
                <c:pt idx="117">
                  <c:v>841</c:v>
                </c:pt>
                <c:pt idx="118">
                  <c:v>905</c:v>
                </c:pt>
                <c:pt idx="119">
                  <c:v>940</c:v>
                </c:pt>
                <c:pt idx="120">
                  <c:v>952</c:v>
                </c:pt>
                <c:pt idx="121">
                  <c:v>969</c:v>
                </c:pt>
                <c:pt idx="122">
                  <c:v>942</c:v>
                </c:pt>
                <c:pt idx="123">
                  <c:v>953</c:v>
                </c:pt>
                <c:pt idx="124">
                  <c:v>995</c:v>
                </c:pt>
                <c:pt idx="125">
                  <c:v>1081</c:v>
                </c:pt>
                <c:pt idx="126">
                  <c:v>1107</c:v>
                </c:pt>
                <c:pt idx="127">
                  <c:v>1140</c:v>
                </c:pt>
                <c:pt idx="128">
                  <c:v>1130</c:v>
                </c:pt>
                <c:pt idx="129">
                  <c:v>1122</c:v>
                </c:pt>
                <c:pt idx="130">
                  <c:v>1130</c:v>
                </c:pt>
                <c:pt idx="131">
                  <c:v>1159</c:v>
                </c:pt>
                <c:pt idx="132">
                  <c:v>1170</c:v>
                </c:pt>
                <c:pt idx="133">
                  <c:v>1157</c:v>
                </c:pt>
                <c:pt idx="134">
                  <c:v>1149</c:v>
                </c:pt>
                <c:pt idx="135">
                  <c:v>1167</c:v>
                </c:pt>
                <c:pt idx="136">
                  <c:v>1140</c:v>
                </c:pt>
                <c:pt idx="137">
                  <c:v>1123</c:v>
                </c:pt>
                <c:pt idx="138">
                  <c:v>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1.4150018421021184E-2"/>
                  <c:y val="-0.197585133451290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758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</c:numCache>
            </c:numRef>
          </c:cat>
          <c:val>
            <c:numRef>
              <c:f>Sheet1!$B$2:$B$140</c:f>
              <c:numCache>
                <c:formatCode>#,##0</c:formatCode>
                <c:ptCount val="13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 formatCode="General">
                  <c:v>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Sheet1!$A$2:$A$140</c:f>
              <c:numCache>
                <c:formatCode>m/d/yyyy</c:formatCode>
                <c:ptCount val="1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</c:numCache>
            </c:numRef>
          </c:cat>
          <c:val>
            <c:numRef>
              <c:f>Sheet1!$D$2:$D$140</c:f>
              <c:numCache>
                <c:formatCode>#,##0</c:formatCode>
                <c:ptCount val="1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15</c:v>
                </c:pt>
                <c:pt idx="13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4.0091718859560511E-2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</c:numCache>
            </c:numRef>
          </c:cat>
          <c:val>
            <c:numRef>
              <c:f>Sheet1!$B$2:$B$140</c:f>
              <c:numCache>
                <c:formatCode>#,##0</c:formatCode>
                <c:ptCount val="13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18.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88677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76791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950386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1762531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186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1942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1049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422</cp:revision>
  <dcterms:created xsi:type="dcterms:W3CDTF">2020-08-08T14:25:07Z</dcterms:created>
  <dcterms:modified xsi:type="dcterms:W3CDTF">2021-01-18T03:03:23Z</dcterms:modified>
</cp:coreProperties>
</file>