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Sheet1!$A$2:$A$141</c:f>
              <c:numCache>
                <c:formatCode>m/d/yyyy</c:formatCode>
                <c:ptCount val="14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</c:numCache>
            </c:numRef>
          </c:cat>
          <c:val>
            <c:numRef>
              <c:f>Sheet1!$D$2:$D$141</c:f>
              <c:numCache>
                <c:formatCode>#,##0</c:formatCode>
                <c:ptCount val="140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173</c:v>
                </c:pt>
                <c:pt idx="38">
                  <c:v>190</c:v>
                </c:pt>
                <c:pt idx="39">
                  <c:v>204</c:v>
                </c:pt>
                <c:pt idx="40">
                  <c:v>190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310</c:v>
                </c:pt>
                <c:pt idx="48">
                  <c:v>327</c:v>
                </c:pt>
                <c:pt idx="49">
                  <c:v>341</c:v>
                </c:pt>
                <c:pt idx="50">
                  <c:v>360</c:v>
                </c:pt>
                <c:pt idx="51">
                  <c:v>380</c:v>
                </c:pt>
                <c:pt idx="52">
                  <c:v>378</c:v>
                </c:pt>
                <c:pt idx="53">
                  <c:v>376</c:v>
                </c:pt>
                <c:pt idx="54">
                  <c:v>384</c:v>
                </c:pt>
                <c:pt idx="55">
                  <c:v>431</c:v>
                </c:pt>
                <c:pt idx="56">
                  <c:v>454</c:v>
                </c:pt>
                <c:pt idx="57">
                  <c:v>466</c:v>
                </c:pt>
                <c:pt idx="58">
                  <c:v>520</c:v>
                </c:pt>
                <c:pt idx="59">
                  <c:v>532</c:v>
                </c:pt>
                <c:pt idx="60">
                  <c:v>558</c:v>
                </c:pt>
                <c:pt idx="61">
                  <c:v>572</c:v>
                </c:pt>
                <c:pt idx="62">
                  <c:v>601</c:v>
                </c:pt>
                <c:pt idx="63">
                  <c:v>623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583</c:v>
                </c:pt>
                <c:pt idx="69">
                  <c:v>610</c:v>
                </c:pt>
                <c:pt idx="70">
                  <c:v>608</c:v>
                </c:pt>
                <c:pt idx="71">
                  <c:v>584</c:v>
                </c:pt>
                <c:pt idx="72">
                  <c:v>561</c:v>
                </c:pt>
                <c:pt idx="73">
                  <c:v>548</c:v>
                </c:pt>
                <c:pt idx="74">
                  <c:v>527</c:v>
                </c:pt>
                <c:pt idx="75">
                  <c:v>517</c:v>
                </c:pt>
                <c:pt idx="76">
                  <c:v>503</c:v>
                </c:pt>
                <c:pt idx="77">
                  <c:v>471</c:v>
                </c:pt>
                <c:pt idx="78">
                  <c:v>474</c:v>
                </c:pt>
                <c:pt idx="79">
                  <c:v>466</c:v>
                </c:pt>
                <c:pt idx="80">
                  <c:v>446</c:v>
                </c:pt>
                <c:pt idx="81">
                  <c:v>448</c:v>
                </c:pt>
                <c:pt idx="82">
                  <c:v>445</c:v>
                </c:pt>
                <c:pt idx="83">
                  <c:v>435</c:v>
                </c:pt>
                <c:pt idx="84">
                  <c:v>403</c:v>
                </c:pt>
                <c:pt idx="85">
                  <c:v>387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291</c:v>
                </c:pt>
                <c:pt idx="94">
                  <c:v>290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286</c:v>
                </c:pt>
                <c:pt idx="99">
                  <c:v>278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299</c:v>
                </c:pt>
                <c:pt idx="108">
                  <c:v>310</c:v>
                </c:pt>
                <c:pt idx="109">
                  <c:v>305</c:v>
                </c:pt>
                <c:pt idx="110">
                  <c:v>298</c:v>
                </c:pt>
                <c:pt idx="111">
                  <c:v>303</c:v>
                </c:pt>
                <c:pt idx="112">
                  <c:v>314</c:v>
                </c:pt>
                <c:pt idx="113">
                  <c:v>328</c:v>
                </c:pt>
                <c:pt idx="114">
                  <c:v>317</c:v>
                </c:pt>
                <c:pt idx="115">
                  <c:v>327</c:v>
                </c:pt>
                <c:pt idx="116">
                  <c:v>346</c:v>
                </c:pt>
                <c:pt idx="117">
                  <c:v>365</c:v>
                </c:pt>
                <c:pt idx="118">
                  <c:v>389</c:v>
                </c:pt>
                <c:pt idx="119">
                  <c:v>410</c:v>
                </c:pt>
                <c:pt idx="120">
                  <c:v>424</c:v>
                </c:pt>
                <c:pt idx="121">
                  <c:v>433</c:v>
                </c:pt>
                <c:pt idx="122">
                  <c:v>431</c:v>
                </c:pt>
                <c:pt idx="123">
                  <c:v>453</c:v>
                </c:pt>
                <c:pt idx="124">
                  <c:v>471</c:v>
                </c:pt>
                <c:pt idx="125">
                  <c:v>506</c:v>
                </c:pt>
                <c:pt idx="126">
                  <c:v>531</c:v>
                </c:pt>
                <c:pt idx="127">
                  <c:v>550</c:v>
                </c:pt>
                <c:pt idx="128">
                  <c:v>552</c:v>
                </c:pt>
                <c:pt idx="129">
                  <c:v>519</c:v>
                </c:pt>
                <c:pt idx="130">
                  <c:v>515</c:v>
                </c:pt>
                <c:pt idx="131">
                  <c:v>535</c:v>
                </c:pt>
                <c:pt idx="132">
                  <c:v>552</c:v>
                </c:pt>
                <c:pt idx="133">
                  <c:v>548</c:v>
                </c:pt>
                <c:pt idx="134">
                  <c:v>557</c:v>
                </c:pt>
                <c:pt idx="135">
                  <c:v>572</c:v>
                </c:pt>
                <c:pt idx="136">
                  <c:v>573</c:v>
                </c:pt>
                <c:pt idx="137">
                  <c:v>556</c:v>
                </c:pt>
                <c:pt idx="138" formatCode="General">
                  <c:v>566</c:v>
                </c:pt>
                <c:pt idx="139" formatCode="General">
                  <c:v>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20"/>
              <c:layout>
                <c:manualLayout>
                  <c:x val="2.5941700438539154E-2"/>
                  <c:y val="-8.532085308123903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763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CBF-4EA3-885B-E9AB165CF1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Sheet1!$A$2:$A$141</c:f>
              <c:numCache>
                <c:formatCode>m/d/yyyy</c:formatCode>
                <c:ptCount val="14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</c:numCache>
            </c:numRef>
          </c:cat>
          <c:val>
            <c:numRef>
              <c:f>Sheet1!$B$2:$B$141</c:f>
              <c:numCache>
                <c:formatCode>#,##0</c:formatCode>
                <c:ptCount val="140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 formatCode="General">
                  <c:v>758</c:v>
                </c:pt>
                <c:pt idx="139" formatCode="General">
                  <c:v>763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</c:numCache>
            </c:numRef>
          </c:cat>
          <c:val>
            <c:numRef>
              <c:f>Sheet1!$C$2:$C$141</c:f>
              <c:numCache>
                <c:formatCode>General</c:formatCode>
                <c:ptCount val="14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Sheet1!$A$2:$A$141</c:f>
              <c:numCache>
                <c:formatCode>m/d/yyyy</c:formatCode>
                <c:ptCount val="14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</c:numCache>
            </c:numRef>
          </c:cat>
          <c:val>
            <c:numRef>
              <c:f>Sheet1!$D$2:$D$141</c:f>
              <c:numCache>
                <c:formatCode>#,##0</c:formatCode>
                <c:ptCount val="140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117</c:v>
                </c:pt>
                <c:pt idx="12">
                  <c:v>130</c:v>
                </c:pt>
                <c:pt idx="13">
                  <c:v>134</c:v>
                </c:pt>
                <c:pt idx="14">
                  <c:v>144</c:v>
                </c:pt>
                <c:pt idx="15">
                  <c:v>165</c:v>
                </c:pt>
                <c:pt idx="16">
                  <c:v>192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815</c:v>
                </c:pt>
                <c:pt idx="37">
                  <c:v>895</c:v>
                </c:pt>
                <c:pt idx="38">
                  <c:v>962</c:v>
                </c:pt>
                <c:pt idx="39">
                  <c:v>1021</c:v>
                </c:pt>
                <c:pt idx="40">
                  <c:v>1090</c:v>
                </c:pt>
                <c:pt idx="41">
                  <c:v>1174</c:v>
                </c:pt>
                <c:pt idx="42">
                  <c:v>1191</c:v>
                </c:pt>
                <c:pt idx="43">
                  <c:v>1318</c:v>
                </c:pt>
                <c:pt idx="44">
                  <c:v>1498</c:v>
                </c:pt>
                <c:pt idx="45">
                  <c:v>1602</c:v>
                </c:pt>
                <c:pt idx="46">
                  <c:v>1669</c:v>
                </c:pt>
                <c:pt idx="47">
                  <c:v>1772</c:v>
                </c:pt>
                <c:pt idx="48">
                  <c:v>1893</c:v>
                </c:pt>
                <c:pt idx="49">
                  <c:v>2031</c:v>
                </c:pt>
                <c:pt idx="50">
                  <c:v>2182</c:v>
                </c:pt>
                <c:pt idx="51">
                  <c:v>2316</c:v>
                </c:pt>
                <c:pt idx="52">
                  <c:v>2377</c:v>
                </c:pt>
                <c:pt idx="53">
                  <c:v>2491</c:v>
                </c:pt>
                <c:pt idx="54">
                  <c:v>2629</c:v>
                </c:pt>
                <c:pt idx="55">
                  <c:v>2835</c:v>
                </c:pt>
                <c:pt idx="56">
                  <c:v>2972</c:v>
                </c:pt>
                <c:pt idx="57">
                  <c:v>3034</c:v>
                </c:pt>
                <c:pt idx="58">
                  <c:v>3250</c:v>
                </c:pt>
                <c:pt idx="59">
                  <c:v>3297</c:v>
                </c:pt>
                <c:pt idx="60">
                  <c:v>3359</c:v>
                </c:pt>
                <c:pt idx="61">
                  <c:v>3443</c:v>
                </c:pt>
                <c:pt idx="62">
                  <c:v>3562</c:v>
                </c:pt>
                <c:pt idx="63">
                  <c:v>3582</c:v>
                </c:pt>
                <c:pt idx="64">
                  <c:v>3559</c:v>
                </c:pt>
                <c:pt idx="65">
                  <c:v>3486</c:v>
                </c:pt>
                <c:pt idx="66">
                  <c:v>3423</c:v>
                </c:pt>
                <c:pt idx="67">
                  <c:v>3353</c:v>
                </c:pt>
                <c:pt idx="68">
                  <c:v>3357</c:v>
                </c:pt>
                <c:pt idx="69">
                  <c:v>3294</c:v>
                </c:pt>
                <c:pt idx="70">
                  <c:v>3196</c:v>
                </c:pt>
                <c:pt idx="71">
                  <c:v>2960</c:v>
                </c:pt>
                <c:pt idx="72">
                  <c:v>2885</c:v>
                </c:pt>
                <c:pt idx="73">
                  <c:v>2746</c:v>
                </c:pt>
                <c:pt idx="74">
                  <c:v>2625</c:v>
                </c:pt>
                <c:pt idx="75">
                  <c:v>2550</c:v>
                </c:pt>
                <c:pt idx="76">
                  <c:v>2556</c:v>
                </c:pt>
                <c:pt idx="77">
                  <c:v>2482</c:v>
                </c:pt>
                <c:pt idx="78">
                  <c:v>2438</c:v>
                </c:pt>
                <c:pt idx="79">
                  <c:v>2359</c:v>
                </c:pt>
                <c:pt idx="80">
                  <c:v>2258</c:v>
                </c:pt>
                <c:pt idx="81">
                  <c:v>2136</c:v>
                </c:pt>
                <c:pt idx="82">
                  <c:v>2121</c:v>
                </c:pt>
                <c:pt idx="83">
                  <c:v>2151</c:v>
                </c:pt>
                <c:pt idx="84">
                  <c:v>2091</c:v>
                </c:pt>
                <c:pt idx="85">
                  <c:v>2020</c:v>
                </c:pt>
                <c:pt idx="86">
                  <c:v>1930</c:v>
                </c:pt>
                <c:pt idx="87">
                  <c:v>1810</c:v>
                </c:pt>
                <c:pt idx="88">
                  <c:v>1501</c:v>
                </c:pt>
                <c:pt idx="89">
                  <c:v>1540</c:v>
                </c:pt>
                <c:pt idx="90">
                  <c:v>1533</c:v>
                </c:pt>
                <c:pt idx="91">
                  <c:v>1528</c:v>
                </c:pt>
                <c:pt idx="92">
                  <c:v>1467</c:v>
                </c:pt>
                <c:pt idx="93">
                  <c:v>1465</c:v>
                </c:pt>
                <c:pt idx="94">
                  <c:v>1496</c:v>
                </c:pt>
                <c:pt idx="95">
                  <c:v>1482</c:v>
                </c:pt>
                <c:pt idx="96">
                  <c:v>1509</c:v>
                </c:pt>
                <c:pt idx="97">
                  <c:v>1558</c:v>
                </c:pt>
                <c:pt idx="98">
                  <c:v>1529</c:v>
                </c:pt>
                <c:pt idx="99">
                  <c:v>1573</c:v>
                </c:pt>
                <c:pt idx="100">
                  <c:v>1591</c:v>
                </c:pt>
                <c:pt idx="101">
                  <c:v>1562</c:v>
                </c:pt>
                <c:pt idx="102">
                  <c:v>1606</c:v>
                </c:pt>
                <c:pt idx="103">
                  <c:v>1644</c:v>
                </c:pt>
                <c:pt idx="104">
                  <c:v>1682</c:v>
                </c:pt>
                <c:pt idx="105">
                  <c:v>1706</c:v>
                </c:pt>
                <c:pt idx="106">
                  <c:v>1691</c:v>
                </c:pt>
                <c:pt idx="107">
                  <c:v>1654</c:v>
                </c:pt>
                <c:pt idx="108">
                  <c:v>1657</c:v>
                </c:pt>
                <c:pt idx="109">
                  <c:v>1649</c:v>
                </c:pt>
                <c:pt idx="110">
                  <c:v>1686</c:v>
                </c:pt>
                <c:pt idx="111">
                  <c:v>1684</c:v>
                </c:pt>
                <c:pt idx="112">
                  <c:v>1721</c:v>
                </c:pt>
                <c:pt idx="113">
                  <c:v>1739</c:v>
                </c:pt>
                <c:pt idx="114">
                  <c:v>1649</c:v>
                </c:pt>
                <c:pt idx="115">
                  <c:v>1748</c:v>
                </c:pt>
                <c:pt idx="116">
                  <c:v>1862</c:v>
                </c:pt>
                <c:pt idx="117">
                  <c:v>1988</c:v>
                </c:pt>
                <c:pt idx="118">
                  <c:v>2293</c:v>
                </c:pt>
                <c:pt idx="119">
                  <c:v>2350</c:v>
                </c:pt>
                <c:pt idx="120">
                  <c:v>2468</c:v>
                </c:pt>
                <c:pt idx="121">
                  <c:v>2485</c:v>
                </c:pt>
                <c:pt idx="122">
                  <c:v>2493</c:v>
                </c:pt>
                <c:pt idx="123">
                  <c:v>2679</c:v>
                </c:pt>
                <c:pt idx="124">
                  <c:v>2796</c:v>
                </c:pt>
                <c:pt idx="125">
                  <c:v>3014</c:v>
                </c:pt>
                <c:pt idx="126">
                  <c:v>3037</c:v>
                </c:pt>
                <c:pt idx="127">
                  <c:v>3071</c:v>
                </c:pt>
                <c:pt idx="128">
                  <c:v>3065</c:v>
                </c:pt>
                <c:pt idx="129">
                  <c:v>2923</c:v>
                </c:pt>
                <c:pt idx="130">
                  <c:v>2964</c:v>
                </c:pt>
                <c:pt idx="131">
                  <c:v>2981</c:v>
                </c:pt>
                <c:pt idx="132">
                  <c:v>2996</c:v>
                </c:pt>
                <c:pt idx="133">
                  <c:v>3059</c:v>
                </c:pt>
                <c:pt idx="134">
                  <c:v>2960</c:v>
                </c:pt>
                <c:pt idx="135">
                  <c:v>2932</c:v>
                </c:pt>
                <c:pt idx="136">
                  <c:v>2867</c:v>
                </c:pt>
                <c:pt idx="137">
                  <c:v>2728</c:v>
                </c:pt>
                <c:pt idx="138">
                  <c:v>2727</c:v>
                </c:pt>
                <c:pt idx="139">
                  <c:v>2652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104-425A-AF38-9D46A1453B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BC11E6D-CE82-43AD-BAB5-7B60219FBBA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6104-425A-AF38-9D46A1453B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7DD9FFE-CC53-433F-B0A7-487A543DD46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104-425A-AF38-9D46A1453B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BD8D571-FC5D-41A8-8E9D-270513447D7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104-425A-AF38-9D46A1453B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C4DBE48-4670-4D50-A43C-1437C6A72AF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104-425A-AF38-9D46A1453B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ACF03A9-CC6B-4C0E-8D68-BB7A4A07A3E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6104-425A-AF38-9D46A1453B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B3363FF8-D461-4D89-B328-B008A20A341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6104-425A-AF38-9D46A1453B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9CB14C7-461F-4E2F-861E-2FAE97CE755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6104-425A-AF38-9D46A1453B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889CF74B-E482-4113-8740-23866CA3B81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6104-425A-AF38-9D46A1453B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8B734CC8-F3A0-4DF4-AB20-6C096F519A9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6104-425A-AF38-9D46A1453B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913C2D3C-987C-4A08-B79B-CF3B6BB9F10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6104-425A-AF38-9D46A1453B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941CA706-A4CD-43CA-92D0-D9E26098058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6104-425A-AF38-9D46A1453B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619D04D6-986E-4D7A-917D-3E138D89328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6104-425A-AF38-9D46A1453B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A86A3F35-9859-4E42-BBA6-B54A1297684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6104-425A-AF38-9D46A1453B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6698399F-70D5-4B41-9796-C1D6D520A4C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6104-425A-AF38-9D46A1453B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833DB7CF-33E4-4C26-9BE3-2BB0B3FB18C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6104-425A-AF38-9D46A1453B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3C928ED2-46A2-415C-8301-E6BD7D2B2BF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6104-425A-AF38-9D46A1453B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26648EBA-5864-4E29-996F-E069CEE7008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6104-425A-AF38-9D46A1453B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4CFA7D57-C09D-4F61-8ED0-E33B1390A03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6104-425A-AF38-9D46A1453B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3D4D843D-8100-4F45-8E33-FD4AC6C7CE9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6104-425A-AF38-9D46A1453B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7BF82F1A-2395-4423-AEBE-6070DA5B3D7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6104-425A-AF38-9D46A1453B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33CA2B5C-3AB3-4A87-BBE1-905DBECBD71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6104-425A-AF38-9D46A1453B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06F7ACB4-44D4-4BCA-A24D-0966977F536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6104-425A-AF38-9D46A1453B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2AD71B3E-021D-4B56-96CA-6516413ACA1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6104-425A-AF38-9D46A1453B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6F1ADFC6-D88B-4841-AF19-99EAB06395C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6104-425A-AF38-9D46A1453B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7411B2A9-C0E8-4FC3-A4A8-450C2B9FD37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6104-425A-AF38-9D46A1453B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98EFE9F1-CDB2-42DD-8434-7066B25E5EF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6104-425A-AF38-9D46A1453B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C1427ADA-454D-41DE-8288-1C0D0A5B08E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6104-425A-AF38-9D46A1453B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825ADC20-4DE7-4736-967B-166671CF1AD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6104-425A-AF38-9D46A1453B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099F1B15-28B1-4860-8F0D-52CD06A883E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6104-425A-AF38-9D46A1453B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FF92A719-D9EF-45AD-9201-969E3F3D54D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6104-425A-AF38-9D46A1453B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1DA86062-2357-4690-8F44-4C9BAF61455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6104-425A-AF38-9D46A1453B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2E135A8C-C0B1-4398-97B6-F7A2E46C1BC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6104-425A-AF38-9D46A1453B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A6174668-9B94-47DF-BDDF-92D920CE980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6104-425A-AF38-9D46A1453B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89B5A35B-079A-4BEF-BDA4-0F482CD93AD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6104-425A-AF38-9D46A1453B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38156A39-E071-453F-A987-BAD3553D27E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6104-425A-AF38-9D46A1453B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C1157ADC-B044-477A-827D-9DCFE8BDFFB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6104-425A-AF38-9D46A1453B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E6319841-8CBD-47FE-A163-9C8625DF42C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6104-425A-AF38-9D46A1453B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41F3BD47-9BEB-444A-89F1-A9BB88B7E24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6104-425A-AF38-9D46A1453B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7AB020CF-5DF3-4127-A3EC-E9F06EED728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6104-425A-AF38-9D46A1453B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CEE13539-238B-462B-9EBF-E9EDDDB07C6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6104-425A-AF38-9D46A1453B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64A6CE08-C457-4963-8F20-900637969CE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6104-425A-AF38-9D46A1453B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A0F72B42-85AA-46C1-8B1A-E77A394D834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6104-425A-AF38-9D46A1453B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0EBD7B77-0E9E-4769-A796-3B9A8D1F123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6104-425A-AF38-9D46A1453B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43E96897-EA66-4AB7-922C-C7FE874B41B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6104-425A-AF38-9D46A1453B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C207D72E-47D7-40B8-A29E-C1131D9FF26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6104-425A-AF38-9D46A1453B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E528038F-6F56-4D5D-AA51-3E650B68D8D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6104-425A-AF38-9D46A1453B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134FE0AE-CA88-4FA7-A247-F9B8EC61B93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6104-425A-AF38-9D46A1453B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BEA499B8-EF45-4DF5-9BBA-2CC5D89FD5E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6104-425A-AF38-9D46A1453B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3D5EBE90-A5F2-4B88-80C8-61580E6F70A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6104-425A-AF38-9D46A1453B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8EAED5DE-68B8-4BA3-91DA-EB84F2426DE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6104-425A-AF38-9D46A1453B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2B817EC4-F0FA-4E2B-81A5-51B15126284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6104-425A-AF38-9D46A1453B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D9D79924-01E3-47A0-96B8-7241286F7EC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6104-425A-AF38-9D46A1453B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4698E583-F5E1-4327-BB4E-606D1A7D935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6104-425A-AF38-9D46A1453B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48EEE878-3D26-4C36-95FD-49EA2F75472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6104-425A-AF38-9D46A1453B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39C9E613-61DF-4FE5-9C13-4275070CEE2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6104-425A-AF38-9D46A1453B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B890DC09-7CAD-4018-8F48-0F0FE0005D2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6104-425A-AF38-9D46A1453B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25313BD5-C007-4697-BDCE-90934CCDECA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6104-425A-AF38-9D46A1453B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19A45D3F-85DF-4E67-9CFD-32391E250F6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6104-425A-AF38-9D46A1453B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9478842B-0527-4C84-A828-667C154DD1E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6104-425A-AF38-9D46A1453B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27CD38FE-2548-4970-85AF-DA3E8AFF722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6104-425A-AF38-9D46A1453B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99A1219A-D23D-430D-BA73-A0FE7666458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6104-425A-AF38-9D46A1453B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F7E98DFB-61CF-4866-9AD5-AD0D90AA11F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6104-425A-AF38-9D46A1453B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C47B2F4B-CBCD-432E-BF70-AFF34078D4E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6104-425A-AF38-9D46A1453B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64148F45-2043-46CC-B85F-88640822B38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6104-425A-AF38-9D46A1453B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6040B51B-5D37-4BD9-A2D5-BE0EAAE0C55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6104-425A-AF38-9D46A1453B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F46CCCE7-CE54-4ADE-92FA-B05E0039D59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6104-425A-AF38-9D46A1453B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7A70AE99-298B-42C3-937C-1FB7B256E62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6104-425A-AF38-9D46A1453B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8B11D82E-6368-4DE4-816B-D08FDE11CA8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6104-425A-AF38-9D46A1453B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83BB1514-9C7C-475E-8505-BEF3EBE3A40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6104-425A-AF38-9D46A1453B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4AB4A3D4-C821-4543-9B2A-BB555EE5C99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6104-425A-AF38-9D46A1453B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D0896BC8-7B9C-4FA2-AD69-29CC3A93EB1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6104-425A-AF38-9D46A1453B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3E1F23D3-F3CC-42D3-BB2E-38C928341A4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6104-425A-AF38-9D46A1453B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9506A707-611F-48F8-880B-0D914DBF685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6104-425A-AF38-9D46A1453B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59DD6564-A44B-4EBF-A0B7-7B79588A87C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6104-425A-AF38-9D46A1453B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2DCFFE2B-8F65-4524-93D6-A366A398B8E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6104-425A-AF38-9D46A1453B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23BBE8F1-3008-40DE-8AF8-3B3B667AE9F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6104-425A-AF38-9D46A1453B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CD6351AE-8DC3-4A21-87EE-4D4A36B80DC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6104-425A-AF38-9D46A1453B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26214DFF-9915-4942-AA3E-4C3022142AF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6104-425A-AF38-9D46A1453B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1C79ACA5-80C7-4F70-88EB-51A26CD416F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6104-425A-AF38-9D46A1453B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824BF05B-5B09-44D4-8846-269D19918B6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6104-425A-AF38-9D46A1453B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F2410CE7-2482-4E04-8346-F8BDB5A7FE0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6104-425A-AF38-9D46A1453B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42D4F648-4E7F-4E96-9A0C-46B80F162D0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6104-425A-AF38-9D46A1453B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9CFC8ECC-A720-4D9E-A59E-5B0FAC03A9D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6104-425A-AF38-9D46A1453B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AE89BFF9-02AA-491D-ABDE-1A5FE4AAB00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6104-425A-AF38-9D46A1453BD8}"/>
                </c:ext>
              </c:extLst>
            </c:dLbl>
            <c:dLbl>
              <c:idx val="8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6104-425A-AF38-9D46A1453BD8}"/>
                </c:ext>
              </c:extLst>
            </c:dLbl>
            <c:dLbl>
              <c:idx val="8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6104-425A-AF38-9D46A1453BD8}"/>
                </c:ext>
              </c:extLst>
            </c:dLbl>
            <c:dLbl>
              <c:idx val="8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6104-425A-AF38-9D46A1453BD8}"/>
                </c:ext>
              </c:extLst>
            </c:dLbl>
            <c:dLbl>
              <c:idx val="8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6104-425A-AF38-9D46A1453BD8}"/>
                </c:ext>
              </c:extLst>
            </c:dLbl>
            <c:dLbl>
              <c:idx val="8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6104-425A-AF38-9D46A1453BD8}"/>
                </c:ext>
              </c:extLst>
            </c:dLbl>
            <c:dLbl>
              <c:idx val="9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6104-425A-AF38-9D46A1453B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8F349659-8277-456F-ADCB-E852EFBE421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6104-425A-AF38-9D46A1453B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6CE030B6-7977-4CB3-AC11-7738EAF73FF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6104-425A-AF38-9D46A1453BD8}"/>
                </c:ext>
              </c:extLst>
            </c:dLbl>
            <c:dLbl>
              <c:idx val="9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6104-425A-AF38-9D46A1453BD8}"/>
                </c:ext>
              </c:extLst>
            </c:dLbl>
            <c:dLbl>
              <c:idx val="9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6104-425A-AF38-9D46A1453B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158932E4-7552-4E54-9BA1-4C6875E4DDC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6104-425A-AF38-9D46A1453B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D70D0D5F-46B7-4630-8085-B54DE7710E0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6104-425A-AF38-9D46A1453B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C6564A6D-9B17-458B-811F-C4B784B7295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6104-425A-AF38-9D46A1453B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2FB77FFD-AF08-426C-AD95-03A62F88CAC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6104-425A-AF38-9D46A1453B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6DADD44D-63DB-4343-95F9-66D13A47644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6104-425A-AF38-9D46A1453B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20B98042-9143-4033-989C-1CFB8FC11CD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6104-425A-AF38-9D46A1453B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686410BB-90E6-4EA2-8E10-E75017E3301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6104-425A-AF38-9D46A1453B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003FFFA7-030B-499F-BDBF-6775555C641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6104-425A-AF38-9D46A1453B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8CB37D9E-A56D-47B7-B6C4-2FA32C80D3D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6104-425A-AF38-9D46A1453B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D7F6C195-A149-44BC-8A89-1A8A91907AB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6104-425A-AF38-9D46A1453B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4C1A029C-7FC1-4454-9F35-3378290ABEB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6104-425A-AF38-9D46A1453B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43932C6A-9636-4C56-9190-D9BC0C245A1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6104-425A-AF38-9D46A1453B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A5DF78D2-8597-4432-AB3B-90BE38F2A86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6104-425A-AF38-9D46A1453B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88DA79B4-E858-4D96-9EBC-5EE884F3DD2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17-451F-A564-A9B81EED312E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A90794C4-8ADC-496C-B675-414F3E81096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B30-4AD7-824F-7D49E21179E2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DAE242DD-3E8B-4BA8-8AF7-08AE7EE0E6D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103-409A-8827-D62638AC23BD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0F00C6F7-C8F5-42AF-B106-F531B1CA6E3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849-4779-8FB9-8D953B736FCD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8CDE0F2B-2C25-460A-BB6F-4B7A6B527FB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A40-45A6-A080-2E38B907B743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F315EC4E-A17F-4864-9705-AE30E126624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49-413C-B061-F00F2FAF0BD0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fld id="{285B3181-3452-4E1B-B7B8-553A475694E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F14-4F3F-8400-CE5534A6BD53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2DDAF36A-5C7E-4C2C-AF1F-FE4A3A234AF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170-4F38-9D6F-002E8778F8EA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fld id="{3797EB9C-5421-48AB-BEC4-A2696AE1839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8A2-4E62-ADA2-DD2BB1B3FB19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fld id="{73A80AAC-DB6C-4977-8E9E-A7B1F8E13C1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3DC-45FB-97A3-1E27E9EAEE0B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fld id="{F7F066DB-973F-4B55-9AE5-FFE0E283D73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AE9-48E0-B54B-01CA77070004}"/>
                </c:ext>
              </c:extLst>
            </c:dLbl>
            <c:dLbl>
              <c:idx val="119"/>
              <c:layout>
                <c:manualLayout>
                  <c:x val="1.4467372508705419E-2"/>
                  <c:y val="-0.10465258536681955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5 870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1AA-4725-B570-E23983E89DC8}"/>
                </c:ext>
              </c:extLst>
            </c:dLbl>
            <c:dLbl>
              <c:idx val="1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AA-4725-B570-E23983E89DC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fld id="{7CF160C7-F5BB-4742-B91E-EF2C14B3E2F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63D-4793-8DBD-8A3828CA364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fld id="{7C3E01F3-8216-4398-A525-26AB10FB339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20-4B00-BB60-E3DF18A41BE2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fld id="{F62DDC0C-57E0-4060-AB5C-D6E66E7DEF3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620-4B00-BB60-E3DF18A41BE2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fld id="{67AA5BA5-181A-424E-8DA9-FA7054819B1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E56-4BB8-876C-A81147736952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fld id="{0879A837-12DF-49F8-84D2-E3C5789039F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A6-4E53-B1FC-45E8EAE97F1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fld id="{2017D35A-3FF2-4A10-B78E-87162A4CB15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058-4897-B568-D9746CE5E76C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fld id="{CC4B1191-7954-41C2-BCF7-D50CD2BB942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F4B-4B10-AF93-A7751746BD5E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fld id="{6269AFE8-315F-45A1-ACB9-179C270D7D5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7C0F-4BDA-83BE-5BA15D03129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fld id="{9CDB96A8-9B50-4108-8EB6-26465CEF7F3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439-424A-99A9-00F3558A2DBE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fld id="{FE50C1E5-5121-43FC-8FD5-BC0DAC6D188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9C31-4913-8E00-6E1FB842C2CA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fld id="{59A56E45-85EF-4D31-9DC7-2BDE567361A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3AA-4DD9-9E4A-0F2CCCFB4EEA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fld id="{7506FF9A-5A29-4B5F-8EAB-9808AED313A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013-42F2-9F7B-BC2ADBFD2A1C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fld id="{9D6A1FA5-EC72-4FA1-AAC6-490AE805A7E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FF2-41E6-B0AC-FE279BAC8443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fld id="{14121507-56F1-4797-8921-4F23D0AD80E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03-41D6-B325-77D18F78969A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fld id="{AB61D96B-F026-4A2D-A597-85EB9730CFE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305-42F4-9D2C-EF8E3760906A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fld id="{9325A273-F9D2-4292-A019-498E13E537C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34-4A7A-8684-D1CF1466A82D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fld id="{44552767-8D4E-4FBB-95ED-46640ECD310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ECB-4E2F-AAE3-B5AE22882542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fld id="{305C9DFF-5C9C-4901-896C-F3093D9E851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52-4B58-8567-0DCE0AA37F6D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fld id="{55ACD3E8-F88F-440D-925D-CD3B3C7D340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AC6-4995-9F52-ED20EAB6E9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Sheet1!$A$2:$A$141</c:f>
              <c:numCache>
                <c:formatCode>m/d/yyyy</c:formatCode>
                <c:ptCount val="14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</c:numCache>
            </c:numRef>
          </c:cat>
          <c:val>
            <c:numRef>
              <c:f>Sheet1!$B$2:$B$141</c:f>
              <c:numCache>
                <c:formatCode>#,##0</c:formatCode>
                <c:ptCount val="140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Sheet1!$C$2:$C$141</c15:f>
                <c15:dlblRangeCache>
                  <c:ptCount val="140"/>
                </c15:dlblRangeCache>
              </c15:datalabelsRange>
            </c:ex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</c:numCache>
            </c:numRef>
          </c:cat>
          <c:val>
            <c:numRef>
              <c:f>Sheet1!$C$2:$C$141</c:f>
              <c:numCache>
                <c:formatCode>General</c:formatCode>
                <c:ptCount val="14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Sheet1!$A$2:$A$141</c:f>
              <c:numCache>
                <c:formatCode>m/d/yyyy</c:formatCode>
                <c:ptCount val="14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</c:numCache>
            </c:numRef>
          </c:cat>
          <c:val>
            <c:numRef>
              <c:f>Sheet1!$D$2:$D$141</c:f>
              <c:numCache>
                <c:formatCode>#,##0</c:formatCode>
                <c:ptCount val="140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355</c:v>
                </c:pt>
                <c:pt idx="38">
                  <c:v>387</c:v>
                </c:pt>
                <c:pt idx="39">
                  <c:v>418</c:v>
                </c:pt>
                <c:pt idx="40">
                  <c:v>408</c:v>
                </c:pt>
                <c:pt idx="41">
                  <c:v>433</c:v>
                </c:pt>
                <c:pt idx="42">
                  <c:v>448</c:v>
                </c:pt>
                <c:pt idx="43">
                  <c:v>475</c:v>
                </c:pt>
                <c:pt idx="44">
                  <c:v>512</c:v>
                </c:pt>
                <c:pt idx="45">
                  <c:v>552</c:v>
                </c:pt>
                <c:pt idx="46">
                  <c:v>569</c:v>
                </c:pt>
                <c:pt idx="47">
                  <c:v>594</c:v>
                </c:pt>
                <c:pt idx="48">
                  <c:v>618</c:v>
                </c:pt>
                <c:pt idx="49">
                  <c:v>637</c:v>
                </c:pt>
                <c:pt idx="50">
                  <c:v>700</c:v>
                </c:pt>
                <c:pt idx="51">
                  <c:v>746</c:v>
                </c:pt>
                <c:pt idx="52">
                  <c:v>759</c:v>
                </c:pt>
                <c:pt idx="53">
                  <c:v>757</c:v>
                </c:pt>
                <c:pt idx="54">
                  <c:v>798</c:v>
                </c:pt>
                <c:pt idx="55">
                  <c:v>882</c:v>
                </c:pt>
                <c:pt idx="56">
                  <c:v>873</c:v>
                </c:pt>
                <c:pt idx="57">
                  <c:v>886</c:v>
                </c:pt>
                <c:pt idx="58">
                  <c:v>992</c:v>
                </c:pt>
                <c:pt idx="59">
                  <c:v>1026</c:v>
                </c:pt>
                <c:pt idx="60">
                  <c:v>1065</c:v>
                </c:pt>
                <c:pt idx="61">
                  <c:v>1114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1212</c:v>
                </c:pt>
                <c:pt idx="67">
                  <c:v>1158</c:v>
                </c:pt>
                <c:pt idx="68">
                  <c:v>1168</c:v>
                </c:pt>
                <c:pt idx="69">
                  <c:v>1182</c:v>
                </c:pt>
                <c:pt idx="70">
                  <c:v>1171</c:v>
                </c:pt>
                <c:pt idx="71">
                  <c:v>1110</c:v>
                </c:pt>
                <c:pt idx="72">
                  <c:v>1108</c:v>
                </c:pt>
                <c:pt idx="73">
                  <c:v>1101</c:v>
                </c:pt>
                <c:pt idx="74">
                  <c:v>1068</c:v>
                </c:pt>
                <c:pt idx="75">
                  <c:v>1041</c:v>
                </c:pt>
                <c:pt idx="76">
                  <c:v>1036</c:v>
                </c:pt>
                <c:pt idx="77">
                  <c:v>992</c:v>
                </c:pt>
                <c:pt idx="78">
                  <c:v>1004</c:v>
                </c:pt>
                <c:pt idx="79">
                  <c:v>972</c:v>
                </c:pt>
                <c:pt idx="80">
                  <c:v>957</c:v>
                </c:pt>
                <c:pt idx="81">
                  <c:v>940</c:v>
                </c:pt>
                <c:pt idx="82">
                  <c:v>955</c:v>
                </c:pt>
                <c:pt idx="83">
                  <c:v>945</c:v>
                </c:pt>
                <c:pt idx="84">
                  <c:v>875</c:v>
                </c:pt>
                <c:pt idx="85">
                  <c:v>852</c:v>
                </c:pt>
                <c:pt idx="86">
                  <c:v>840</c:v>
                </c:pt>
                <c:pt idx="87">
                  <c:v>795</c:v>
                </c:pt>
                <c:pt idx="88">
                  <c:v>774</c:v>
                </c:pt>
                <c:pt idx="89">
                  <c:v>757</c:v>
                </c:pt>
                <c:pt idx="90">
                  <c:v>780</c:v>
                </c:pt>
                <c:pt idx="91">
                  <c:v>724</c:v>
                </c:pt>
                <c:pt idx="92">
                  <c:v>708</c:v>
                </c:pt>
                <c:pt idx="93">
                  <c:v>709</c:v>
                </c:pt>
                <c:pt idx="94">
                  <c:v>704</c:v>
                </c:pt>
                <c:pt idx="95">
                  <c:v>682</c:v>
                </c:pt>
                <c:pt idx="96">
                  <c:v>670</c:v>
                </c:pt>
                <c:pt idx="97">
                  <c:v>707</c:v>
                </c:pt>
                <c:pt idx="98">
                  <c:v>696</c:v>
                </c:pt>
                <c:pt idx="99">
                  <c:v>682</c:v>
                </c:pt>
                <c:pt idx="100">
                  <c:v>708</c:v>
                </c:pt>
                <c:pt idx="101">
                  <c:v>696</c:v>
                </c:pt>
                <c:pt idx="102">
                  <c:v>692</c:v>
                </c:pt>
                <c:pt idx="103">
                  <c:v>707</c:v>
                </c:pt>
                <c:pt idx="104">
                  <c:v>726</c:v>
                </c:pt>
                <c:pt idx="105">
                  <c:v>721</c:v>
                </c:pt>
                <c:pt idx="106">
                  <c:v>735</c:v>
                </c:pt>
                <c:pt idx="107">
                  <c:v>721</c:v>
                </c:pt>
                <c:pt idx="108">
                  <c:v>724</c:v>
                </c:pt>
                <c:pt idx="109">
                  <c:v>738</c:v>
                </c:pt>
                <c:pt idx="110">
                  <c:v>747</c:v>
                </c:pt>
                <c:pt idx="111">
                  <c:v>756</c:v>
                </c:pt>
                <c:pt idx="112">
                  <c:v>761</c:v>
                </c:pt>
                <c:pt idx="113">
                  <c:v>771</c:v>
                </c:pt>
                <c:pt idx="114">
                  <c:v>744</c:v>
                </c:pt>
                <c:pt idx="115">
                  <c:v>762</c:v>
                </c:pt>
                <c:pt idx="116">
                  <c:v>802</c:v>
                </c:pt>
                <c:pt idx="117">
                  <c:v>843</c:v>
                </c:pt>
                <c:pt idx="118">
                  <c:v>907</c:v>
                </c:pt>
                <c:pt idx="119">
                  <c:v>942</c:v>
                </c:pt>
                <c:pt idx="120">
                  <c:v>954</c:v>
                </c:pt>
                <c:pt idx="121">
                  <c:v>970</c:v>
                </c:pt>
                <c:pt idx="122">
                  <c:v>945</c:v>
                </c:pt>
                <c:pt idx="123">
                  <c:v>956</c:v>
                </c:pt>
                <c:pt idx="124">
                  <c:v>999</c:v>
                </c:pt>
                <c:pt idx="125">
                  <c:v>1086</c:v>
                </c:pt>
                <c:pt idx="126">
                  <c:v>1107</c:v>
                </c:pt>
                <c:pt idx="127">
                  <c:v>1141</c:v>
                </c:pt>
                <c:pt idx="128">
                  <c:v>1134</c:v>
                </c:pt>
                <c:pt idx="129">
                  <c:v>1126</c:v>
                </c:pt>
                <c:pt idx="130">
                  <c:v>1135</c:v>
                </c:pt>
                <c:pt idx="131">
                  <c:v>1164</c:v>
                </c:pt>
                <c:pt idx="132">
                  <c:v>1177</c:v>
                </c:pt>
                <c:pt idx="133">
                  <c:v>1161</c:v>
                </c:pt>
                <c:pt idx="134">
                  <c:v>1153</c:v>
                </c:pt>
                <c:pt idx="135">
                  <c:v>1174</c:v>
                </c:pt>
                <c:pt idx="136">
                  <c:v>1155</c:v>
                </c:pt>
                <c:pt idx="137">
                  <c:v>1133</c:v>
                </c:pt>
                <c:pt idx="138">
                  <c:v>1123</c:v>
                </c:pt>
                <c:pt idx="139">
                  <c:v>1131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23"/>
              <c:layout>
                <c:manualLayout>
                  <c:x val="1.4150018421021184E-2"/>
                  <c:y val="-0.19758513345129039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762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830-425F-8FC7-A9AEB1C713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Sheet1!$A$2:$A$141</c:f>
              <c:numCache>
                <c:formatCode>m/d/yyyy</c:formatCode>
                <c:ptCount val="14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</c:numCache>
            </c:numRef>
          </c:cat>
          <c:val>
            <c:numRef>
              <c:f>Sheet1!$B$2:$B$141</c:f>
              <c:numCache>
                <c:formatCode>#,##0</c:formatCode>
                <c:ptCount val="140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 formatCode="General">
                  <c:v>758</c:v>
                </c:pt>
                <c:pt idx="139" formatCode="General">
                  <c:v>762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</c:numCache>
            </c:numRef>
          </c:cat>
          <c:val>
            <c:numRef>
              <c:f>Sheet1!$C$2:$C$141</c:f>
              <c:numCache>
                <c:formatCode>General</c:formatCode>
                <c:ptCount val="14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Sheet1!$A$2:$A$141</c:f>
              <c:numCache>
                <c:formatCode>m/d/yyyy</c:formatCode>
                <c:ptCount val="14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</c:numCache>
            </c:numRef>
          </c:cat>
          <c:val>
            <c:numRef>
              <c:f>Sheet1!$D$2:$D$141</c:f>
              <c:numCache>
                <c:formatCode>#,##0</c:formatCode>
                <c:ptCount val="1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15</c:v>
                </c:pt>
                <c:pt idx="138">
                  <c:v>13</c:v>
                </c:pt>
                <c:pt idx="139" formatCode="General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21"/>
              <c:layout>
                <c:manualLayout>
                  <c:x val="4.0091718859560511E-2"/>
                  <c:y val="-5.388685457762464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D9-4C72-9A9A-1FAC0D09C4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Sheet1!$A$2:$A$141</c:f>
              <c:numCache>
                <c:formatCode>m/d/yyyy</c:formatCode>
                <c:ptCount val="14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</c:numCache>
            </c:numRef>
          </c:cat>
          <c:val>
            <c:numRef>
              <c:f>Sheet1!$B$2:$B$141</c:f>
              <c:numCache>
                <c:formatCode>#,##0</c:formatCode>
                <c:ptCount val="140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 formatCode="General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</c:numCache>
            </c:numRef>
          </c:cat>
          <c:val>
            <c:numRef>
              <c:f>Sheet1!$C$2:$C$141</c:f>
              <c:numCache>
                <c:formatCode>General</c:formatCode>
                <c:ptCount val="14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19.01.2021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19.01.2021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19.01.2021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19. 01.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209772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9769062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7437043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2146182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12089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99095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4932</TotalTime>
  <Words>1049</Words>
  <Application>Microsoft Office PowerPoint</Application>
  <PresentationFormat>Širokoúhlá obrazovka</PresentationFormat>
  <Paragraphs>456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Pohlová Radka Mgr.</cp:lastModifiedBy>
  <cp:revision>426</cp:revision>
  <dcterms:created xsi:type="dcterms:W3CDTF">2020-08-08T14:25:07Z</dcterms:created>
  <dcterms:modified xsi:type="dcterms:W3CDTF">2021-01-19T03:29:09Z</dcterms:modified>
</cp:coreProperties>
</file>