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Sheet1!$D$2:$D$143</c:f>
              <c:numCache>
                <c:formatCode>#,##0</c:formatCode>
                <c:ptCount val="14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518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507</c:v>
                </c:pt>
                <c:pt idx="126">
                  <c:v>531</c:v>
                </c:pt>
                <c:pt idx="127">
                  <c:v>550</c:v>
                </c:pt>
                <c:pt idx="128">
                  <c:v>551</c:v>
                </c:pt>
                <c:pt idx="129">
                  <c:v>521</c:v>
                </c:pt>
                <c:pt idx="130">
                  <c:v>516</c:v>
                </c:pt>
                <c:pt idx="131">
                  <c:v>535</c:v>
                </c:pt>
                <c:pt idx="132">
                  <c:v>553</c:v>
                </c:pt>
                <c:pt idx="133">
                  <c:v>551</c:v>
                </c:pt>
                <c:pt idx="134">
                  <c:v>559</c:v>
                </c:pt>
                <c:pt idx="135">
                  <c:v>576</c:v>
                </c:pt>
                <c:pt idx="136">
                  <c:v>582</c:v>
                </c:pt>
                <c:pt idx="137">
                  <c:v>570</c:v>
                </c:pt>
                <c:pt idx="138">
                  <c:v>580</c:v>
                </c:pt>
                <c:pt idx="139">
                  <c:v>586</c:v>
                </c:pt>
                <c:pt idx="140">
                  <c:v>571</c:v>
                </c:pt>
                <c:pt idx="141">
                  <c:v>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Sheet1!$B$2:$B$143</c:f>
              <c:numCache>
                <c:formatCode>#,##0</c:formatCode>
                <c:ptCount val="14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Sheet1!$C$2:$C$143</c:f>
              <c:numCache>
                <c:formatCode>General</c:formatCode>
                <c:ptCount val="1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Sheet1!$D$2:$D$143</c:f>
              <c:numCache>
                <c:formatCode>#,##0</c:formatCode>
                <c:ptCount val="14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2629</c:v>
                </c:pt>
                <c:pt idx="55">
                  <c:v>2835</c:v>
                </c:pt>
                <c:pt idx="56">
                  <c:v>2971</c:v>
                </c:pt>
                <c:pt idx="57">
                  <c:v>3033</c:v>
                </c:pt>
                <c:pt idx="58">
                  <c:v>3249</c:v>
                </c:pt>
                <c:pt idx="59">
                  <c:v>3296</c:v>
                </c:pt>
                <c:pt idx="60">
                  <c:v>3358</c:v>
                </c:pt>
                <c:pt idx="61">
                  <c:v>3443</c:v>
                </c:pt>
                <c:pt idx="62">
                  <c:v>3562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3353</c:v>
                </c:pt>
                <c:pt idx="68">
                  <c:v>3357</c:v>
                </c:pt>
                <c:pt idx="69">
                  <c:v>3294</c:v>
                </c:pt>
                <c:pt idx="70">
                  <c:v>3196</c:v>
                </c:pt>
                <c:pt idx="71">
                  <c:v>2960</c:v>
                </c:pt>
                <c:pt idx="72">
                  <c:v>2885</c:v>
                </c:pt>
                <c:pt idx="73">
                  <c:v>2746</c:v>
                </c:pt>
                <c:pt idx="74">
                  <c:v>2624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2438</c:v>
                </c:pt>
                <c:pt idx="79">
                  <c:v>2359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2090</c:v>
                </c:pt>
                <c:pt idx="85">
                  <c:v>2019</c:v>
                </c:pt>
                <c:pt idx="86">
                  <c:v>1929</c:v>
                </c:pt>
                <c:pt idx="87">
                  <c:v>1809</c:v>
                </c:pt>
                <c:pt idx="88">
                  <c:v>1499</c:v>
                </c:pt>
                <c:pt idx="89">
                  <c:v>1538</c:v>
                </c:pt>
                <c:pt idx="90">
                  <c:v>1533</c:v>
                </c:pt>
                <c:pt idx="91">
                  <c:v>1527</c:v>
                </c:pt>
                <c:pt idx="92">
                  <c:v>1466</c:v>
                </c:pt>
                <c:pt idx="93">
                  <c:v>1463</c:v>
                </c:pt>
                <c:pt idx="94">
                  <c:v>1495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1528</c:v>
                </c:pt>
                <c:pt idx="99">
                  <c:v>1571</c:v>
                </c:pt>
                <c:pt idx="100">
                  <c:v>1590</c:v>
                </c:pt>
                <c:pt idx="101">
                  <c:v>1561</c:v>
                </c:pt>
                <c:pt idx="102">
                  <c:v>1605</c:v>
                </c:pt>
                <c:pt idx="103">
                  <c:v>1643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1654</c:v>
                </c:pt>
                <c:pt idx="108">
                  <c:v>1657</c:v>
                </c:pt>
                <c:pt idx="109">
                  <c:v>1649</c:v>
                </c:pt>
                <c:pt idx="110">
                  <c:v>1686</c:v>
                </c:pt>
                <c:pt idx="111">
                  <c:v>1684</c:v>
                </c:pt>
                <c:pt idx="112">
                  <c:v>1721</c:v>
                </c:pt>
                <c:pt idx="113">
                  <c:v>1739</c:v>
                </c:pt>
                <c:pt idx="114">
                  <c:v>1649</c:v>
                </c:pt>
                <c:pt idx="115">
                  <c:v>1748</c:v>
                </c:pt>
                <c:pt idx="116">
                  <c:v>1862</c:v>
                </c:pt>
                <c:pt idx="117">
                  <c:v>1989</c:v>
                </c:pt>
                <c:pt idx="118">
                  <c:v>2293</c:v>
                </c:pt>
                <c:pt idx="119">
                  <c:v>2348</c:v>
                </c:pt>
                <c:pt idx="120">
                  <c:v>2469</c:v>
                </c:pt>
                <c:pt idx="121">
                  <c:v>2486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3013</c:v>
                </c:pt>
                <c:pt idx="126">
                  <c:v>3037</c:v>
                </c:pt>
                <c:pt idx="127">
                  <c:v>3071</c:v>
                </c:pt>
                <c:pt idx="128">
                  <c:v>3066</c:v>
                </c:pt>
                <c:pt idx="129">
                  <c:v>2924</c:v>
                </c:pt>
                <c:pt idx="130">
                  <c:v>2965</c:v>
                </c:pt>
                <c:pt idx="131">
                  <c:v>2977</c:v>
                </c:pt>
                <c:pt idx="132">
                  <c:v>2990</c:v>
                </c:pt>
                <c:pt idx="133">
                  <c:v>3051</c:v>
                </c:pt>
                <c:pt idx="134">
                  <c:v>2961</c:v>
                </c:pt>
                <c:pt idx="135">
                  <c:v>2933</c:v>
                </c:pt>
                <c:pt idx="136">
                  <c:v>2884</c:v>
                </c:pt>
                <c:pt idx="137">
                  <c:v>2774</c:v>
                </c:pt>
                <c:pt idx="138">
                  <c:v>2772</c:v>
                </c:pt>
                <c:pt idx="139">
                  <c:v>2730</c:v>
                </c:pt>
                <c:pt idx="140">
                  <c:v>2653</c:v>
                </c:pt>
                <c:pt idx="141">
                  <c:v>2554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1F9618-BCF9-4037-9F6E-3D9270BF17C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72E933-5181-4F03-AF31-701C9C2651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D02D2EC-8738-414D-96D0-7B023D2E61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A7F33C0-65A9-42E5-BF66-0AF60D5FA3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0812F03-DF23-410F-AF7D-61FAADB852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C262F1-0B7C-48EF-A03F-582CB26AFD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562B549-4C05-44D8-B944-FAE8ACF1D9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DFACC55-3777-452C-ADA6-766E541579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D91CF30-FCC0-4CF9-A8DA-BF6B61776C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7D360EB-94E6-494C-9FF8-9AB643FA81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21CF1EE-7B4B-48F5-9D6E-175127B4AB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1C69B0A-0BC0-4ACF-8CBB-84D1712F22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34843A7-EA32-4EC8-834D-D27297C54D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2352F7A-3D4D-43B8-9EC4-5E811A577A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761A167-03C7-4F17-9BB0-2642214625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AD35C09-3D18-4588-955F-66DC1F73B9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3A65B6A-7067-4BC0-9850-30C5317677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1C53C72-4ECF-4CF2-AA66-8AED845B08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D19665E-9F39-4365-A345-B72321AC67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2CA22E1-5CB7-4CBF-9EF9-874A85FA52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55328D6-97E3-45F5-8A68-C1BE41FB69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76583FA-B8F6-4833-AA7D-6AD16F9D6B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521B7F1-8AA2-4191-B92E-60D2926AE1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67F1A52-508E-4262-A242-667289AC3F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6A21F33-53A7-4BB1-9057-75FB364C08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A907133-1236-41FD-B200-C872930C7A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B549E3D9-D1A0-40AB-8B76-DDB59533FC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A58AA986-0C8F-4F0A-979F-2D830CD9C6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AF0092A-3C9A-40D6-9D37-159F02BD20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0441058-5B2B-4804-86E4-F199C3CB1D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92FAC9F-2502-45C1-82C8-34AB0B7F0F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AD8197C-5485-4C03-9033-100D41F7B6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DDE8312-2A31-4DE3-AD99-A840415D34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6037C8F-1FF9-4B64-801A-4CA4C6C146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B4CDACD-C70F-4042-987E-CF43E1B1F3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431250B-CD7B-4679-BCF2-EAEB24645F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6FCBE7A-2C8B-493F-B8EC-6FD41D89EA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AC0D8B2-2B6A-4C9B-878E-BE43168145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021402A-77AC-4909-93B4-99AF25082E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A9FE4D6-DD32-4488-806A-4F7F3CD304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BF7E504-3747-4B91-9DC0-6A401B1A39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FDE3279-8273-4488-AD9C-6E6FD97B32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DE11BC2-A497-4CE7-805C-B3792BB696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946A9CE-0219-4BA2-92A7-BD68A26DC5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3E6F0C6-074D-4964-B4BF-28E4E98300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DF9A435-4933-40A7-9C0C-106E55AA59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5E037E7-52A8-4B1E-A64F-FEF5ED6C80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E52B7BB-7088-4A32-8E62-896B10A66A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8B3DF12-049F-43E0-BA2A-CCAD4A62F3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E822A12-B4CB-4811-A926-DF6A477755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58C3F4B-4B9D-4192-B024-E0DC92AED4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C06C17B-494C-4081-9680-275BD49556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D816DBD-0F6B-4965-8E0A-952B81CB33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A813ECDD-EDAB-44C8-878C-1FE7CDD676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32CADF0-643E-4B64-8588-217A77F26D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D15A914A-C4B5-43CF-91D8-3C8F1D55C1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BD57640-0FA0-4679-B01D-ABBDAD9264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C1F09BC7-9E6E-463F-B46B-3CCC721E03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47C15BB-213F-41A9-AD7D-E620E48659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003993E-B767-42EC-9FC8-FF60BC3A97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87D1CE-B119-4584-A1F5-2998A70F54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0514F253-7B4B-4713-8796-3C50A80182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507363F-CB53-417D-9BD1-0F95F775CF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BA3550A-DBA7-4BED-8D3C-7026D57AC7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2F7993D-2897-4814-826E-6F74F1216E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273263D4-70E1-4C73-8B6A-041A6048F1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7383157-7CBC-4FD4-B90F-1159C72585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3176F0D-01E8-4FC9-B477-41C7FE4D5E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7E29320-723B-4E18-97AF-09F76CFEFF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4A12DFA-D333-4531-8419-C1A71CBB76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76253C2-01B8-4D9B-A6EB-2BE99C1517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BBE4C516-2BE2-4A12-BEDD-C88DB0878F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9921861-2CA1-4A9C-BD31-3D2C83BCDA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71E0E12-3919-4F19-8C52-1F640D75DB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AADF617B-2A87-4993-9E9D-7AA15F546C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9A1F0D0-0A89-4B21-B02D-DDA4314E2C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B657906-7A32-4D2B-B021-391C98FFB4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C4D2BFFA-E569-459E-9563-F32EFCE688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A53C15A2-1927-409C-B8A3-6AC3AA4AE0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398D5258-888D-4213-9099-D53040E3E8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D66C84CE-68B3-4993-BC04-0E9038CA9B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CA739631-7624-4670-B4A2-18BF71BB3E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B27891A1-836C-4A33-AC28-3A07A6E161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9239EDED-19B4-44AF-9C0E-8A4E498D1D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EAF25DF2-B7F2-49E7-99BA-E6C42EFC58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DAB5B759-CE80-4B34-A741-E780A82027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F235445F-EE7C-4668-A3D3-D4DA8D2392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1D0F5AA-1711-4BA2-90B9-BBF0539C67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E9B6D0AE-AA0E-43D6-842A-046873780D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260D84D2-A585-4E08-BD2B-7A14931468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D0C3D4F-6071-483D-B248-C9FE6EB6B5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98A47436-A5A0-4350-917D-0826A9153D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125D6EAF-9995-4776-8850-F81899F90F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FDA8D66C-F3CC-4093-9875-8FA8007295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91E7A4B4-5F39-44E9-9EAF-33F9FA7B2A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018064A9-5036-4E26-B063-8C05065B3A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15FD79EA-C47C-4EE7-B90A-2F98A9747E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D1D4B261-59AC-4BBF-B3C5-1DA7F4DF08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497CF33-71B2-4596-8473-74C392C514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5E1C2BA0-38FC-4297-9BE2-D23B07CEC9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CFE56B3A-3708-4126-BA25-323B7EEFB6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C620ED34-2830-42E4-A0C9-C977624630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3CAC62EA-BA26-4927-8ED1-6359AD5173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539ECB16-A453-4D3F-94B8-6FE8FCDA24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BC3ECA37-2840-4F06-B8E3-7022AD4409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B84893CC-4CC9-44D8-A3E3-33BF7E69F6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B6F4B5B9-80D2-4231-A2AF-F7DD56AA78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A1643F9E-DDFF-4129-8B86-43C6B5B2D6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2204948F-7949-49E2-A009-B1F4101221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3F811E41-AE5A-4AB5-86A8-C2EB5BECB7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5 899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C5D7C782-483B-44F0-9134-B43FD3D3A1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08133CF3-410A-47D9-AAE1-4F1AC7924F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006A09EF-752B-46B1-97A0-6EDAD64437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5D23BBB1-9828-46C4-A1FE-5D7450734F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D5C8BFDE-EB51-4740-93EC-3841CF32BA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087AEEB4-CF8D-4FA3-82A1-5397CA7802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5EB9B436-9B3E-4BF6-A9AA-E1C6FEC053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82D7E0EF-9FAB-418B-B6BA-14911F957E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F5ACE688-0A6D-4569-93CC-3B40600A79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89B4F4A9-456B-44AA-90A4-336810890D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ACEB533E-24A2-4374-93DF-DFD3FD2464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38625FD3-2060-4107-A324-A0927EA313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B68B4F4C-AE11-4DBD-B896-A1129723DE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7610ECDB-65BE-4F41-9B99-728C4681DC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1A043BA1-46DC-4C4B-B7F1-C1CAE0627F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69DE25BA-8866-4790-A894-236E19E5CB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2383D120-EAA5-43ED-BDA5-F3A3F1ECC4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48DFF397-52D3-4B72-9432-6787F9134A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37139807-45EC-40DA-88CE-5F3ECA2675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AC6-4995-9F52-ED20EAB6E901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D97F9300-EC81-48C3-BACA-3B7CE31DCB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32-46B4-8D06-BE23E203706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64FD3582-91F2-41D7-AB73-2DFEAB0EBB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976-4EED-9C43-EEC3C50926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Sheet1!$B$2:$B$143</c:f>
              <c:numCache>
                <c:formatCode>#,##0</c:formatCode>
                <c:ptCount val="14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Sheet1!$C$2:$C$143</c15:f>
                <c15:dlblRangeCache>
                  <c:ptCount val="142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Sheet1!$C$2:$C$143</c:f>
              <c:numCache>
                <c:formatCode>General</c:formatCode>
                <c:ptCount val="1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Sheet1!$D$2:$D$143</c:f>
              <c:numCache>
                <c:formatCode>#,##0</c:formatCode>
                <c:ptCount val="142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552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1171</c:v>
                </c:pt>
                <c:pt idx="71">
                  <c:v>1110</c:v>
                </c:pt>
                <c:pt idx="72">
                  <c:v>1108</c:v>
                </c:pt>
                <c:pt idx="73">
                  <c:v>1101</c:v>
                </c:pt>
                <c:pt idx="74">
                  <c:v>1068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1004</c:v>
                </c:pt>
                <c:pt idx="79">
                  <c:v>972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874</c:v>
                </c:pt>
                <c:pt idx="85">
                  <c:v>851</c:v>
                </c:pt>
                <c:pt idx="86">
                  <c:v>839</c:v>
                </c:pt>
                <c:pt idx="87">
                  <c:v>794</c:v>
                </c:pt>
                <c:pt idx="88">
                  <c:v>773</c:v>
                </c:pt>
                <c:pt idx="89">
                  <c:v>756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681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737</c:v>
                </c:pt>
                <c:pt idx="110">
                  <c:v>746</c:v>
                </c:pt>
                <c:pt idx="111">
                  <c:v>755</c:v>
                </c:pt>
                <c:pt idx="112">
                  <c:v>760</c:v>
                </c:pt>
                <c:pt idx="113">
                  <c:v>770</c:v>
                </c:pt>
                <c:pt idx="114">
                  <c:v>743</c:v>
                </c:pt>
                <c:pt idx="115">
                  <c:v>762</c:v>
                </c:pt>
                <c:pt idx="116">
                  <c:v>802</c:v>
                </c:pt>
                <c:pt idx="117">
                  <c:v>843</c:v>
                </c:pt>
                <c:pt idx="118">
                  <c:v>907</c:v>
                </c:pt>
                <c:pt idx="119">
                  <c:v>940</c:v>
                </c:pt>
                <c:pt idx="120">
                  <c:v>954</c:v>
                </c:pt>
                <c:pt idx="121">
                  <c:v>970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1086</c:v>
                </c:pt>
                <c:pt idx="126">
                  <c:v>1106</c:v>
                </c:pt>
                <c:pt idx="127">
                  <c:v>1141</c:v>
                </c:pt>
                <c:pt idx="128">
                  <c:v>1132</c:v>
                </c:pt>
                <c:pt idx="129">
                  <c:v>1128</c:v>
                </c:pt>
                <c:pt idx="130">
                  <c:v>1137</c:v>
                </c:pt>
                <c:pt idx="131">
                  <c:v>1165</c:v>
                </c:pt>
                <c:pt idx="132">
                  <c:v>1179</c:v>
                </c:pt>
                <c:pt idx="133">
                  <c:v>1162</c:v>
                </c:pt>
                <c:pt idx="134">
                  <c:v>1160</c:v>
                </c:pt>
                <c:pt idx="135">
                  <c:v>1170</c:v>
                </c:pt>
                <c:pt idx="136">
                  <c:v>1156</c:v>
                </c:pt>
                <c:pt idx="137">
                  <c:v>1150</c:v>
                </c:pt>
                <c:pt idx="138">
                  <c:v>1127</c:v>
                </c:pt>
                <c:pt idx="139">
                  <c:v>1163</c:v>
                </c:pt>
                <c:pt idx="140">
                  <c:v>1148</c:v>
                </c:pt>
                <c:pt idx="141">
                  <c:v>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Sheet1!$B$2:$B$143</c:f>
              <c:numCache>
                <c:formatCode>#,##0</c:formatCode>
                <c:ptCount val="14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 formatCode="General">
                  <c:v>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Sheet1!$C$2:$C$143</c:f>
              <c:numCache>
                <c:formatCode>General</c:formatCode>
                <c:ptCount val="1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Sheet1!$D$2:$D$143</c:f>
              <c:numCache>
                <c:formatCode>#,##0</c:formatCode>
                <c:ptCount val="1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Sheet1!$B$2:$B$143</c:f>
              <c:numCache>
                <c:formatCode>#,##0</c:formatCode>
                <c:ptCount val="14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Sheet1!$A$2:$A$143</c:f>
              <c:numCache>
                <c:formatCode>m/d/yyyy</c:formatCode>
                <c:ptCount val="1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</c:numCache>
            </c:numRef>
          </c:cat>
          <c:val>
            <c:numRef>
              <c:f>Sheet1!$C$2:$C$143</c:f>
              <c:numCache>
                <c:formatCode>General</c:formatCode>
                <c:ptCount val="1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21.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48774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99194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7282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99479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455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617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435</cp:revision>
  <dcterms:created xsi:type="dcterms:W3CDTF">2020-08-08T14:25:07Z</dcterms:created>
  <dcterms:modified xsi:type="dcterms:W3CDTF">2021-01-21T03:30:43Z</dcterms:modified>
</cp:coreProperties>
</file>