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70" d="100"/>
          <a:sy n="70" d="100"/>
        </p:scale>
        <p:origin x="69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Sheet1!$D$2:$D$144</c:f>
              <c:numCache>
                <c:formatCode>#,##0</c:formatCode>
                <c:ptCount val="143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454</c:v>
                </c:pt>
                <c:pt idx="57">
                  <c:v>466</c:v>
                </c:pt>
                <c:pt idx="58">
                  <c:v>520</c:v>
                </c:pt>
                <c:pt idx="59">
                  <c:v>532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610</c:v>
                </c:pt>
                <c:pt idx="70">
                  <c:v>608</c:v>
                </c:pt>
                <c:pt idx="71">
                  <c:v>584</c:v>
                </c:pt>
                <c:pt idx="72">
                  <c:v>561</c:v>
                </c:pt>
                <c:pt idx="73">
                  <c:v>548</c:v>
                </c:pt>
                <c:pt idx="74">
                  <c:v>527</c:v>
                </c:pt>
                <c:pt idx="75">
                  <c:v>518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312</c:v>
                </c:pt>
                <c:pt idx="107">
                  <c:v>298</c:v>
                </c:pt>
                <c:pt idx="108">
                  <c:v>309</c:v>
                </c:pt>
                <c:pt idx="109">
                  <c:v>304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454</c:v>
                </c:pt>
                <c:pt idx="124">
                  <c:v>472</c:v>
                </c:pt>
                <c:pt idx="125">
                  <c:v>507</c:v>
                </c:pt>
                <c:pt idx="126">
                  <c:v>531</c:v>
                </c:pt>
                <c:pt idx="127">
                  <c:v>550</c:v>
                </c:pt>
                <c:pt idx="128">
                  <c:v>553</c:v>
                </c:pt>
                <c:pt idx="129">
                  <c:v>523</c:v>
                </c:pt>
                <c:pt idx="130">
                  <c:v>518</c:v>
                </c:pt>
                <c:pt idx="131">
                  <c:v>537</c:v>
                </c:pt>
                <c:pt idx="132">
                  <c:v>555</c:v>
                </c:pt>
                <c:pt idx="133">
                  <c:v>552</c:v>
                </c:pt>
                <c:pt idx="134">
                  <c:v>560</c:v>
                </c:pt>
                <c:pt idx="135">
                  <c:v>577</c:v>
                </c:pt>
                <c:pt idx="136">
                  <c:v>583</c:v>
                </c:pt>
                <c:pt idx="137">
                  <c:v>568</c:v>
                </c:pt>
                <c:pt idx="138">
                  <c:v>576</c:v>
                </c:pt>
                <c:pt idx="139">
                  <c:v>583</c:v>
                </c:pt>
                <c:pt idx="140">
                  <c:v>561</c:v>
                </c:pt>
                <c:pt idx="141">
                  <c:v>549</c:v>
                </c:pt>
                <c:pt idx="142">
                  <c:v>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791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Sheet1!$B$2:$B$144</c:f>
              <c:numCache>
                <c:formatCode>#,##0</c:formatCode>
                <c:ptCount val="14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Sheet1!$C$2:$C$144</c:f>
              <c:numCache>
                <c:formatCode>General</c:formatCode>
                <c:ptCount val="1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Sheet1!$D$2:$D$144</c:f>
              <c:numCache>
                <c:formatCode>#,##0</c:formatCode>
                <c:ptCount val="143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2629</c:v>
                </c:pt>
                <c:pt idx="55">
                  <c:v>2835</c:v>
                </c:pt>
                <c:pt idx="56">
                  <c:v>2971</c:v>
                </c:pt>
                <c:pt idx="57">
                  <c:v>3033</c:v>
                </c:pt>
                <c:pt idx="58">
                  <c:v>3249</c:v>
                </c:pt>
                <c:pt idx="59">
                  <c:v>3296</c:v>
                </c:pt>
                <c:pt idx="60">
                  <c:v>3359</c:v>
                </c:pt>
                <c:pt idx="61">
                  <c:v>3444</c:v>
                </c:pt>
                <c:pt idx="62">
                  <c:v>3563</c:v>
                </c:pt>
                <c:pt idx="63">
                  <c:v>3582</c:v>
                </c:pt>
                <c:pt idx="64">
                  <c:v>3560</c:v>
                </c:pt>
                <c:pt idx="65">
                  <c:v>3487</c:v>
                </c:pt>
                <c:pt idx="66">
                  <c:v>3424</c:v>
                </c:pt>
                <c:pt idx="67">
                  <c:v>3354</c:v>
                </c:pt>
                <c:pt idx="68">
                  <c:v>3358</c:v>
                </c:pt>
                <c:pt idx="69">
                  <c:v>3296</c:v>
                </c:pt>
                <c:pt idx="70">
                  <c:v>3199</c:v>
                </c:pt>
                <c:pt idx="71">
                  <c:v>2964</c:v>
                </c:pt>
                <c:pt idx="72">
                  <c:v>2888</c:v>
                </c:pt>
                <c:pt idx="73">
                  <c:v>2747</c:v>
                </c:pt>
                <c:pt idx="74">
                  <c:v>2626</c:v>
                </c:pt>
                <c:pt idx="75">
                  <c:v>2552</c:v>
                </c:pt>
                <c:pt idx="76">
                  <c:v>2558</c:v>
                </c:pt>
                <c:pt idx="77">
                  <c:v>2483</c:v>
                </c:pt>
                <c:pt idx="78">
                  <c:v>2440</c:v>
                </c:pt>
                <c:pt idx="79">
                  <c:v>2361</c:v>
                </c:pt>
                <c:pt idx="80">
                  <c:v>2260</c:v>
                </c:pt>
                <c:pt idx="81">
                  <c:v>2137</c:v>
                </c:pt>
                <c:pt idx="82">
                  <c:v>2122</c:v>
                </c:pt>
                <c:pt idx="83">
                  <c:v>2152</c:v>
                </c:pt>
                <c:pt idx="84">
                  <c:v>2091</c:v>
                </c:pt>
                <c:pt idx="85">
                  <c:v>2020</c:v>
                </c:pt>
                <c:pt idx="86">
                  <c:v>1930</c:v>
                </c:pt>
                <c:pt idx="87">
                  <c:v>1810</c:v>
                </c:pt>
                <c:pt idx="88">
                  <c:v>1500</c:v>
                </c:pt>
                <c:pt idx="89">
                  <c:v>1538</c:v>
                </c:pt>
                <c:pt idx="90">
                  <c:v>1533</c:v>
                </c:pt>
                <c:pt idx="91">
                  <c:v>1527</c:v>
                </c:pt>
                <c:pt idx="92">
                  <c:v>1467</c:v>
                </c:pt>
                <c:pt idx="93">
                  <c:v>1464</c:v>
                </c:pt>
                <c:pt idx="94">
                  <c:v>1495</c:v>
                </c:pt>
                <c:pt idx="95">
                  <c:v>1481</c:v>
                </c:pt>
                <c:pt idx="96">
                  <c:v>1508</c:v>
                </c:pt>
                <c:pt idx="97">
                  <c:v>1557</c:v>
                </c:pt>
                <c:pt idx="98">
                  <c:v>1528</c:v>
                </c:pt>
                <c:pt idx="99">
                  <c:v>1572</c:v>
                </c:pt>
                <c:pt idx="100">
                  <c:v>1590</c:v>
                </c:pt>
                <c:pt idx="101">
                  <c:v>1561</c:v>
                </c:pt>
                <c:pt idx="102">
                  <c:v>1605</c:v>
                </c:pt>
                <c:pt idx="103">
                  <c:v>1643</c:v>
                </c:pt>
                <c:pt idx="104">
                  <c:v>1682</c:v>
                </c:pt>
                <c:pt idx="105">
                  <c:v>1706</c:v>
                </c:pt>
                <c:pt idx="106">
                  <c:v>1691</c:v>
                </c:pt>
                <c:pt idx="107">
                  <c:v>1653</c:v>
                </c:pt>
                <c:pt idx="108">
                  <c:v>1656</c:v>
                </c:pt>
                <c:pt idx="109">
                  <c:v>1648</c:v>
                </c:pt>
                <c:pt idx="110">
                  <c:v>1685</c:v>
                </c:pt>
                <c:pt idx="111">
                  <c:v>1683</c:v>
                </c:pt>
                <c:pt idx="112">
                  <c:v>1720</c:v>
                </c:pt>
                <c:pt idx="113">
                  <c:v>1739</c:v>
                </c:pt>
                <c:pt idx="114">
                  <c:v>1648</c:v>
                </c:pt>
                <c:pt idx="115">
                  <c:v>1748</c:v>
                </c:pt>
                <c:pt idx="116">
                  <c:v>1862</c:v>
                </c:pt>
                <c:pt idx="117">
                  <c:v>1990</c:v>
                </c:pt>
                <c:pt idx="118">
                  <c:v>2294</c:v>
                </c:pt>
                <c:pt idx="119">
                  <c:v>2349</c:v>
                </c:pt>
                <c:pt idx="120">
                  <c:v>2469</c:v>
                </c:pt>
                <c:pt idx="121">
                  <c:v>2486</c:v>
                </c:pt>
                <c:pt idx="122">
                  <c:v>2492</c:v>
                </c:pt>
                <c:pt idx="123">
                  <c:v>2678</c:v>
                </c:pt>
                <c:pt idx="124">
                  <c:v>2796</c:v>
                </c:pt>
                <c:pt idx="125">
                  <c:v>3013</c:v>
                </c:pt>
                <c:pt idx="126">
                  <c:v>3037</c:v>
                </c:pt>
                <c:pt idx="127">
                  <c:v>3072</c:v>
                </c:pt>
                <c:pt idx="128">
                  <c:v>3067</c:v>
                </c:pt>
                <c:pt idx="129">
                  <c:v>2922</c:v>
                </c:pt>
                <c:pt idx="130">
                  <c:v>2962</c:v>
                </c:pt>
                <c:pt idx="131">
                  <c:v>2974</c:v>
                </c:pt>
                <c:pt idx="132">
                  <c:v>2985</c:v>
                </c:pt>
                <c:pt idx="133">
                  <c:v>3046</c:v>
                </c:pt>
                <c:pt idx="134">
                  <c:v>2958</c:v>
                </c:pt>
                <c:pt idx="135">
                  <c:v>2931</c:v>
                </c:pt>
                <c:pt idx="136">
                  <c:v>2879</c:v>
                </c:pt>
                <c:pt idx="137">
                  <c:v>2767</c:v>
                </c:pt>
                <c:pt idx="138">
                  <c:v>2765</c:v>
                </c:pt>
                <c:pt idx="139">
                  <c:v>2721</c:v>
                </c:pt>
                <c:pt idx="140">
                  <c:v>2641</c:v>
                </c:pt>
                <c:pt idx="141">
                  <c:v>2592</c:v>
                </c:pt>
                <c:pt idx="142">
                  <c:v>2491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A2892C-D4BE-4DE2-B875-87BED8BFCF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11392B5-BED0-4868-8B7A-43A379B919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3E8331-F842-4AA6-B421-3788A16A08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76F23C1-E17E-4F10-B185-4B406AE47D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679F7BE-2DFA-43C8-8842-B8742082E5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DBBD246-A130-48C0-B6A6-CE89177852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ADAD7EF-3E26-4597-B576-C930371766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BEEBDD1-6CEE-40AD-ADED-1C84D68724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BFD1F91-2DA7-4B8A-8BAC-6259CFE5E7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233428C-18E7-444E-8340-BF61A8E028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8038D58-2218-4C64-BBD5-FC4B97A720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B12C762-3408-4CBA-B027-46F82DA529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7B453FF-C498-42EB-9DE3-6E1B8C158D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BDB17D6-B5D2-4782-9821-A9100C425E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006813D-710B-4F5D-97CF-E0C179F5CD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8050E24E-8B2B-420E-8985-177AA28845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33363190-62FF-4520-932A-1C986B8FAE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4E1F1DD-8E0E-4255-8A26-D1C524AF9C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CC8A746-E35D-446F-82C9-1598AFFA20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154D946-DB22-4527-9C3A-44D1FE0DA5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903AAFD-3B81-4041-908D-74DDF66DDE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95378F2-3349-401E-B162-0221E9B23C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576374D-0844-4261-A3FD-DECE8FD1FC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3A211C4C-491C-4DC2-96B2-8D8CFAA6C8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DB1CA9F9-C612-4EFB-87FE-C9865DC7E3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91F1F83-10B9-43B0-BD88-C3490C5D7D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20A4BEF4-3FA6-40F4-A86B-375DA7EBA3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A54DBA0-9174-4D37-9A6B-E44775BF7C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73DB7A6-A2AF-4957-AB41-79F2F4EDDA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0E4DEE5-1DE9-4991-81FC-B34054BFB2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8C07B18-8340-480D-B035-BFAF3216BA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632FD4D2-40DA-4F50-B605-9B14B47341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7F8281F-84D1-45A5-8F11-FFF1A7F996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AF302093-F6ED-4BDB-8611-9D8A0B735E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23AC3DFC-12B8-4AB4-8984-2058DA9222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F783C88-B16C-4D02-8DCE-C948396A2D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CCADFEA-C467-4D94-B1FC-7D83C0E323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F045B931-6824-4A53-A528-20967A6E8D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8782D9F-7C04-43D4-ABED-B4F72E61BF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826826A5-888A-4DEB-A0F0-2AC682F4C7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BACFFABC-2B10-4D43-99F8-8A61514AE4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1AC2092F-0747-40BE-A8E1-E9A1855DAD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EE440800-2091-40D6-9741-315911A36D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C6A0135-54D8-4487-B567-934B49195C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7F848298-70B5-4663-B4E7-748BAE0829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D72ABCE4-8A6A-47E3-A028-02F391F0AB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1C7BCB97-FAB4-44A0-BBC5-4956B5F914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BC84AE2-11FC-42DF-A923-F8381AE444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7B09E4BB-19C9-4EF7-ABD2-41C637632C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1866C51F-53AA-4C0D-9405-3B2026F6E9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80ECD93-6D9D-4643-A733-66CC14EC8A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6435771E-5DDB-4F41-9874-03EE554DFC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FC0B5B7-4B0D-4050-BFF4-BE505CEC48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8D9DEFCF-BFA4-441D-B603-FE60093B2C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8032C907-8AC2-44EB-9A0A-B6890421A3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6E9AF101-7666-4529-8687-A714E12D58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0CC57A8-4CA4-4441-A17B-0AF6788E2C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2A958A2-9A14-4DEA-A2B4-320018CE3A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7F161C7-1DE3-424E-9D0B-418687E423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17EFB0B-44AD-461E-AB1E-5CEDA98AC7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4933425C-8443-4214-BB45-74DB7EE95C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C964FE78-ED37-4B88-8547-0BB45A6052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0E4B8B85-4DCC-4305-AB9F-1093B3CE1E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A045BAA-125B-4AF6-BAF1-2D11EDC142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A9F2DED7-7C28-4185-B218-D0540F7691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3AF666FF-8224-48E0-A864-097715DD97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17912C8-8925-4000-A5F3-88A1A1E15D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C996462-269D-473C-BBD4-D8E30336AF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D9C5B49B-BBC4-48D7-AFED-B38F11B9F4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B5895963-58CC-4A22-8FBC-CB80CA34DE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0BE5BC63-916D-4F85-A575-3A5F25DA5B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2363163-83B8-4BD1-8B2A-9A44DD6017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88EFC154-537B-4FB5-B819-7924D5C0E4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EB10BF29-8F5D-441E-83CF-87185D91A9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D7BF628-10B5-4099-832B-98DE72EA86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B0C3520B-070C-465A-8F9D-0F09B1C274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646B6C21-9A02-4EC0-B417-E9BCC8E489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BEDA991E-92B9-4886-9D32-00D1FD669D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977A4F66-3EFA-46A5-A9D7-6F3105E30A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0556B2A9-BC04-4757-9BBC-7391E6858B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01F660A1-017D-4A70-A9D2-B42CB13BE4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C490D09C-D137-43A5-9EEB-606BEEBCAD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F6F32A40-EBA8-4280-9190-689152B3EF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6C5AEFFF-571F-45ED-BF3B-716BC18ACC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7C9C0300-912A-4C5C-B627-F670A5AB87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9A2B502C-7A6A-4FEC-84D1-BF7A4302C9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6BE29C6F-842F-4284-9752-B8FAB4F61B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9C93D55E-AF14-4DBA-A4D8-DFC7668854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221B9963-3169-490D-81D6-CA984F339D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61FF70EF-A386-403B-A854-85837A2A9F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E9629958-2F74-4B6A-9762-ED2A8E39B1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61667AA2-F7D6-48C0-8BC7-FA05BEC8DB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239473A7-A6B1-403C-85BD-85B7354159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9E22BF2B-A910-486A-811C-A3030C0B8D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4134173A-9D0B-472B-836E-1297E488C5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B41A3372-B30C-4CF8-89B8-2B8122B777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EFB5B3BA-6778-456E-B147-0FF1821D06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5EB4E939-9F76-45F8-985F-A18AF6CBF3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05E0FA75-C2AE-408C-A45A-9C1EC316E4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EA474502-30F7-450E-9703-A435E5FC02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B339E435-7D80-419D-B77E-B6B4798AC3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563BD622-01A0-4414-B830-BBF9D3DDD8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2C7F1454-FDA3-4F16-B2EC-54CAF9942E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81188B6C-5D64-4083-B623-9F25213678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F6431317-96CC-45E7-87D6-44AD3218A3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C8B6A1A5-54FE-4F34-A3C4-98A6C4D1E7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E1E42BBC-510C-41E0-9985-D6A11067C1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1371400E-7F6F-4C3C-B763-543187AF28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E4EF81E7-1123-44B5-B1A5-1D68F5D5FC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B0632725-AAA6-4AF7-940F-3DCB020F42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5 776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8DFD1D8E-0FB4-4801-92DB-281F9BD06F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B11216BC-E8E9-47DC-A652-5D0DCA30DF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695F1A6C-419D-46E5-ADAF-64BF2AA4A6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FD3EC4C3-CED9-4B6B-9345-F30295F38E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F59C5311-38DB-4F3E-B3FE-8343E29D59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C2B225D5-014E-41E5-A464-089D0BB1AF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7705F73D-FC37-4986-9446-8E0CBD5004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01344AC6-0C77-4EE7-8905-96EDFB24C8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1E1EBC48-D199-4340-8C01-72DFDDD11D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3F5947D4-BDA0-4598-8A68-C8F0523344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2353C079-FAD0-46AA-98D9-85360F9869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3023C36C-3F68-4285-A0CE-2D928A5365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FE4A436D-F238-4ADB-A416-3386E41A1D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3F9B999B-3FEB-4C22-B3B3-9848420D63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DAC04393-CD3C-4265-9ABA-BD016E3EFF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305-42F4-9D2C-EF8E3760906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03F67287-C804-4F85-A384-766F39D0A8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34-4A7A-8684-D1CF1466A82D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E972AEF3-6160-4C6B-85CF-E0AF35106E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ECB-4E2F-AAE3-B5AE22882542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B524D6F0-6B38-4F11-AF01-0C8073035C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52-4B58-8567-0DCE0AA37F6D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9B59B011-18EB-49ED-A37B-16EF912F16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AC6-4995-9F52-ED20EAB6E901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0B35877E-BA31-4A6C-99AC-243C568D41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32-46B4-8D06-BE23E203706A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B5BDAC3E-2C19-460E-9530-D91865DF03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976-4EED-9C43-EEC3C509265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1253ECF7-1317-4611-977C-6F50A1E377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28-4E21-A517-79A93AB674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Sheet1!$B$2:$B$144</c:f>
              <c:numCache>
                <c:formatCode>#,##0</c:formatCode>
                <c:ptCount val="14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Sheet1!$C$2:$C$144</c15:f>
                <c15:dlblRangeCache>
                  <c:ptCount val="143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Sheet1!$C$2:$C$144</c:f>
              <c:numCache>
                <c:formatCode>General</c:formatCode>
                <c:ptCount val="1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Sheet1!$D$2:$D$144</c:f>
              <c:numCache>
                <c:formatCode>#,##0</c:formatCode>
                <c:ptCount val="143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882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1065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1212</c:v>
                </c:pt>
                <c:pt idx="67">
                  <c:v>1158</c:v>
                </c:pt>
                <c:pt idx="68">
                  <c:v>1168</c:v>
                </c:pt>
                <c:pt idx="69">
                  <c:v>1182</c:v>
                </c:pt>
                <c:pt idx="70">
                  <c:v>1172</c:v>
                </c:pt>
                <c:pt idx="71">
                  <c:v>1111</c:v>
                </c:pt>
                <c:pt idx="72">
                  <c:v>1108</c:v>
                </c:pt>
                <c:pt idx="73">
                  <c:v>1102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1004</c:v>
                </c:pt>
                <c:pt idx="79">
                  <c:v>972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874</c:v>
                </c:pt>
                <c:pt idx="85">
                  <c:v>851</c:v>
                </c:pt>
                <c:pt idx="86">
                  <c:v>839</c:v>
                </c:pt>
                <c:pt idx="87">
                  <c:v>794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704</c:v>
                </c:pt>
                <c:pt idx="95">
                  <c:v>682</c:v>
                </c:pt>
                <c:pt idx="96">
                  <c:v>670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707</c:v>
                </c:pt>
                <c:pt idx="104">
                  <c:v>726</c:v>
                </c:pt>
                <c:pt idx="105">
                  <c:v>721</c:v>
                </c:pt>
                <c:pt idx="106">
                  <c:v>734</c:v>
                </c:pt>
                <c:pt idx="107">
                  <c:v>719</c:v>
                </c:pt>
                <c:pt idx="108">
                  <c:v>722</c:v>
                </c:pt>
                <c:pt idx="109">
                  <c:v>737</c:v>
                </c:pt>
                <c:pt idx="110">
                  <c:v>746</c:v>
                </c:pt>
                <c:pt idx="111">
                  <c:v>755</c:v>
                </c:pt>
                <c:pt idx="112">
                  <c:v>760</c:v>
                </c:pt>
                <c:pt idx="113">
                  <c:v>770</c:v>
                </c:pt>
                <c:pt idx="114">
                  <c:v>743</c:v>
                </c:pt>
                <c:pt idx="115">
                  <c:v>762</c:v>
                </c:pt>
                <c:pt idx="116">
                  <c:v>802</c:v>
                </c:pt>
                <c:pt idx="117">
                  <c:v>843</c:v>
                </c:pt>
                <c:pt idx="118">
                  <c:v>907</c:v>
                </c:pt>
                <c:pt idx="119">
                  <c:v>941</c:v>
                </c:pt>
                <c:pt idx="120">
                  <c:v>954</c:v>
                </c:pt>
                <c:pt idx="121">
                  <c:v>970</c:v>
                </c:pt>
                <c:pt idx="122">
                  <c:v>945</c:v>
                </c:pt>
                <c:pt idx="123">
                  <c:v>956</c:v>
                </c:pt>
                <c:pt idx="124">
                  <c:v>999</c:v>
                </c:pt>
                <c:pt idx="125">
                  <c:v>1086</c:v>
                </c:pt>
                <c:pt idx="126">
                  <c:v>1106</c:v>
                </c:pt>
                <c:pt idx="127">
                  <c:v>1141</c:v>
                </c:pt>
                <c:pt idx="128">
                  <c:v>1133</c:v>
                </c:pt>
                <c:pt idx="129">
                  <c:v>1129</c:v>
                </c:pt>
                <c:pt idx="130">
                  <c:v>1138</c:v>
                </c:pt>
                <c:pt idx="131">
                  <c:v>1166</c:v>
                </c:pt>
                <c:pt idx="132">
                  <c:v>1181</c:v>
                </c:pt>
                <c:pt idx="133">
                  <c:v>1164</c:v>
                </c:pt>
                <c:pt idx="134">
                  <c:v>1162</c:v>
                </c:pt>
                <c:pt idx="135">
                  <c:v>1172</c:v>
                </c:pt>
                <c:pt idx="136">
                  <c:v>1159</c:v>
                </c:pt>
                <c:pt idx="137">
                  <c:v>1147</c:v>
                </c:pt>
                <c:pt idx="138">
                  <c:v>1122</c:v>
                </c:pt>
                <c:pt idx="139">
                  <c:v>1158</c:v>
                </c:pt>
                <c:pt idx="140">
                  <c:v>1132</c:v>
                </c:pt>
                <c:pt idx="141">
                  <c:v>1105</c:v>
                </c:pt>
                <c:pt idx="142">
                  <c:v>1086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748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Sheet1!$B$2:$B$144</c:f>
              <c:numCache>
                <c:formatCode>#,##0</c:formatCode>
                <c:ptCount val="14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 formatCode="General">
                  <c:v>766</c:v>
                </c:pt>
                <c:pt idx="142" formatCode="General">
                  <c:v>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Sheet1!$C$2:$C$144</c:f>
              <c:numCache>
                <c:formatCode>General</c:formatCode>
                <c:ptCount val="1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Sheet1!$D$2:$D$144</c:f>
              <c:numCache>
                <c:formatCode>#,##0</c:formatCode>
                <c:ptCount val="1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15</c:v>
                </c:pt>
                <c:pt idx="142" formatCode="General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Sheet1!$B$2:$B$144</c:f>
              <c:numCache>
                <c:formatCode>#,##0</c:formatCode>
                <c:ptCount val="14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 formatCode="General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Sheet1!$A$2:$A$144</c:f>
              <c:numCache>
                <c:formatCode>m/d/yyyy</c:formatCode>
                <c:ptCount val="14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</c:numCache>
            </c:numRef>
          </c:cat>
          <c:val>
            <c:numRef>
              <c:f>Sheet1!$C$2:$C$144</c:f>
              <c:numCache>
                <c:formatCode>General</c:formatCode>
                <c:ptCount val="1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22.01.2021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22.01.2021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22.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63756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2189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39061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53746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6251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6621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</TotalTime>
  <Words>1049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439</cp:revision>
  <dcterms:created xsi:type="dcterms:W3CDTF">2020-08-08T14:25:07Z</dcterms:created>
  <dcterms:modified xsi:type="dcterms:W3CDTF">2021-01-22T04:27:59Z</dcterms:modified>
</cp:coreProperties>
</file>