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Sheet1!$A$2:$A$145</c:f>
              <c:numCache>
                <c:formatCode>m/d/yyyy</c:formatCode>
                <c:ptCount val="1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</c:numCache>
            </c:numRef>
          </c:cat>
          <c:val>
            <c:numRef>
              <c:f>Sheet1!$D$2:$D$145</c:f>
              <c:numCache>
                <c:formatCode>#,##0</c:formatCode>
                <c:ptCount val="144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454</c:v>
                </c:pt>
                <c:pt idx="57">
                  <c:v>466</c:v>
                </c:pt>
                <c:pt idx="58">
                  <c:v>520</c:v>
                </c:pt>
                <c:pt idx="59">
                  <c:v>532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610</c:v>
                </c:pt>
                <c:pt idx="70">
                  <c:v>608</c:v>
                </c:pt>
                <c:pt idx="71">
                  <c:v>584</c:v>
                </c:pt>
                <c:pt idx="72">
                  <c:v>561</c:v>
                </c:pt>
                <c:pt idx="73">
                  <c:v>548</c:v>
                </c:pt>
                <c:pt idx="74">
                  <c:v>527</c:v>
                </c:pt>
                <c:pt idx="75">
                  <c:v>518</c:v>
                </c:pt>
                <c:pt idx="76">
                  <c:v>503</c:v>
                </c:pt>
                <c:pt idx="77">
                  <c:v>471</c:v>
                </c:pt>
                <c:pt idx="78">
                  <c:v>474</c:v>
                </c:pt>
                <c:pt idx="79">
                  <c:v>466</c:v>
                </c:pt>
                <c:pt idx="80">
                  <c:v>446</c:v>
                </c:pt>
                <c:pt idx="81">
                  <c:v>448</c:v>
                </c:pt>
                <c:pt idx="82">
                  <c:v>445</c:v>
                </c:pt>
                <c:pt idx="83">
                  <c:v>435</c:v>
                </c:pt>
                <c:pt idx="84">
                  <c:v>403</c:v>
                </c:pt>
                <c:pt idx="85">
                  <c:v>387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291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286</c:v>
                </c:pt>
                <c:pt idx="99">
                  <c:v>278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313</c:v>
                </c:pt>
                <c:pt idx="105">
                  <c:v>308</c:v>
                </c:pt>
                <c:pt idx="106">
                  <c:v>312</c:v>
                </c:pt>
                <c:pt idx="107">
                  <c:v>298</c:v>
                </c:pt>
                <c:pt idx="108">
                  <c:v>309</c:v>
                </c:pt>
                <c:pt idx="109">
                  <c:v>304</c:v>
                </c:pt>
                <c:pt idx="110">
                  <c:v>297</c:v>
                </c:pt>
                <c:pt idx="111">
                  <c:v>302</c:v>
                </c:pt>
                <c:pt idx="112">
                  <c:v>313</c:v>
                </c:pt>
                <c:pt idx="113">
                  <c:v>327</c:v>
                </c:pt>
                <c:pt idx="114">
                  <c:v>316</c:v>
                </c:pt>
                <c:pt idx="115">
                  <c:v>327</c:v>
                </c:pt>
                <c:pt idx="116">
                  <c:v>346</c:v>
                </c:pt>
                <c:pt idx="117">
                  <c:v>365</c:v>
                </c:pt>
                <c:pt idx="118">
                  <c:v>389</c:v>
                </c:pt>
                <c:pt idx="119">
                  <c:v>411</c:v>
                </c:pt>
                <c:pt idx="120">
                  <c:v>425</c:v>
                </c:pt>
                <c:pt idx="121">
                  <c:v>434</c:v>
                </c:pt>
                <c:pt idx="122">
                  <c:v>432</c:v>
                </c:pt>
                <c:pt idx="123">
                  <c:v>454</c:v>
                </c:pt>
                <c:pt idx="124">
                  <c:v>472</c:v>
                </c:pt>
                <c:pt idx="125">
                  <c:v>507</c:v>
                </c:pt>
                <c:pt idx="126">
                  <c:v>532</c:v>
                </c:pt>
                <c:pt idx="127">
                  <c:v>551</c:v>
                </c:pt>
                <c:pt idx="128">
                  <c:v>556</c:v>
                </c:pt>
                <c:pt idx="129">
                  <c:v>525</c:v>
                </c:pt>
                <c:pt idx="130">
                  <c:v>520</c:v>
                </c:pt>
                <c:pt idx="131">
                  <c:v>539</c:v>
                </c:pt>
                <c:pt idx="132">
                  <c:v>557</c:v>
                </c:pt>
                <c:pt idx="133">
                  <c:v>555</c:v>
                </c:pt>
                <c:pt idx="134">
                  <c:v>564</c:v>
                </c:pt>
                <c:pt idx="135">
                  <c:v>581</c:v>
                </c:pt>
                <c:pt idx="136">
                  <c:v>589</c:v>
                </c:pt>
                <c:pt idx="137">
                  <c:v>574</c:v>
                </c:pt>
                <c:pt idx="138">
                  <c:v>582</c:v>
                </c:pt>
                <c:pt idx="139">
                  <c:v>584</c:v>
                </c:pt>
                <c:pt idx="140">
                  <c:v>565</c:v>
                </c:pt>
                <c:pt idx="141">
                  <c:v>548</c:v>
                </c:pt>
                <c:pt idx="142">
                  <c:v>543</c:v>
                </c:pt>
                <c:pt idx="143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BF-4EA3-885B-E9AB165CF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Sheet1!$A$2:$A$145</c:f>
              <c:numCache>
                <c:formatCode>m/d/yyyy</c:formatCode>
                <c:ptCount val="1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</c:numCache>
            </c:numRef>
          </c:cat>
          <c:val>
            <c:numRef>
              <c:f>Sheet1!$B$2:$B$145</c:f>
              <c:numCache>
                <c:formatCode>#,##0</c:formatCode>
                <c:ptCount val="144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Sheet1!$A$2:$A$145</c:f>
              <c:numCache>
                <c:formatCode>m/d/yyyy</c:formatCode>
                <c:ptCount val="1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</c:numCache>
            </c:numRef>
          </c:cat>
          <c:val>
            <c:numRef>
              <c:f>Sheet1!$C$2:$C$145</c:f>
              <c:numCache>
                <c:formatCode>General</c:formatCode>
                <c:ptCount val="14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Sheet1!$A$2:$A$145</c:f>
              <c:numCache>
                <c:formatCode>m/d/yyyy</c:formatCode>
                <c:ptCount val="1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</c:numCache>
            </c:numRef>
          </c:cat>
          <c:val>
            <c:numRef>
              <c:f>Sheet1!$D$2:$D$145</c:f>
              <c:numCache>
                <c:formatCode>#,##0</c:formatCode>
                <c:ptCount val="144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2183</c:v>
                </c:pt>
                <c:pt idx="51">
                  <c:v>2317</c:v>
                </c:pt>
                <c:pt idx="52">
                  <c:v>2378</c:v>
                </c:pt>
                <c:pt idx="53">
                  <c:v>2492</c:v>
                </c:pt>
                <c:pt idx="54">
                  <c:v>2629</c:v>
                </c:pt>
                <c:pt idx="55">
                  <c:v>2835</c:v>
                </c:pt>
                <c:pt idx="56">
                  <c:v>2971</c:v>
                </c:pt>
                <c:pt idx="57">
                  <c:v>3033</c:v>
                </c:pt>
                <c:pt idx="58">
                  <c:v>3249</c:v>
                </c:pt>
                <c:pt idx="59">
                  <c:v>3296</c:v>
                </c:pt>
                <c:pt idx="60">
                  <c:v>3359</c:v>
                </c:pt>
                <c:pt idx="61">
                  <c:v>3444</c:v>
                </c:pt>
                <c:pt idx="62">
                  <c:v>3563</c:v>
                </c:pt>
                <c:pt idx="63">
                  <c:v>3582</c:v>
                </c:pt>
                <c:pt idx="64">
                  <c:v>3560</c:v>
                </c:pt>
                <c:pt idx="65">
                  <c:v>3487</c:v>
                </c:pt>
                <c:pt idx="66">
                  <c:v>3424</c:v>
                </c:pt>
                <c:pt idx="67">
                  <c:v>3354</c:v>
                </c:pt>
                <c:pt idx="68">
                  <c:v>3358</c:v>
                </c:pt>
                <c:pt idx="69">
                  <c:v>3297</c:v>
                </c:pt>
                <c:pt idx="70">
                  <c:v>3199</c:v>
                </c:pt>
                <c:pt idx="71">
                  <c:v>2963</c:v>
                </c:pt>
                <c:pt idx="72">
                  <c:v>2887</c:v>
                </c:pt>
                <c:pt idx="73">
                  <c:v>2745</c:v>
                </c:pt>
                <c:pt idx="74">
                  <c:v>2625</c:v>
                </c:pt>
                <c:pt idx="75">
                  <c:v>2551</c:v>
                </c:pt>
                <c:pt idx="76">
                  <c:v>2557</c:v>
                </c:pt>
                <c:pt idx="77">
                  <c:v>2482</c:v>
                </c:pt>
                <c:pt idx="78">
                  <c:v>2439</c:v>
                </c:pt>
                <c:pt idx="79">
                  <c:v>2361</c:v>
                </c:pt>
                <c:pt idx="80">
                  <c:v>2260</c:v>
                </c:pt>
                <c:pt idx="81">
                  <c:v>2137</c:v>
                </c:pt>
                <c:pt idx="82">
                  <c:v>2122</c:v>
                </c:pt>
                <c:pt idx="83">
                  <c:v>2152</c:v>
                </c:pt>
                <c:pt idx="84">
                  <c:v>2091</c:v>
                </c:pt>
                <c:pt idx="85">
                  <c:v>2020</c:v>
                </c:pt>
                <c:pt idx="86">
                  <c:v>1930</c:v>
                </c:pt>
                <c:pt idx="87">
                  <c:v>1810</c:v>
                </c:pt>
                <c:pt idx="88">
                  <c:v>1500</c:v>
                </c:pt>
                <c:pt idx="89">
                  <c:v>1538</c:v>
                </c:pt>
                <c:pt idx="90">
                  <c:v>1533</c:v>
                </c:pt>
                <c:pt idx="91">
                  <c:v>1527</c:v>
                </c:pt>
                <c:pt idx="92">
                  <c:v>1467</c:v>
                </c:pt>
                <c:pt idx="93">
                  <c:v>1464</c:v>
                </c:pt>
                <c:pt idx="94">
                  <c:v>1495</c:v>
                </c:pt>
                <c:pt idx="95">
                  <c:v>1481</c:v>
                </c:pt>
                <c:pt idx="96">
                  <c:v>1508</c:v>
                </c:pt>
                <c:pt idx="97">
                  <c:v>1557</c:v>
                </c:pt>
                <c:pt idx="98">
                  <c:v>1528</c:v>
                </c:pt>
                <c:pt idx="99">
                  <c:v>1572</c:v>
                </c:pt>
                <c:pt idx="100">
                  <c:v>1590</c:v>
                </c:pt>
                <c:pt idx="101">
                  <c:v>1561</c:v>
                </c:pt>
                <c:pt idx="102">
                  <c:v>1605</c:v>
                </c:pt>
                <c:pt idx="103">
                  <c:v>1643</c:v>
                </c:pt>
                <c:pt idx="104">
                  <c:v>1682</c:v>
                </c:pt>
                <c:pt idx="105">
                  <c:v>1706</c:v>
                </c:pt>
                <c:pt idx="106">
                  <c:v>1691</c:v>
                </c:pt>
                <c:pt idx="107">
                  <c:v>1653</c:v>
                </c:pt>
                <c:pt idx="108">
                  <c:v>1656</c:v>
                </c:pt>
                <c:pt idx="109">
                  <c:v>1648</c:v>
                </c:pt>
                <c:pt idx="110">
                  <c:v>1685</c:v>
                </c:pt>
                <c:pt idx="111">
                  <c:v>1683</c:v>
                </c:pt>
                <c:pt idx="112">
                  <c:v>1720</c:v>
                </c:pt>
                <c:pt idx="113">
                  <c:v>1739</c:v>
                </c:pt>
                <c:pt idx="114">
                  <c:v>1648</c:v>
                </c:pt>
                <c:pt idx="115">
                  <c:v>1748</c:v>
                </c:pt>
                <c:pt idx="116">
                  <c:v>1862</c:v>
                </c:pt>
                <c:pt idx="117">
                  <c:v>1990</c:v>
                </c:pt>
                <c:pt idx="118">
                  <c:v>2294</c:v>
                </c:pt>
                <c:pt idx="119">
                  <c:v>2348</c:v>
                </c:pt>
                <c:pt idx="120">
                  <c:v>2470</c:v>
                </c:pt>
                <c:pt idx="121">
                  <c:v>2487</c:v>
                </c:pt>
                <c:pt idx="122">
                  <c:v>2492</c:v>
                </c:pt>
                <c:pt idx="123">
                  <c:v>2678</c:v>
                </c:pt>
                <c:pt idx="124">
                  <c:v>2796</c:v>
                </c:pt>
                <c:pt idx="125">
                  <c:v>3014</c:v>
                </c:pt>
                <c:pt idx="126">
                  <c:v>3038</c:v>
                </c:pt>
                <c:pt idx="127">
                  <c:v>3073</c:v>
                </c:pt>
                <c:pt idx="128">
                  <c:v>3068</c:v>
                </c:pt>
                <c:pt idx="129">
                  <c:v>2923</c:v>
                </c:pt>
                <c:pt idx="130">
                  <c:v>2962</c:v>
                </c:pt>
                <c:pt idx="131">
                  <c:v>2974</c:v>
                </c:pt>
                <c:pt idx="132">
                  <c:v>2984</c:v>
                </c:pt>
                <c:pt idx="133">
                  <c:v>3046</c:v>
                </c:pt>
                <c:pt idx="134">
                  <c:v>2959</c:v>
                </c:pt>
                <c:pt idx="135">
                  <c:v>2932</c:v>
                </c:pt>
                <c:pt idx="136">
                  <c:v>2879</c:v>
                </c:pt>
                <c:pt idx="137">
                  <c:v>2766</c:v>
                </c:pt>
                <c:pt idx="138">
                  <c:v>2757</c:v>
                </c:pt>
                <c:pt idx="139">
                  <c:v>2722</c:v>
                </c:pt>
                <c:pt idx="140">
                  <c:v>2648</c:v>
                </c:pt>
                <c:pt idx="141">
                  <c:v>2588</c:v>
                </c:pt>
                <c:pt idx="142">
                  <c:v>2579</c:v>
                </c:pt>
                <c:pt idx="143">
                  <c:v>2503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ADB69BD-702B-4E5E-8CE7-FD202E9137E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5CBF873-DF08-4580-B0AF-67BAD0DC1F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6CDEAA5-DB77-4A71-A4F9-C6E73C0294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C4E519E-DD7D-47A7-A5EE-E6DDA5809FC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CEE6BEC-C15D-4D02-98FF-B4F510230C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42152C1-6772-4C4A-8963-DA0D78B1A39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BC79CE3-DD85-46BE-A211-5EF7566FAE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AB54149B-B8BD-450F-B984-1E94E66B2E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C460979-29F1-434A-B639-055802201B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1B10C9D-3169-4567-A151-10295716C7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FCD2F3B-0E88-4544-9126-7528ED6282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AD7FC3E9-0808-406F-8D58-BB91F7F94A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F8E36497-A76B-4211-ABF2-A2C7E12040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2585D55F-915F-4152-84BA-1990B19D7A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49E1BB1E-D0A5-42A4-85FB-4F0900AB7C3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E7C70956-7A70-4117-B9B5-58CC705A05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16CC40A8-3BF9-4FE6-AC30-D1F864F4A87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82F59DDB-8E1F-4FF3-97F5-17B6B6CB952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5CC7F74-9047-44CA-BC76-E59DD0E984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6EF927EE-FB0B-4B9E-8D7F-E8333F2326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AED96EE-72F4-4D40-BD87-38FD3196177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56E12A8F-7AF4-4365-989A-D560FEF805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1BC8812A-517C-4485-8747-F17B21C1A5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D0DF81DB-1ADB-4549-8587-B4EC9BA941E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C9A3E0A8-35FA-4B5A-A7D2-372C8EB19E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490E6A58-7421-43FE-B90D-0EFECAB820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1228EAC4-9627-4E5D-8143-7C2F8EC59B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46649F8A-BD9C-4ADB-8027-D0CEB9F4A2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C53C476C-15F7-48D8-88B0-D49832AEDF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311590B4-8EC6-4B92-BE37-121FB6DF38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FFE1C6BE-8602-4AF6-AF54-0D67B2FE5C1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3E1D357D-5AFF-46F8-B64F-43B4866504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8D5E65CC-78B8-472B-B98A-A528F99CF23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5921B7CB-7354-43FF-9756-E9273D3AB89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882207AB-2E36-411D-92A7-60ED8F24F8A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5A6EB962-B426-4038-BABE-9290126A92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C7FF3819-CB43-403D-8588-C6887081D2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CF40F3B-BACF-452B-A18E-A901AC77F9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403B8CF0-100B-4110-AE11-B6146BCEBA6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B7320E69-9D08-4C84-8F8C-379455CDBF5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E875423A-C3EE-431E-9B8A-0A0A127B37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A2328723-B414-4768-ABA9-083FB049AE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2167D4F3-3F46-42D8-9BA7-A5B8290C8E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9D274C0D-7700-4940-BBA9-EA8CDA4361A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C86231D0-04D6-4CB6-B236-DBF97725BF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436D7E85-A6C4-4F0E-BC7A-AFC5C53C74E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D7F99A01-D4B4-4FEA-ADCC-7EF33F65F5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E76A2713-A7D1-4A65-BD67-82A93AB3039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12B07E79-6674-4AB1-8549-6D7BEEF12B2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795DE222-5B6B-4BE9-A228-0FD360F40B2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3F343C91-D909-4879-B108-DF0016FC3A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EA150D18-AA30-419F-8539-62B8F6AC7A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F75581F3-43AC-4090-8538-CEBB8DB4F4A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B79D25B1-3F72-459D-B793-3DD9881E81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C58ED80C-9D3C-42E4-AFA3-9D2467CB20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795068A7-9BAF-4FA4-ADF2-AB77148C46C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5CE525B3-9DD1-4126-9864-411DF9A96A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4B51F3FD-0020-40C3-A490-537396D076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23972847-570E-408C-99EF-A487ED83570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F0FB59CF-B96C-4507-B387-C8CCC889F1B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C4E760D5-0BED-4A7E-BD98-6C0BF7F550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768464FC-819C-4986-912A-E82B8E68EE5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F71CE1CC-0037-4202-B5E7-F4DA4E2AF2E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75A4A865-307A-4CB4-9F83-11815EA69C5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5EFDAA3F-8021-47C7-8475-04B5996EA5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CC084E03-842F-486E-B180-7DFD1F9D3D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B28B8E04-3E06-4365-947B-6E1C922102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54DA70BD-4400-496C-89B4-2FDC225B037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58D1ED84-6837-42EC-ACB3-59AEB4AEB1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2C19BE17-2E13-4F29-8100-FD623491FB2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DF15CA7A-7223-492B-A1C7-A47F1AAB4A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CF6B11C8-D895-40EF-B044-216300556A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C04EF7A1-26FE-4C1F-804B-7F7482C7942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5D2033BD-6CAD-4613-9883-11EFFA1566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B078FEAC-05F6-44D2-9F7E-26897589875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10B00A90-36CD-4224-920F-D4E5F16EF5F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6AA84054-25D6-4152-8E9D-C2BBAE1387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FF5CF6EC-D5D4-48A4-9B35-8C202234655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05A90021-3BBC-4FEA-B02C-0CFBB04888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A6F1DA02-A59A-4754-9D70-A86CD825BA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C7B1F762-55DF-44EB-BD02-B63169EF606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97566CCE-3840-4311-AEFA-35679D9D98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3405942E-2668-4AE5-ABA8-2963CD25B4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4E570113-42AC-4FC0-98DA-22DDD1EC7A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307805D2-C888-424E-9783-711AF07E8B9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694D3F9C-4026-495D-8EF3-DED0FD648C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BA13B748-7832-4254-9129-0222F29E0A1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089E5E08-F30C-42EF-B105-36545ECBA3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6EE38603-BEA8-4266-BB8C-82B2C4870B7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60DD13D7-AAF9-4976-A35C-E791E51A4BA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64501EBA-2360-4BE0-B6AB-998544552F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6DCEF165-215E-4C73-AABB-9F98490038C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AB48A9F3-7279-43F7-9C02-7AD0D80268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176CB8A7-B033-41C3-BF24-ADAB62C02AF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3D1ED4A1-375D-452E-B199-7F2FC5CAEC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D60C89DA-16B9-43DD-BCA2-CBD97BC2645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1B611E2C-22CD-4EE1-995A-748E670A64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0BCCE217-7E32-4617-A373-A505F92D40E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9F9829FD-B0C3-413C-94CC-E15E3BA59E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8966F69B-EC9B-41D7-AF01-7CC25C8165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9C480890-F575-48F3-9869-347AE59269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2ED28157-7070-42F3-A8CD-E146CE79863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C6CD6C2B-BEDD-4634-8D60-97389EA8407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A0FC921C-941C-40F4-8413-7A5D8662926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E4EA25F4-8003-47BA-8696-89CA21539BA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869E7927-8655-43F0-9CFF-CDA8213C55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2F8F4C32-0713-413F-BD5A-49956DAE73A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E753241F-6F9A-4D59-AEE7-AA5148B30F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F2BD3312-7E76-4F5E-AA28-BBD01FA0D80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F9B3C3BC-8D7A-43FA-9773-48709F42E6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1.4467372508705419E-2"/>
                  <c:y val="-0.1046525853668195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</a:t>
                    </a:r>
                    <a:r>
                      <a:rPr lang="en-US" baseline="0" dirty="0"/>
                      <a:t> 024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2F81BC61-B13B-4CBF-B6FF-B3F18045B0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3358B8BB-E97D-4A4C-B055-76101E11CA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20-4B00-BB60-E3DF18A41BE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A05D9430-68FC-431E-A129-58BFE3873F6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620-4B00-BB60-E3DF18A41BE2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0226D1AD-F374-4209-8924-B53FFB8C32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E56-4BB8-876C-A81147736952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BA8686DC-AD6C-4572-A069-63E284211A6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A6-4E53-B1FC-45E8EAE97F1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1293EB2D-8B0D-4E66-A04F-7704DDA4628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058-4897-B568-D9746CE5E76C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F955B262-C077-4117-93C9-C9B26C4D78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F4B-4B10-AF93-A7751746BD5E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2D62E48D-1B2F-42EC-BBED-5568624A0B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7C0F-4BDA-83BE-5BA15D03129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FE8EBB62-6F3A-4D17-AE2B-6AB5BE06CC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439-424A-99A9-00F3558A2DBE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9174A524-94B5-4B6B-B1CA-840AB1C37E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C31-4913-8E00-6E1FB842C2CA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3F7373E1-22EA-40CB-83C7-6063553999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3AA-4DD9-9E4A-0F2CCCFB4EEA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84EF3177-5677-4C3A-8DF1-12002F8760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013-42F2-9F7B-BC2ADBFD2A1C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fld id="{745C6FD4-6EF3-4026-ABC1-5EEE35C222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FF2-41E6-B0AC-FE279BAC8443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fld id="{44245918-D620-48FD-AC87-879A8F792B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03-41D6-B325-77D18F78969A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fld id="{8DD68929-982A-4A6A-AF1C-296977D56D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305-42F4-9D2C-EF8E3760906A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fld id="{E3E0A497-1AC6-4B84-B675-5D8409511E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34-4A7A-8684-D1CF1466A82D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fld id="{22E0A200-F01E-4ED5-9EAD-BEA8842ED6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ECB-4E2F-AAE3-B5AE22882542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fld id="{B75D88A1-30E1-4531-87B3-813A2FEAF6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52-4B58-8567-0DCE0AA37F6D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fld id="{FB9099BB-217A-4684-AF8B-D998626536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AC6-4995-9F52-ED20EAB6E901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fld id="{F460CBD9-4814-4958-BF2E-8455858EAA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32-46B4-8D06-BE23E203706A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fld id="{71E119E0-73C9-4602-BD49-1C01FB4576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976-4EED-9C43-EEC3C509265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fld id="{1FC8A118-0CBF-4E49-9275-3E31D73507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28-4E21-A517-79A93AB67430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fld id="{5E285CE2-E955-4A87-9491-E0E426BBD02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92-4914-8041-804C09D4F9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Sheet1!$A$2:$A$145</c:f>
              <c:numCache>
                <c:formatCode>m/d/yyyy</c:formatCode>
                <c:ptCount val="1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</c:numCache>
            </c:numRef>
          </c:cat>
          <c:val>
            <c:numRef>
              <c:f>Sheet1!$B$2:$B$145</c:f>
              <c:numCache>
                <c:formatCode>#,##0</c:formatCode>
                <c:ptCount val="144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Sheet1!$C$2:$C$145</c15:f>
                <c15:dlblRangeCache>
                  <c:ptCount val="144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Sheet1!$A$2:$A$145</c:f>
              <c:numCache>
                <c:formatCode>m/d/yyyy</c:formatCode>
                <c:ptCount val="1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</c:numCache>
            </c:numRef>
          </c:cat>
          <c:val>
            <c:numRef>
              <c:f>Sheet1!$C$2:$C$145</c:f>
              <c:numCache>
                <c:formatCode>General</c:formatCode>
                <c:ptCount val="14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Sheet1!$A$2:$A$145</c:f>
              <c:numCache>
                <c:formatCode>m/d/yyyy</c:formatCode>
                <c:ptCount val="1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</c:numCache>
            </c:numRef>
          </c:cat>
          <c:val>
            <c:numRef>
              <c:f>Sheet1!$D$2:$D$145</c:f>
              <c:numCache>
                <c:formatCode>#,##0</c:formatCode>
                <c:ptCount val="144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747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882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1065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1212</c:v>
                </c:pt>
                <c:pt idx="67">
                  <c:v>1158</c:v>
                </c:pt>
                <c:pt idx="68">
                  <c:v>1168</c:v>
                </c:pt>
                <c:pt idx="69">
                  <c:v>1182</c:v>
                </c:pt>
                <c:pt idx="70">
                  <c:v>1172</c:v>
                </c:pt>
                <c:pt idx="71">
                  <c:v>1111</c:v>
                </c:pt>
                <c:pt idx="72">
                  <c:v>1108</c:v>
                </c:pt>
                <c:pt idx="73">
                  <c:v>1102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1004</c:v>
                </c:pt>
                <c:pt idx="79">
                  <c:v>972</c:v>
                </c:pt>
                <c:pt idx="80">
                  <c:v>957</c:v>
                </c:pt>
                <c:pt idx="81">
                  <c:v>940</c:v>
                </c:pt>
                <c:pt idx="82">
                  <c:v>955</c:v>
                </c:pt>
                <c:pt idx="83">
                  <c:v>945</c:v>
                </c:pt>
                <c:pt idx="84">
                  <c:v>874</c:v>
                </c:pt>
                <c:pt idx="85">
                  <c:v>851</c:v>
                </c:pt>
                <c:pt idx="86">
                  <c:v>839</c:v>
                </c:pt>
                <c:pt idx="87">
                  <c:v>794</c:v>
                </c:pt>
                <c:pt idx="88">
                  <c:v>773</c:v>
                </c:pt>
                <c:pt idx="89">
                  <c:v>757</c:v>
                </c:pt>
                <c:pt idx="90">
                  <c:v>779</c:v>
                </c:pt>
                <c:pt idx="91">
                  <c:v>723</c:v>
                </c:pt>
                <c:pt idx="92">
                  <c:v>707</c:v>
                </c:pt>
                <c:pt idx="93">
                  <c:v>708</c:v>
                </c:pt>
                <c:pt idx="94">
                  <c:v>704</c:v>
                </c:pt>
                <c:pt idx="95">
                  <c:v>682</c:v>
                </c:pt>
                <c:pt idx="96">
                  <c:v>670</c:v>
                </c:pt>
                <c:pt idx="97">
                  <c:v>707</c:v>
                </c:pt>
                <c:pt idx="98">
                  <c:v>696</c:v>
                </c:pt>
                <c:pt idx="99">
                  <c:v>682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707</c:v>
                </c:pt>
                <c:pt idx="104">
                  <c:v>726</c:v>
                </c:pt>
                <c:pt idx="105">
                  <c:v>721</c:v>
                </c:pt>
                <c:pt idx="106">
                  <c:v>734</c:v>
                </c:pt>
                <c:pt idx="107">
                  <c:v>719</c:v>
                </c:pt>
                <c:pt idx="108">
                  <c:v>722</c:v>
                </c:pt>
                <c:pt idx="109">
                  <c:v>737</c:v>
                </c:pt>
                <c:pt idx="110">
                  <c:v>746</c:v>
                </c:pt>
                <c:pt idx="111">
                  <c:v>755</c:v>
                </c:pt>
                <c:pt idx="112">
                  <c:v>760</c:v>
                </c:pt>
                <c:pt idx="113">
                  <c:v>770</c:v>
                </c:pt>
                <c:pt idx="114">
                  <c:v>743</c:v>
                </c:pt>
                <c:pt idx="115">
                  <c:v>762</c:v>
                </c:pt>
                <c:pt idx="116">
                  <c:v>802</c:v>
                </c:pt>
                <c:pt idx="117">
                  <c:v>843</c:v>
                </c:pt>
                <c:pt idx="118">
                  <c:v>907</c:v>
                </c:pt>
                <c:pt idx="119">
                  <c:v>940</c:v>
                </c:pt>
                <c:pt idx="120">
                  <c:v>954</c:v>
                </c:pt>
                <c:pt idx="121">
                  <c:v>970</c:v>
                </c:pt>
                <c:pt idx="122">
                  <c:v>946</c:v>
                </c:pt>
                <c:pt idx="123">
                  <c:v>957</c:v>
                </c:pt>
                <c:pt idx="124">
                  <c:v>1000</c:v>
                </c:pt>
                <c:pt idx="125">
                  <c:v>1087</c:v>
                </c:pt>
                <c:pt idx="126">
                  <c:v>1108</c:v>
                </c:pt>
                <c:pt idx="127">
                  <c:v>1143</c:v>
                </c:pt>
                <c:pt idx="128">
                  <c:v>1137</c:v>
                </c:pt>
                <c:pt idx="129">
                  <c:v>1131</c:v>
                </c:pt>
                <c:pt idx="130">
                  <c:v>1140</c:v>
                </c:pt>
                <c:pt idx="131">
                  <c:v>1168</c:v>
                </c:pt>
                <c:pt idx="132">
                  <c:v>1183</c:v>
                </c:pt>
                <c:pt idx="133">
                  <c:v>1166</c:v>
                </c:pt>
                <c:pt idx="134">
                  <c:v>1165</c:v>
                </c:pt>
                <c:pt idx="135">
                  <c:v>1176</c:v>
                </c:pt>
                <c:pt idx="136">
                  <c:v>1165</c:v>
                </c:pt>
                <c:pt idx="137">
                  <c:v>1152</c:v>
                </c:pt>
                <c:pt idx="138">
                  <c:v>1129</c:v>
                </c:pt>
                <c:pt idx="139">
                  <c:v>1162</c:v>
                </c:pt>
                <c:pt idx="140">
                  <c:v>1134</c:v>
                </c:pt>
                <c:pt idx="141">
                  <c:v>1105</c:v>
                </c:pt>
                <c:pt idx="142">
                  <c:v>1102</c:v>
                </c:pt>
                <c:pt idx="143">
                  <c:v>1076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3"/>
              <c:layout>
                <c:manualLayout>
                  <c:x val="1.4150018421021184E-2"/>
                  <c:y val="-0.1975851334512903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759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30-425F-8FC7-A9AEB1C71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Sheet1!$A$2:$A$145</c:f>
              <c:numCache>
                <c:formatCode>m/d/yyyy</c:formatCode>
                <c:ptCount val="1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</c:numCache>
            </c:numRef>
          </c:cat>
          <c:val>
            <c:numRef>
              <c:f>Sheet1!$B$2:$B$145</c:f>
              <c:numCache>
                <c:formatCode>#,##0</c:formatCode>
                <c:ptCount val="144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 formatCode="General">
                  <c:v>766</c:v>
                </c:pt>
                <c:pt idx="142" formatCode="General">
                  <c:v>748</c:v>
                </c:pt>
                <c:pt idx="143" formatCode="General">
                  <c:v>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Sheet1!$A$2:$A$145</c:f>
              <c:numCache>
                <c:formatCode>m/d/yyyy</c:formatCode>
                <c:ptCount val="1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</c:numCache>
            </c:numRef>
          </c:cat>
          <c:val>
            <c:numRef>
              <c:f>Sheet1!$C$2:$C$145</c:f>
              <c:numCache>
                <c:formatCode>General</c:formatCode>
                <c:ptCount val="14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Sheet1!$A$2:$A$145</c:f>
              <c:numCache>
                <c:formatCode>m/d/yyyy</c:formatCode>
                <c:ptCount val="1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</c:numCache>
            </c:numRef>
          </c:cat>
          <c:val>
            <c:numRef>
              <c:f>Sheet1!$D$2:$D$145</c:f>
              <c:numCache>
                <c:formatCode>#,##0</c:formatCode>
                <c:ptCount val="1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20</c:v>
                </c:pt>
                <c:pt idx="14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4.0091718859560511E-2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9-4C72-9A9A-1FAC0D09C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Sheet1!$A$2:$A$145</c:f>
              <c:numCache>
                <c:formatCode>m/d/yyyy</c:formatCode>
                <c:ptCount val="1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</c:numCache>
            </c:numRef>
          </c:cat>
          <c:val>
            <c:numRef>
              <c:f>Sheet1!$B$2:$B$145</c:f>
              <c:numCache>
                <c:formatCode>#,##0</c:formatCode>
                <c:ptCount val="144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Sheet1!$A$2:$A$145</c:f>
              <c:numCache>
                <c:formatCode>m/d/yyyy</c:formatCode>
                <c:ptCount val="1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</c:numCache>
            </c:numRef>
          </c:cat>
          <c:val>
            <c:numRef>
              <c:f>Sheet1!$C$2:$C$145</c:f>
              <c:numCache>
                <c:formatCode>General</c:formatCode>
                <c:ptCount val="14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23.01.2021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23.01.2021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23.01.2021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</a:t>
            </a:r>
            <a:r>
              <a:rPr lang="cs-CZ" sz="3600" b="1" i="1"/>
              <a:t>aktualizace 23. </a:t>
            </a:r>
            <a:r>
              <a:rPr lang="cs-CZ" sz="3600" b="1" i="1" dirty="0"/>
              <a:t>01.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60989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803898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3282211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250816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4695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01239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4957</TotalTime>
  <Words>1049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443</cp:revision>
  <dcterms:created xsi:type="dcterms:W3CDTF">2020-08-08T14:25:07Z</dcterms:created>
  <dcterms:modified xsi:type="dcterms:W3CDTF">2021-01-23T04:21:25Z</dcterms:modified>
</cp:coreProperties>
</file>