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Sheet1!$A$2:$A$146</c:f>
              <c:numCache>
                <c:formatCode>m/d/yyyy</c:formatCode>
                <c:ptCount val="14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</c:numCache>
            </c:numRef>
          </c:cat>
          <c:val>
            <c:numRef>
              <c:f>Sheet1!$D$2:$D$146</c:f>
              <c:numCache>
                <c:formatCode>#,##0</c:formatCode>
                <c:ptCount val="145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378</c:v>
                </c:pt>
                <c:pt idx="53">
                  <c:v>376</c:v>
                </c:pt>
                <c:pt idx="54">
                  <c:v>385</c:v>
                </c:pt>
                <c:pt idx="55">
                  <c:v>431</c:v>
                </c:pt>
                <c:pt idx="56">
                  <c:v>454</c:v>
                </c:pt>
                <c:pt idx="57">
                  <c:v>466</c:v>
                </c:pt>
                <c:pt idx="58">
                  <c:v>520</c:v>
                </c:pt>
                <c:pt idx="59">
                  <c:v>532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583</c:v>
                </c:pt>
                <c:pt idx="69">
                  <c:v>610</c:v>
                </c:pt>
                <c:pt idx="70">
                  <c:v>608</c:v>
                </c:pt>
                <c:pt idx="71">
                  <c:v>584</c:v>
                </c:pt>
                <c:pt idx="72">
                  <c:v>561</c:v>
                </c:pt>
                <c:pt idx="73">
                  <c:v>548</c:v>
                </c:pt>
                <c:pt idx="74">
                  <c:v>527</c:v>
                </c:pt>
                <c:pt idx="75">
                  <c:v>518</c:v>
                </c:pt>
                <c:pt idx="76">
                  <c:v>503</c:v>
                </c:pt>
                <c:pt idx="77">
                  <c:v>471</c:v>
                </c:pt>
                <c:pt idx="78">
                  <c:v>474</c:v>
                </c:pt>
                <c:pt idx="79">
                  <c:v>466</c:v>
                </c:pt>
                <c:pt idx="80">
                  <c:v>446</c:v>
                </c:pt>
                <c:pt idx="81">
                  <c:v>448</c:v>
                </c:pt>
                <c:pt idx="82">
                  <c:v>445</c:v>
                </c:pt>
                <c:pt idx="83">
                  <c:v>435</c:v>
                </c:pt>
                <c:pt idx="84">
                  <c:v>403</c:v>
                </c:pt>
                <c:pt idx="85">
                  <c:v>387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291</c:v>
                </c:pt>
                <c:pt idx="94">
                  <c:v>291</c:v>
                </c:pt>
                <c:pt idx="95">
                  <c:v>298</c:v>
                </c:pt>
                <c:pt idx="96">
                  <c:v>293</c:v>
                </c:pt>
                <c:pt idx="97">
                  <c:v>292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314</c:v>
                </c:pt>
                <c:pt idx="105">
                  <c:v>309</c:v>
                </c:pt>
                <c:pt idx="106">
                  <c:v>313</c:v>
                </c:pt>
                <c:pt idx="107">
                  <c:v>299</c:v>
                </c:pt>
                <c:pt idx="108">
                  <c:v>310</c:v>
                </c:pt>
                <c:pt idx="109">
                  <c:v>305</c:v>
                </c:pt>
                <c:pt idx="110">
                  <c:v>298</c:v>
                </c:pt>
                <c:pt idx="111">
                  <c:v>303</c:v>
                </c:pt>
                <c:pt idx="112">
                  <c:v>314</c:v>
                </c:pt>
                <c:pt idx="113">
                  <c:v>328</c:v>
                </c:pt>
                <c:pt idx="114">
                  <c:v>317</c:v>
                </c:pt>
                <c:pt idx="115">
                  <c:v>328</c:v>
                </c:pt>
                <c:pt idx="116">
                  <c:v>347</c:v>
                </c:pt>
                <c:pt idx="117">
                  <c:v>366</c:v>
                </c:pt>
                <c:pt idx="118">
                  <c:v>390</c:v>
                </c:pt>
                <c:pt idx="119">
                  <c:v>412</c:v>
                </c:pt>
                <c:pt idx="120">
                  <c:v>426</c:v>
                </c:pt>
                <c:pt idx="121">
                  <c:v>435</c:v>
                </c:pt>
                <c:pt idx="122">
                  <c:v>433</c:v>
                </c:pt>
                <c:pt idx="123">
                  <c:v>455</c:v>
                </c:pt>
                <c:pt idx="124">
                  <c:v>473</c:v>
                </c:pt>
                <c:pt idx="125">
                  <c:v>508</c:v>
                </c:pt>
                <c:pt idx="126">
                  <c:v>533</c:v>
                </c:pt>
                <c:pt idx="127">
                  <c:v>552</c:v>
                </c:pt>
                <c:pt idx="128">
                  <c:v>556</c:v>
                </c:pt>
                <c:pt idx="129">
                  <c:v>526</c:v>
                </c:pt>
                <c:pt idx="130">
                  <c:v>521</c:v>
                </c:pt>
                <c:pt idx="131">
                  <c:v>540</c:v>
                </c:pt>
                <c:pt idx="132">
                  <c:v>557</c:v>
                </c:pt>
                <c:pt idx="133">
                  <c:v>556</c:v>
                </c:pt>
                <c:pt idx="134">
                  <c:v>566</c:v>
                </c:pt>
                <c:pt idx="135">
                  <c:v>583</c:v>
                </c:pt>
                <c:pt idx="136">
                  <c:v>591</c:v>
                </c:pt>
                <c:pt idx="137">
                  <c:v>576</c:v>
                </c:pt>
                <c:pt idx="138">
                  <c:v>584</c:v>
                </c:pt>
                <c:pt idx="139">
                  <c:v>584</c:v>
                </c:pt>
                <c:pt idx="140">
                  <c:v>566</c:v>
                </c:pt>
                <c:pt idx="141">
                  <c:v>548</c:v>
                </c:pt>
                <c:pt idx="142">
                  <c:v>539</c:v>
                </c:pt>
                <c:pt idx="143">
                  <c:v>521</c:v>
                </c:pt>
                <c:pt idx="144" formatCode="General">
                  <c:v>516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20"/>
              <c:layout>
                <c:manualLayout>
                  <c:x val="2.5941700438539154E-2"/>
                  <c:y val="-8.532085308123903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778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CBF-4EA3-885B-E9AB165CF1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Sheet1!$A$2:$A$146</c:f>
              <c:numCache>
                <c:formatCode>m/d/yyyy</c:formatCode>
                <c:ptCount val="14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</c:numCache>
            </c:numRef>
          </c:cat>
          <c:val>
            <c:numRef>
              <c:f>Sheet1!$B$2:$B$146</c:f>
              <c:numCache>
                <c:formatCode>#,##0</c:formatCode>
                <c:ptCount val="145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 formatCode="General">
                  <c:v>778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Sheet1!$A$2:$A$146</c:f>
              <c:numCache>
                <c:formatCode>m/d/yyyy</c:formatCode>
                <c:ptCount val="14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</c:numCache>
            </c:numRef>
          </c:cat>
          <c:val>
            <c:numRef>
              <c:f>Sheet1!$C$2:$C$146</c:f>
              <c:numCache>
                <c:formatCode>General</c:formatCode>
                <c:ptCount val="14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Sheet1!$A$2:$A$146</c:f>
              <c:numCache>
                <c:formatCode>m/d/yyyy</c:formatCode>
                <c:ptCount val="14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</c:numCache>
            </c:numRef>
          </c:cat>
          <c:val>
            <c:numRef>
              <c:f>Sheet1!$D$2:$D$146</c:f>
              <c:numCache>
                <c:formatCode>#,##0</c:formatCode>
                <c:ptCount val="145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117</c:v>
                </c:pt>
                <c:pt idx="12">
                  <c:v>130</c:v>
                </c:pt>
                <c:pt idx="13">
                  <c:v>134</c:v>
                </c:pt>
                <c:pt idx="14">
                  <c:v>144</c:v>
                </c:pt>
                <c:pt idx="15">
                  <c:v>165</c:v>
                </c:pt>
                <c:pt idx="16">
                  <c:v>192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1603</c:v>
                </c:pt>
                <c:pt idx="46">
                  <c:v>1670</c:v>
                </c:pt>
                <c:pt idx="47">
                  <c:v>1773</c:v>
                </c:pt>
                <c:pt idx="48">
                  <c:v>1894</c:v>
                </c:pt>
                <c:pt idx="49">
                  <c:v>2032</c:v>
                </c:pt>
                <c:pt idx="50">
                  <c:v>2183</c:v>
                </c:pt>
                <c:pt idx="51">
                  <c:v>2317</c:v>
                </c:pt>
                <c:pt idx="52">
                  <c:v>2378</c:v>
                </c:pt>
                <c:pt idx="53">
                  <c:v>2491</c:v>
                </c:pt>
                <c:pt idx="54">
                  <c:v>2629</c:v>
                </c:pt>
                <c:pt idx="55">
                  <c:v>2835</c:v>
                </c:pt>
                <c:pt idx="56">
                  <c:v>2971</c:v>
                </c:pt>
                <c:pt idx="57">
                  <c:v>3033</c:v>
                </c:pt>
                <c:pt idx="58">
                  <c:v>3249</c:v>
                </c:pt>
                <c:pt idx="59">
                  <c:v>3296</c:v>
                </c:pt>
                <c:pt idx="60">
                  <c:v>3359</c:v>
                </c:pt>
                <c:pt idx="61">
                  <c:v>3444</c:v>
                </c:pt>
                <c:pt idx="62">
                  <c:v>3563</c:v>
                </c:pt>
                <c:pt idx="63">
                  <c:v>3582</c:v>
                </c:pt>
                <c:pt idx="64">
                  <c:v>3559</c:v>
                </c:pt>
                <c:pt idx="65">
                  <c:v>3486</c:v>
                </c:pt>
                <c:pt idx="66">
                  <c:v>3423</c:v>
                </c:pt>
                <c:pt idx="67">
                  <c:v>3353</c:v>
                </c:pt>
                <c:pt idx="68">
                  <c:v>3357</c:v>
                </c:pt>
                <c:pt idx="69">
                  <c:v>3296</c:v>
                </c:pt>
                <c:pt idx="70">
                  <c:v>3199</c:v>
                </c:pt>
                <c:pt idx="71">
                  <c:v>2963</c:v>
                </c:pt>
                <c:pt idx="72">
                  <c:v>2887</c:v>
                </c:pt>
                <c:pt idx="73">
                  <c:v>2745</c:v>
                </c:pt>
                <c:pt idx="74">
                  <c:v>2625</c:v>
                </c:pt>
                <c:pt idx="75">
                  <c:v>2551</c:v>
                </c:pt>
                <c:pt idx="76">
                  <c:v>2557</c:v>
                </c:pt>
                <c:pt idx="77">
                  <c:v>2482</c:v>
                </c:pt>
                <c:pt idx="78">
                  <c:v>2439</c:v>
                </c:pt>
                <c:pt idx="79">
                  <c:v>2361</c:v>
                </c:pt>
                <c:pt idx="80">
                  <c:v>2260</c:v>
                </c:pt>
                <c:pt idx="81">
                  <c:v>2137</c:v>
                </c:pt>
                <c:pt idx="82">
                  <c:v>2122</c:v>
                </c:pt>
                <c:pt idx="83">
                  <c:v>2152</c:v>
                </c:pt>
                <c:pt idx="84">
                  <c:v>2091</c:v>
                </c:pt>
                <c:pt idx="85">
                  <c:v>2020</c:v>
                </c:pt>
                <c:pt idx="86">
                  <c:v>1930</c:v>
                </c:pt>
                <c:pt idx="87">
                  <c:v>1810</c:v>
                </c:pt>
                <c:pt idx="88">
                  <c:v>1500</c:v>
                </c:pt>
                <c:pt idx="89">
                  <c:v>1538</c:v>
                </c:pt>
                <c:pt idx="90">
                  <c:v>1533</c:v>
                </c:pt>
                <c:pt idx="91">
                  <c:v>1527</c:v>
                </c:pt>
                <c:pt idx="92">
                  <c:v>1467</c:v>
                </c:pt>
                <c:pt idx="93">
                  <c:v>1464</c:v>
                </c:pt>
                <c:pt idx="94">
                  <c:v>1495</c:v>
                </c:pt>
                <c:pt idx="95">
                  <c:v>1481</c:v>
                </c:pt>
                <c:pt idx="96">
                  <c:v>1508</c:v>
                </c:pt>
                <c:pt idx="97">
                  <c:v>1557</c:v>
                </c:pt>
                <c:pt idx="98">
                  <c:v>1528</c:v>
                </c:pt>
                <c:pt idx="99">
                  <c:v>1572</c:v>
                </c:pt>
                <c:pt idx="100">
                  <c:v>1590</c:v>
                </c:pt>
                <c:pt idx="101">
                  <c:v>1561</c:v>
                </c:pt>
                <c:pt idx="102">
                  <c:v>1605</c:v>
                </c:pt>
                <c:pt idx="103">
                  <c:v>1643</c:v>
                </c:pt>
                <c:pt idx="104">
                  <c:v>1682</c:v>
                </c:pt>
                <c:pt idx="105">
                  <c:v>1706</c:v>
                </c:pt>
                <c:pt idx="106">
                  <c:v>1691</c:v>
                </c:pt>
                <c:pt idx="107">
                  <c:v>1653</c:v>
                </c:pt>
                <c:pt idx="108">
                  <c:v>1656</c:v>
                </c:pt>
                <c:pt idx="109">
                  <c:v>1648</c:v>
                </c:pt>
                <c:pt idx="110">
                  <c:v>1685</c:v>
                </c:pt>
                <c:pt idx="111">
                  <c:v>1683</c:v>
                </c:pt>
                <c:pt idx="112">
                  <c:v>1720</c:v>
                </c:pt>
                <c:pt idx="113">
                  <c:v>1739</c:v>
                </c:pt>
                <c:pt idx="114">
                  <c:v>1648</c:v>
                </c:pt>
                <c:pt idx="115">
                  <c:v>1748</c:v>
                </c:pt>
                <c:pt idx="116">
                  <c:v>1862</c:v>
                </c:pt>
                <c:pt idx="117">
                  <c:v>1990</c:v>
                </c:pt>
                <c:pt idx="118">
                  <c:v>2294</c:v>
                </c:pt>
                <c:pt idx="119">
                  <c:v>2348</c:v>
                </c:pt>
                <c:pt idx="120">
                  <c:v>2470</c:v>
                </c:pt>
                <c:pt idx="121">
                  <c:v>2487</c:v>
                </c:pt>
                <c:pt idx="122">
                  <c:v>2492</c:v>
                </c:pt>
                <c:pt idx="123">
                  <c:v>2678</c:v>
                </c:pt>
                <c:pt idx="124">
                  <c:v>2796</c:v>
                </c:pt>
                <c:pt idx="125">
                  <c:v>3014</c:v>
                </c:pt>
                <c:pt idx="126">
                  <c:v>3038</c:v>
                </c:pt>
                <c:pt idx="127">
                  <c:v>3073</c:v>
                </c:pt>
                <c:pt idx="128">
                  <c:v>3068</c:v>
                </c:pt>
                <c:pt idx="129">
                  <c:v>2923</c:v>
                </c:pt>
                <c:pt idx="130">
                  <c:v>2962</c:v>
                </c:pt>
                <c:pt idx="131">
                  <c:v>2974</c:v>
                </c:pt>
                <c:pt idx="132">
                  <c:v>2984</c:v>
                </c:pt>
                <c:pt idx="133">
                  <c:v>3046</c:v>
                </c:pt>
                <c:pt idx="134">
                  <c:v>2960</c:v>
                </c:pt>
                <c:pt idx="135">
                  <c:v>2934</c:v>
                </c:pt>
                <c:pt idx="136">
                  <c:v>2878</c:v>
                </c:pt>
                <c:pt idx="137">
                  <c:v>2766</c:v>
                </c:pt>
                <c:pt idx="138">
                  <c:v>2758</c:v>
                </c:pt>
                <c:pt idx="139">
                  <c:v>2719</c:v>
                </c:pt>
                <c:pt idx="140">
                  <c:v>2648</c:v>
                </c:pt>
                <c:pt idx="141">
                  <c:v>2594</c:v>
                </c:pt>
                <c:pt idx="142">
                  <c:v>2579</c:v>
                </c:pt>
                <c:pt idx="143">
                  <c:v>2538</c:v>
                </c:pt>
                <c:pt idx="144">
                  <c:v>2439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104-425A-AF38-9D46A1453B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3BCDA0A-E698-40EB-9A03-A8197CE9160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6104-425A-AF38-9D46A1453B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C211C5F-3CBE-48FC-BC0B-571D641126D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104-425A-AF38-9D46A1453B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44983D8-4C97-4987-BE30-47631E75C6B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104-425A-AF38-9D46A1453B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20CD1FE-986B-412C-812B-DA97ACAA79A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104-425A-AF38-9D46A1453B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25565B2-51E1-4DB0-904A-BE7A5DF0A8D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6104-425A-AF38-9D46A1453B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1797794-67EE-4F3A-BFAA-13ABE16080C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6104-425A-AF38-9D46A1453B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BC40A1D8-3942-45C9-829C-9D698C70E29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6104-425A-AF38-9D46A1453B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E0310649-9129-4B6E-A894-11CC1B2FE2B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6104-425A-AF38-9D46A1453B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48E9E0D8-F49B-4057-AF3A-7B2704A8746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6104-425A-AF38-9D46A1453B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ED975FBC-8795-4670-A9FB-943C0121FD0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6104-425A-AF38-9D46A1453B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41C8E49A-F962-4A39-8351-434BA0E0420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6104-425A-AF38-9D46A1453B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B9CF08F1-348A-4CC7-AA6B-E0C25E59764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6104-425A-AF38-9D46A1453B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6CA4DEEE-EAF5-4D73-A1C1-9C2786A3D22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6104-425A-AF38-9D46A1453B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500F9FA9-65AF-456A-A065-E3BC995D4ED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6104-425A-AF38-9D46A1453B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EBB51EF4-F974-4448-88B3-DEF46AB89F0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6104-425A-AF38-9D46A1453B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1698F5A4-CF96-450D-96B3-CB485EB010A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6104-425A-AF38-9D46A1453B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85218AF7-C059-42F6-86FA-5B467CD9547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6104-425A-AF38-9D46A1453B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0E6CC3B8-BAE0-4A21-AB98-5492362F200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6104-425A-AF38-9D46A1453B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866B568F-BFB2-4F61-9CF4-15A321860B3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6104-425A-AF38-9D46A1453B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18218257-3FBF-4921-8E4B-2674E5F7CFB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6104-425A-AF38-9D46A1453B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BC822EC6-2458-4761-A314-DBA86B2D8C8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6104-425A-AF38-9D46A1453B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7402EC01-D83C-4B5D-9A16-B13E05F615B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6104-425A-AF38-9D46A1453B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C412A0D1-58E3-48E4-A6C1-AE2B635E346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6104-425A-AF38-9D46A1453B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575CE2CC-C131-4E33-9AED-B4189C00D7F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6104-425A-AF38-9D46A1453B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922FC9CB-4D3F-4AD0-B7F9-8B4FE3D69DC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6104-425A-AF38-9D46A1453B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704B134C-5248-4483-9122-FAE79DDC2FD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6104-425A-AF38-9D46A1453B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829E8872-58E4-440B-8A8D-A06E820AA64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6104-425A-AF38-9D46A1453B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E49A0212-57F4-4E0B-9F21-199BE16B87E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6104-425A-AF38-9D46A1453B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75469424-75B1-48E0-A2D4-BA524409EDD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6104-425A-AF38-9D46A1453B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62242832-7C82-43F6-8EEF-FE928408B40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6104-425A-AF38-9D46A1453B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44DB34B8-75E9-4E31-A14F-3BC177E4BC0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6104-425A-AF38-9D46A1453B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C7CA4DCB-F9E6-44B1-BD29-7B6801C919E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6104-425A-AF38-9D46A1453B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3EC4CC61-DCCB-4305-9925-F0BBE49D418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6104-425A-AF38-9D46A1453B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8020278C-3CFA-4D1E-9F08-64582CA74C0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6104-425A-AF38-9D46A1453B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54AD7DCB-E83C-4097-B391-AC909A1F093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6104-425A-AF38-9D46A1453B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5CA4CA91-58F4-461B-A890-FB762FA847C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6104-425A-AF38-9D46A1453B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BACCA78E-B050-4D29-9819-BDB729BCFC2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6104-425A-AF38-9D46A1453B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1E66B578-196E-4261-B3A7-507E4BD5734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6104-425A-AF38-9D46A1453B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27F73B55-2992-43CA-935E-AE509FB9C91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6104-425A-AF38-9D46A1453B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4C7E8438-17CA-4AF6-B2F6-979A01094A9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6104-425A-AF38-9D46A1453B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F123A9C4-EFC2-4E6D-A12A-21498BAA7FC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6104-425A-AF38-9D46A1453B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E998A044-7FB4-42C1-A2E5-E1BD4074E57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6104-425A-AF38-9D46A1453B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0BF5DF40-E1C3-4B56-8F54-FBF30813ACB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6104-425A-AF38-9D46A1453B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FBB40499-E0E4-43A3-82CD-35AE1CBB3B9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6104-425A-AF38-9D46A1453B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0EB1A614-6434-4A78-A1DF-7B69E06CA6A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6104-425A-AF38-9D46A1453B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631FED6F-C679-46C5-941B-B98E01E8D29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6104-425A-AF38-9D46A1453B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A17D61C9-3AA6-4AF5-AA17-3105653523F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6104-425A-AF38-9D46A1453B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2BD222FB-E60A-4C37-8AD2-B00CE44A447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6104-425A-AF38-9D46A1453B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03C77AE7-8689-412D-A4DC-A9B4CB23794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6104-425A-AF38-9D46A1453B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50113549-7FF4-4EA0-BC0E-E3D6B575AAE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6104-425A-AF38-9D46A1453B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292BBB27-DDAC-4F6D-A641-41B8AE76118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6104-425A-AF38-9D46A1453B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09041AB3-D6F1-4174-AED2-1D15EDEF347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6104-425A-AF38-9D46A1453B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26420F5F-763A-477B-8594-FC9C0469372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6104-425A-AF38-9D46A1453B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674B6A1D-0B02-4E36-8135-65CE7BC4B57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6104-425A-AF38-9D46A1453B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5CECC64C-9DCC-4869-A182-8332CB40FE2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6104-425A-AF38-9D46A1453B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E250A8CE-4D0E-4A0F-8D0F-4D29F3684A2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6104-425A-AF38-9D46A1453B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C0566980-E426-479A-9438-90AFD4B0986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6104-425A-AF38-9D46A1453B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060186DE-1DD1-4C56-93C8-DB29E06B41F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6104-425A-AF38-9D46A1453B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7D58434A-542D-4A99-A21F-41529897E26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6104-425A-AF38-9D46A1453B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BF3ECE34-8579-481A-AD29-C92E4A8CBC8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6104-425A-AF38-9D46A1453B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97B7E8E6-0A08-4BAA-AE5F-3F15FD681CF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6104-425A-AF38-9D46A1453B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78DED743-B9B1-470F-8D9B-34B20E89DCF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6104-425A-AF38-9D46A1453B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FC976F36-D7A7-4AD2-8E4A-DF535D4B928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6104-425A-AF38-9D46A1453B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8C7EE437-625A-4129-B9E4-10D2E96EC00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6104-425A-AF38-9D46A1453B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371D563E-9379-4F14-A6F9-2B5EDC3209B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6104-425A-AF38-9D46A1453B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6CE0BC29-1ACF-4A7F-8331-9B2C840EEB5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6104-425A-AF38-9D46A1453B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58798486-12E3-4ACC-B7AB-11F60FAB464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6104-425A-AF38-9D46A1453B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955223E9-DD35-4721-89E5-6BFBBBC39D2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6104-425A-AF38-9D46A1453B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A2F5DCAC-B476-4CA4-A480-CA1522A55C3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6104-425A-AF38-9D46A1453B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B2B79028-21D0-4A9A-8691-778CF917089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6104-425A-AF38-9D46A1453B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6D152234-8D7D-4AEC-AD8A-36F78CB45E2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6104-425A-AF38-9D46A1453B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58F67FA2-8A95-4ED3-95E3-E264FCAEBB3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6104-425A-AF38-9D46A1453B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BF1E0E11-8C6F-49D1-9923-2DBB621572A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6104-425A-AF38-9D46A1453B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E608C4F2-F2F6-44E4-878B-C8CFC956194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6104-425A-AF38-9D46A1453B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F595ABC7-7323-4FE8-B133-A9E8E8AE9ED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6104-425A-AF38-9D46A1453B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385F46FC-98BD-49FA-A77F-045D628BDFC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6104-425A-AF38-9D46A1453B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2A9FF3C1-EADF-41B2-9737-0DF6CE1E8E1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6104-425A-AF38-9D46A1453B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6FFBE8D6-1938-4424-B38E-1F5BBC54DBE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6104-425A-AF38-9D46A1453B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0AE647D3-8FBB-4857-80AA-788124349C0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6104-425A-AF38-9D46A1453B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6A5F50D3-CD06-4DEC-BA8B-CA60EE673B2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6104-425A-AF38-9D46A1453B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3493432E-F1ED-4764-900D-8A37CCCECC5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6104-425A-AF38-9D46A1453B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21EED9AF-D9B7-449A-BA17-3A9F2569A36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6104-425A-AF38-9D46A1453B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15B85B84-B5F5-4E8B-BAE7-AF0B17D8465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6104-425A-AF38-9D46A1453B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7BF2E772-BA93-4B8C-A1D9-5A1FEA72EBD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6104-425A-AF38-9D46A1453BD8}"/>
                </c:ext>
              </c:extLst>
            </c:dLbl>
            <c:dLbl>
              <c:idx val="8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6104-425A-AF38-9D46A1453BD8}"/>
                </c:ext>
              </c:extLst>
            </c:dLbl>
            <c:dLbl>
              <c:idx val="8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6104-425A-AF38-9D46A1453BD8}"/>
                </c:ext>
              </c:extLst>
            </c:dLbl>
            <c:dLbl>
              <c:idx val="8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6104-425A-AF38-9D46A1453BD8}"/>
                </c:ext>
              </c:extLst>
            </c:dLbl>
            <c:dLbl>
              <c:idx val="8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6104-425A-AF38-9D46A1453BD8}"/>
                </c:ext>
              </c:extLst>
            </c:dLbl>
            <c:dLbl>
              <c:idx val="8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6104-425A-AF38-9D46A1453BD8}"/>
                </c:ext>
              </c:extLst>
            </c:dLbl>
            <c:dLbl>
              <c:idx val="9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6104-425A-AF38-9D46A1453B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3D8A3918-8436-4B36-A86B-254CE481554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6104-425A-AF38-9D46A1453B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9710D10E-CF47-4C6C-93D0-CE86B528A4D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6104-425A-AF38-9D46A1453BD8}"/>
                </c:ext>
              </c:extLst>
            </c:dLbl>
            <c:dLbl>
              <c:idx val="9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6104-425A-AF38-9D46A1453BD8}"/>
                </c:ext>
              </c:extLst>
            </c:dLbl>
            <c:dLbl>
              <c:idx val="9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6104-425A-AF38-9D46A1453B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BBBA47FC-7875-4782-A310-60243670B0F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6104-425A-AF38-9D46A1453B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500D457D-8949-470D-840D-A2E630EFAF0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6104-425A-AF38-9D46A1453B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90C8BF1F-E807-441E-ADF8-EB9B738CC9B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6104-425A-AF38-9D46A1453B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84B89DEE-A7FF-4DE2-BCD3-306CAD9AEBA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6104-425A-AF38-9D46A1453B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C1E1DD3B-65A1-4DC0-B0AD-4D480B953B7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6104-425A-AF38-9D46A1453B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0442783D-E055-4AB2-A859-51275427932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6104-425A-AF38-9D46A1453B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6A379FA8-7AD6-4CFB-8477-879A0F54F8A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6104-425A-AF38-9D46A1453B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86116A04-E327-4773-8C7E-84B5B121002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6104-425A-AF38-9D46A1453B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C9A6A7BE-FA50-40ED-89F7-6D70D4B9222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6104-425A-AF38-9D46A1453B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94CA003C-A87C-43DE-A7ED-A0735231CCC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6104-425A-AF38-9D46A1453B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BF77811D-B662-4AF0-8CC1-C04CF05FE8E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6104-425A-AF38-9D46A1453B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61087485-85B4-438D-BB3C-D975D6A6575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6104-425A-AF38-9D46A1453B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0454B5AC-3DE8-4246-95F5-16C7FFBCF88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6104-425A-AF38-9D46A1453B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5C60A8C3-F1A8-46F5-9B81-885C7C44582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17-451F-A564-A9B81EED312E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AD5BCB6F-C7D9-4553-82D9-0A89629E8FF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B30-4AD7-824F-7D49E21179E2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EC89C40C-1BB8-4B91-81B4-8EAE6E36FE0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103-409A-8827-D62638AC23BD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32712906-69CA-4033-9369-795A6EBE087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849-4779-8FB9-8D953B736FCD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9EB09622-F628-4BD0-8E71-7F9D4D97E21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A40-45A6-A080-2E38B907B743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6B42C508-235D-47E5-9D3C-36EF94264FD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49-413C-B061-F00F2FAF0BD0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fld id="{D40A9CA0-744E-4CD0-8875-ADCB3B5880F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F14-4F3F-8400-CE5534A6BD53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E874FE61-2141-42B7-946E-13F9D4A5773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170-4F38-9D6F-002E8778F8EA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fld id="{F0FFA710-3A3E-4D56-BF34-7F51CBF89AA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8A2-4E62-ADA2-DD2BB1B3FB19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fld id="{0B959384-DE42-44B3-930D-E38D89A8164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3DC-45FB-97A3-1E27E9EAEE0B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fld id="{67B36406-D53C-429E-ADD3-6EE10175A89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AE9-48E0-B54B-01CA77070004}"/>
                </c:ext>
              </c:extLst>
            </c:dLbl>
            <c:dLbl>
              <c:idx val="119"/>
              <c:layout>
                <c:manualLayout>
                  <c:x val="1.4467372508705419E-2"/>
                  <c:y val="-0.10465258536681955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</a:t>
                    </a:r>
                    <a:r>
                      <a:rPr lang="en-US" baseline="0" dirty="0"/>
                      <a:t> 232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1AA-4725-B570-E23983E89DC8}"/>
                </c:ext>
              </c:extLst>
            </c:dLbl>
            <c:dLbl>
              <c:idx val="1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AA-4725-B570-E23983E89DC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fld id="{AACE5BE6-365C-4FBC-9BA5-12BE1CB5CC9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63D-4793-8DBD-8A3828CA364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fld id="{64533344-7392-4A82-B2AD-CED197F55ED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20-4B00-BB60-E3DF18A41BE2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fld id="{DDE2FAE3-AE64-4ADB-9E41-18759558EEE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620-4B00-BB60-E3DF18A41BE2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fld id="{43694EC2-279E-490F-B12C-FEDC36D321D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E56-4BB8-876C-A81147736952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fld id="{6632B5F2-E1CA-4FF5-B24B-AB88656F130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A6-4E53-B1FC-45E8EAE97F1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fld id="{5F85B0D6-B81D-4AB8-BC86-BEB020AF74C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058-4897-B568-D9746CE5E76C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fld id="{ACF2E206-CA1A-4A1C-A684-E6D557C8B40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F4B-4B10-AF93-A7751746BD5E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fld id="{F84026B5-8C01-4A49-B373-81D3B814264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7C0F-4BDA-83BE-5BA15D03129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fld id="{B1504948-C70A-4636-8269-B819785ADD7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439-424A-99A9-00F3558A2DBE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fld id="{AB6C2BA5-727C-47C2-8534-F9C119123FE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9C31-4913-8E00-6E1FB842C2CA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fld id="{9C1BBD6C-8CB0-40A5-932C-8F92BEF2C3D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3AA-4DD9-9E4A-0F2CCCFB4EEA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fld id="{DA2E78D3-B290-4FD5-9641-46C7C30363B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013-42F2-9F7B-BC2ADBFD2A1C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fld id="{D9E722B2-BC72-4999-B706-D43C206141F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FF2-41E6-B0AC-FE279BAC8443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fld id="{65B0601A-42C4-4FFD-97C1-95D1AFDA259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03-41D6-B325-77D18F78969A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fld id="{6F6DEA52-62D3-4A88-99E9-7A9D6374B87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305-42F4-9D2C-EF8E3760906A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fld id="{94E19657-123C-42DA-806B-15D62A3D58F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34-4A7A-8684-D1CF1466A82D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fld id="{5952EED9-5C1E-479C-BA0F-FCCD1626389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ECB-4E2F-AAE3-B5AE22882542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fld id="{C45A70D8-64B0-41E7-A310-28770A13697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52-4B58-8567-0DCE0AA37F6D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fld id="{320B3638-BDAD-4425-82A3-2CE5494D81B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AC6-4995-9F52-ED20EAB6E901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fld id="{146F30E4-B831-44F8-AAC6-175C88CA16F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F32-46B4-8D06-BE23E203706A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fld id="{6E4F6E1C-40E8-4EFC-B00A-27C617DB381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976-4EED-9C43-EEC3C5092658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fld id="{64A5D75A-5451-443C-B610-5D70D4B2217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B28-4E21-A517-79A93AB67430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fld id="{9ED5163C-C401-470A-B4CB-B72FC496D4E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92-4914-8041-804C09D4F9FF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fld id="{18DFB3D0-A662-4194-A39B-8EE54D24DB7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CEC-4B9C-B699-F120290496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Sheet1!$A$2:$A$146</c:f>
              <c:numCache>
                <c:formatCode>m/d/yyyy</c:formatCode>
                <c:ptCount val="14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</c:numCache>
            </c:numRef>
          </c:cat>
          <c:val>
            <c:numRef>
              <c:f>Sheet1!$B$2:$B$146</c:f>
              <c:numCache>
                <c:formatCode>#,##0</c:formatCode>
                <c:ptCount val="145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Sheet1!$C$2:$C$146</c15:f>
                <c15:dlblRangeCache>
                  <c:ptCount val="145"/>
                </c15:dlblRangeCache>
              </c15:datalabelsRange>
            </c:ex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Sheet1!$A$2:$A$146</c:f>
              <c:numCache>
                <c:formatCode>m/d/yyyy</c:formatCode>
                <c:ptCount val="14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</c:numCache>
            </c:numRef>
          </c:cat>
          <c:val>
            <c:numRef>
              <c:f>Sheet1!$C$2:$C$146</c:f>
              <c:numCache>
                <c:formatCode>General</c:formatCode>
                <c:ptCount val="14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Sheet1!$A$2:$A$146</c:f>
              <c:numCache>
                <c:formatCode>m/d/yyyy</c:formatCode>
                <c:ptCount val="14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</c:numCache>
            </c:numRef>
          </c:cat>
          <c:val>
            <c:numRef>
              <c:f>Sheet1!$D$2:$D$146</c:f>
              <c:numCache>
                <c:formatCode>#,##0</c:formatCode>
                <c:ptCount val="145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553</c:v>
                </c:pt>
                <c:pt idx="46">
                  <c:v>570</c:v>
                </c:pt>
                <c:pt idx="47">
                  <c:v>595</c:v>
                </c:pt>
                <c:pt idx="48">
                  <c:v>619</c:v>
                </c:pt>
                <c:pt idx="49">
                  <c:v>639</c:v>
                </c:pt>
                <c:pt idx="50">
                  <c:v>701</c:v>
                </c:pt>
                <c:pt idx="51">
                  <c:v>747</c:v>
                </c:pt>
                <c:pt idx="52">
                  <c:v>759</c:v>
                </c:pt>
                <c:pt idx="53">
                  <c:v>757</c:v>
                </c:pt>
                <c:pt idx="54">
                  <c:v>799</c:v>
                </c:pt>
                <c:pt idx="55">
                  <c:v>882</c:v>
                </c:pt>
                <c:pt idx="56">
                  <c:v>873</c:v>
                </c:pt>
                <c:pt idx="57">
                  <c:v>886</c:v>
                </c:pt>
                <c:pt idx="58">
                  <c:v>992</c:v>
                </c:pt>
                <c:pt idx="59">
                  <c:v>1026</c:v>
                </c:pt>
                <c:pt idx="60">
                  <c:v>1065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1212</c:v>
                </c:pt>
                <c:pt idx="67">
                  <c:v>1158</c:v>
                </c:pt>
                <c:pt idx="68">
                  <c:v>1168</c:v>
                </c:pt>
                <c:pt idx="69">
                  <c:v>1182</c:v>
                </c:pt>
                <c:pt idx="70">
                  <c:v>1172</c:v>
                </c:pt>
                <c:pt idx="71">
                  <c:v>1111</c:v>
                </c:pt>
                <c:pt idx="72">
                  <c:v>1108</c:v>
                </c:pt>
                <c:pt idx="73">
                  <c:v>1102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1004</c:v>
                </c:pt>
                <c:pt idx="79">
                  <c:v>972</c:v>
                </c:pt>
                <c:pt idx="80">
                  <c:v>957</c:v>
                </c:pt>
                <c:pt idx="81">
                  <c:v>940</c:v>
                </c:pt>
                <c:pt idx="82">
                  <c:v>955</c:v>
                </c:pt>
                <c:pt idx="83">
                  <c:v>945</c:v>
                </c:pt>
                <c:pt idx="84">
                  <c:v>874</c:v>
                </c:pt>
                <c:pt idx="85">
                  <c:v>851</c:v>
                </c:pt>
                <c:pt idx="86">
                  <c:v>839</c:v>
                </c:pt>
                <c:pt idx="87">
                  <c:v>794</c:v>
                </c:pt>
                <c:pt idx="88">
                  <c:v>773</c:v>
                </c:pt>
                <c:pt idx="89">
                  <c:v>757</c:v>
                </c:pt>
                <c:pt idx="90">
                  <c:v>779</c:v>
                </c:pt>
                <c:pt idx="91">
                  <c:v>723</c:v>
                </c:pt>
                <c:pt idx="92">
                  <c:v>707</c:v>
                </c:pt>
                <c:pt idx="93">
                  <c:v>708</c:v>
                </c:pt>
                <c:pt idx="94">
                  <c:v>705</c:v>
                </c:pt>
                <c:pt idx="95">
                  <c:v>683</c:v>
                </c:pt>
                <c:pt idx="96">
                  <c:v>671</c:v>
                </c:pt>
                <c:pt idx="97">
                  <c:v>708</c:v>
                </c:pt>
                <c:pt idx="98">
                  <c:v>697</c:v>
                </c:pt>
                <c:pt idx="99">
                  <c:v>683</c:v>
                </c:pt>
                <c:pt idx="100">
                  <c:v>709</c:v>
                </c:pt>
                <c:pt idx="101">
                  <c:v>697</c:v>
                </c:pt>
                <c:pt idx="102">
                  <c:v>693</c:v>
                </c:pt>
                <c:pt idx="103">
                  <c:v>708</c:v>
                </c:pt>
                <c:pt idx="104">
                  <c:v>727</c:v>
                </c:pt>
                <c:pt idx="105">
                  <c:v>722</c:v>
                </c:pt>
                <c:pt idx="106">
                  <c:v>735</c:v>
                </c:pt>
                <c:pt idx="107">
                  <c:v>720</c:v>
                </c:pt>
                <c:pt idx="108">
                  <c:v>723</c:v>
                </c:pt>
                <c:pt idx="109">
                  <c:v>738</c:v>
                </c:pt>
                <c:pt idx="110">
                  <c:v>747</c:v>
                </c:pt>
                <c:pt idx="111">
                  <c:v>756</c:v>
                </c:pt>
                <c:pt idx="112">
                  <c:v>761</c:v>
                </c:pt>
                <c:pt idx="113">
                  <c:v>771</c:v>
                </c:pt>
                <c:pt idx="114">
                  <c:v>744</c:v>
                </c:pt>
                <c:pt idx="115">
                  <c:v>763</c:v>
                </c:pt>
                <c:pt idx="116">
                  <c:v>803</c:v>
                </c:pt>
                <c:pt idx="117">
                  <c:v>844</c:v>
                </c:pt>
                <c:pt idx="118">
                  <c:v>908</c:v>
                </c:pt>
                <c:pt idx="119">
                  <c:v>941</c:v>
                </c:pt>
                <c:pt idx="120">
                  <c:v>955</c:v>
                </c:pt>
                <c:pt idx="121">
                  <c:v>971</c:v>
                </c:pt>
                <c:pt idx="122">
                  <c:v>947</c:v>
                </c:pt>
                <c:pt idx="123">
                  <c:v>958</c:v>
                </c:pt>
                <c:pt idx="124">
                  <c:v>1001</c:v>
                </c:pt>
                <c:pt idx="125">
                  <c:v>1088</c:v>
                </c:pt>
                <c:pt idx="126">
                  <c:v>1109</c:v>
                </c:pt>
                <c:pt idx="127">
                  <c:v>1144</c:v>
                </c:pt>
                <c:pt idx="128">
                  <c:v>1137</c:v>
                </c:pt>
                <c:pt idx="129">
                  <c:v>1132</c:v>
                </c:pt>
                <c:pt idx="130">
                  <c:v>1141</c:v>
                </c:pt>
                <c:pt idx="131">
                  <c:v>1169</c:v>
                </c:pt>
                <c:pt idx="132">
                  <c:v>1183</c:v>
                </c:pt>
                <c:pt idx="133">
                  <c:v>1167</c:v>
                </c:pt>
                <c:pt idx="134">
                  <c:v>1167</c:v>
                </c:pt>
                <c:pt idx="135">
                  <c:v>1178</c:v>
                </c:pt>
                <c:pt idx="136">
                  <c:v>1167</c:v>
                </c:pt>
                <c:pt idx="137">
                  <c:v>1155</c:v>
                </c:pt>
                <c:pt idx="138">
                  <c:v>1132</c:v>
                </c:pt>
                <c:pt idx="139">
                  <c:v>1164</c:v>
                </c:pt>
                <c:pt idx="140">
                  <c:v>1135</c:v>
                </c:pt>
                <c:pt idx="141">
                  <c:v>1107</c:v>
                </c:pt>
                <c:pt idx="142">
                  <c:v>1097</c:v>
                </c:pt>
                <c:pt idx="143">
                  <c:v>1091</c:v>
                </c:pt>
                <c:pt idx="144">
                  <c:v>1059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23"/>
              <c:layout>
                <c:manualLayout>
                  <c:x val="1.4150018421021184E-2"/>
                  <c:y val="-0.19758513345129039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790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830-425F-8FC7-A9AEB1C713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Sheet1!$A$2:$A$146</c:f>
              <c:numCache>
                <c:formatCode>m/d/yyyy</c:formatCode>
                <c:ptCount val="14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</c:numCache>
            </c:numRef>
          </c:cat>
          <c:val>
            <c:numRef>
              <c:f>Sheet1!$B$2:$B$146</c:f>
              <c:numCache>
                <c:formatCode>#,##0</c:formatCode>
                <c:ptCount val="145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 formatCode="General">
                  <c:v>766</c:v>
                </c:pt>
                <c:pt idx="142" formatCode="General">
                  <c:v>748</c:v>
                </c:pt>
                <c:pt idx="143" formatCode="General">
                  <c:v>759</c:v>
                </c:pt>
                <c:pt idx="144" formatCode="General">
                  <c:v>790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Sheet1!$A$2:$A$146</c:f>
              <c:numCache>
                <c:formatCode>m/d/yyyy</c:formatCode>
                <c:ptCount val="14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</c:numCache>
            </c:numRef>
          </c:cat>
          <c:val>
            <c:numRef>
              <c:f>Sheet1!$C$2:$C$146</c:f>
              <c:numCache>
                <c:formatCode>General</c:formatCode>
                <c:ptCount val="14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Sheet1!$A$2:$A$146</c:f>
              <c:numCache>
                <c:formatCode>m/d/yyyy</c:formatCode>
                <c:ptCount val="14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</c:numCache>
            </c:numRef>
          </c:cat>
          <c:val>
            <c:numRef>
              <c:f>Sheet1!$D$2:$D$146</c:f>
              <c:numCache>
                <c:formatCode>#,##0</c:formatCode>
                <c:ptCount val="1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20</c:v>
                </c:pt>
                <c:pt idx="143">
                  <c:v>19</c:v>
                </c:pt>
                <c:pt idx="144" formatCode="General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21"/>
              <c:layout>
                <c:manualLayout>
                  <c:x val="4.0091718859560511E-2"/>
                  <c:y val="-5.388685457762464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D9-4C72-9A9A-1FAC0D09C4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Sheet1!$A$2:$A$146</c:f>
              <c:numCache>
                <c:formatCode>m/d/yyyy</c:formatCode>
                <c:ptCount val="14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</c:numCache>
            </c:numRef>
          </c:cat>
          <c:val>
            <c:numRef>
              <c:f>Sheet1!$B$2:$B$146</c:f>
              <c:numCache>
                <c:formatCode>#,##0</c:formatCode>
                <c:ptCount val="145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 formatCode="General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Sheet1!$A$2:$A$146</c:f>
              <c:numCache>
                <c:formatCode>m/d/yyyy</c:formatCode>
                <c:ptCount val="14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</c:numCache>
            </c:numRef>
          </c:cat>
          <c:val>
            <c:numRef>
              <c:f>Sheet1!$C$2:$C$146</c:f>
              <c:numCache>
                <c:formatCode>General</c:formatCode>
                <c:ptCount val="14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24.01.2021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24.01.2021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24.01.2021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</a:t>
            </a:r>
            <a:r>
              <a:rPr lang="cs-CZ" sz="3600" b="1" i="1"/>
              <a:t>aktualizace 24. </a:t>
            </a:r>
            <a:r>
              <a:rPr lang="cs-CZ" sz="3600" b="1" i="1" dirty="0"/>
              <a:t>01.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3679046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4754118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6794197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0598769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79087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5 776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75753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4961</TotalTime>
  <Words>1049</Words>
  <Application>Microsoft Office PowerPoint</Application>
  <PresentationFormat>Širokoúhlá obrazovka</PresentationFormat>
  <Paragraphs>456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Pohlová Radka Mgr.</cp:lastModifiedBy>
  <cp:revision>448</cp:revision>
  <dcterms:created xsi:type="dcterms:W3CDTF">2020-08-08T14:25:07Z</dcterms:created>
  <dcterms:modified xsi:type="dcterms:W3CDTF">2021-01-24T04:23:11Z</dcterms:modified>
</cp:coreProperties>
</file>