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00"/>
    <a:srgbClr val="0070C0"/>
    <a:srgbClr val="00B05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6895058858134366"/>
          <c:h val="0.8322471101229497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Sheet1!$A$2:$A$147</c:f>
              <c:numCache>
                <c:formatCode>m/d/yyyy</c:formatCode>
                <c:ptCount val="14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</c:numCache>
            </c:numRef>
          </c:cat>
          <c:val>
            <c:numRef>
              <c:f>Sheet1!$D$2:$D$147</c:f>
              <c:numCache>
                <c:formatCode>#,##0</c:formatCode>
                <c:ptCount val="146"/>
                <c:pt idx="0">
                  <c:v>27</c:v>
                </c:pt>
                <c:pt idx="1">
                  <c:v>29</c:v>
                </c:pt>
                <c:pt idx="2">
                  <c:v>31</c:v>
                </c:pt>
                <c:pt idx="3">
                  <c:v>33</c:v>
                </c:pt>
                <c:pt idx="4">
                  <c:v>33</c:v>
                </c:pt>
                <c:pt idx="5">
                  <c:v>35</c:v>
                </c:pt>
                <c:pt idx="6">
                  <c:v>39</c:v>
                </c:pt>
                <c:pt idx="7">
                  <c:v>36</c:v>
                </c:pt>
                <c:pt idx="8">
                  <c:v>39</c:v>
                </c:pt>
                <c:pt idx="9">
                  <c:v>41</c:v>
                </c:pt>
                <c:pt idx="10">
                  <c:v>43</c:v>
                </c:pt>
                <c:pt idx="11">
                  <c:v>41</c:v>
                </c:pt>
                <c:pt idx="12">
                  <c:v>44</c:v>
                </c:pt>
                <c:pt idx="13">
                  <c:v>41</c:v>
                </c:pt>
                <c:pt idx="14">
                  <c:v>41</c:v>
                </c:pt>
                <c:pt idx="15">
                  <c:v>42</c:v>
                </c:pt>
                <c:pt idx="16">
                  <c:v>49</c:v>
                </c:pt>
                <c:pt idx="17">
                  <c:v>57</c:v>
                </c:pt>
                <c:pt idx="18">
                  <c:v>56</c:v>
                </c:pt>
                <c:pt idx="19">
                  <c:v>58</c:v>
                </c:pt>
                <c:pt idx="20">
                  <c:v>70</c:v>
                </c:pt>
                <c:pt idx="21">
                  <c:v>74</c:v>
                </c:pt>
                <c:pt idx="22">
                  <c:v>79</c:v>
                </c:pt>
                <c:pt idx="23">
                  <c:v>92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378</c:v>
                </c:pt>
                <c:pt idx="53">
                  <c:v>376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558</c:v>
                </c:pt>
                <c:pt idx="61">
                  <c:v>573</c:v>
                </c:pt>
                <c:pt idx="62">
                  <c:v>601</c:v>
                </c:pt>
                <c:pt idx="63">
                  <c:v>624</c:v>
                </c:pt>
                <c:pt idx="64">
                  <c:v>602</c:v>
                </c:pt>
                <c:pt idx="65">
                  <c:v>593</c:v>
                </c:pt>
                <c:pt idx="66">
                  <c:v>601</c:v>
                </c:pt>
                <c:pt idx="67">
                  <c:v>582</c:v>
                </c:pt>
                <c:pt idx="68">
                  <c:v>581</c:v>
                </c:pt>
                <c:pt idx="69">
                  <c:v>608</c:v>
                </c:pt>
                <c:pt idx="70">
                  <c:v>604</c:v>
                </c:pt>
                <c:pt idx="71">
                  <c:v>580</c:v>
                </c:pt>
                <c:pt idx="72">
                  <c:v>557</c:v>
                </c:pt>
                <c:pt idx="73">
                  <c:v>544</c:v>
                </c:pt>
                <c:pt idx="74">
                  <c:v>525</c:v>
                </c:pt>
                <c:pt idx="75">
                  <c:v>516</c:v>
                </c:pt>
                <c:pt idx="76">
                  <c:v>501</c:v>
                </c:pt>
                <c:pt idx="77">
                  <c:v>469</c:v>
                </c:pt>
                <c:pt idx="78">
                  <c:v>472</c:v>
                </c:pt>
                <c:pt idx="79">
                  <c:v>465</c:v>
                </c:pt>
                <c:pt idx="80">
                  <c:v>446</c:v>
                </c:pt>
                <c:pt idx="81">
                  <c:v>448</c:v>
                </c:pt>
                <c:pt idx="82">
                  <c:v>445</c:v>
                </c:pt>
                <c:pt idx="83">
                  <c:v>435</c:v>
                </c:pt>
                <c:pt idx="84">
                  <c:v>403</c:v>
                </c:pt>
                <c:pt idx="85">
                  <c:v>387</c:v>
                </c:pt>
                <c:pt idx="86">
                  <c:v>392</c:v>
                </c:pt>
                <c:pt idx="87">
                  <c:v>365</c:v>
                </c:pt>
                <c:pt idx="88">
                  <c:v>354</c:v>
                </c:pt>
                <c:pt idx="89">
                  <c:v>337</c:v>
                </c:pt>
                <c:pt idx="90">
                  <c:v>345</c:v>
                </c:pt>
                <c:pt idx="91">
                  <c:v>317</c:v>
                </c:pt>
                <c:pt idx="92">
                  <c:v>303</c:v>
                </c:pt>
                <c:pt idx="93">
                  <c:v>291</c:v>
                </c:pt>
                <c:pt idx="94">
                  <c:v>290</c:v>
                </c:pt>
                <c:pt idx="95">
                  <c:v>296</c:v>
                </c:pt>
                <c:pt idx="96">
                  <c:v>291</c:v>
                </c:pt>
                <c:pt idx="97">
                  <c:v>290</c:v>
                </c:pt>
                <c:pt idx="98">
                  <c:v>285</c:v>
                </c:pt>
                <c:pt idx="99">
                  <c:v>277</c:v>
                </c:pt>
                <c:pt idx="100">
                  <c:v>297</c:v>
                </c:pt>
                <c:pt idx="101">
                  <c:v>307</c:v>
                </c:pt>
                <c:pt idx="102">
                  <c:v>303</c:v>
                </c:pt>
                <c:pt idx="103">
                  <c:v>301</c:v>
                </c:pt>
                <c:pt idx="104">
                  <c:v>312</c:v>
                </c:pt>
                <c:pt idx="105">
                  <c:v>308</c:v>
                </c:pt>
                <c:pt idx="106">
                  <c:v>312</c:v>
                </c:pt>
                <c:pt idx="107">
                  <c:v>298</c:v>
                </c:pt>
                <c:pt idx="108">
                  <c:v>309</c:v>
                </c:pt>
                <c:pt idx="109">
                  <c:v>304</c:v>
                </c:pt>
                <c:pt idx="110">
                  <c:v>297</c:v>
                </c:pt>
                <c:pt idx="111">
                  <c:v>302</c:v>
                </c:pt>
                <c:pt idx="112">
                  <c:v>313</c:v>
                </c:pt>
                <c:pt idx="113">
                  <c:v>327</c:v>
                </c:pt>
                <c:pt idx="114">
                  <c:v>316</c:v>
                </c:pt>
                <c:pt idx="115">
                  <c:v>327</c:v>
                </c:pt>
                <c:pt idx="116">
                  <c:v>346</c:v>
                </c:pt>
                <c:pt idx="117">
                  <c:v>365</c:v>
                </c:pt>
                <c:pt idx="118">
                  <c:v>389</c:v>
                </c:pt>
                <c:pt idx="119">
                  <c:v>411</c:v>
                </c:pt>
                <c:pt idx="120">
                  <c:v>425</c:v>
                </c:pt>
                <c:pt idx="121">
                  <c:v>434</c:v>
                </c:pt>
                <c:pt idx="122">
                  <c:v>432</c:v>
                </c:pt>
                <c:pt idx="123">
                  <c:v>454</c:v>
                </c:pt>
                <c:pt idx="124">
                  <c:v>472</c:v>
                </c:pt>
                <c:pt idx="125">
                  <c:v>507</c:v>
                </c:pt>
                <c:pt idx="126">
                  <c:v>532</c:v>
                </c:pt>
                <c:pt idx="127">
                  <c:v>551</c:v>
                </c:pt>
                <c:pt idx="128">
                  <c:v>555</c:v>
                </c:pt>
                <c:pt idx="129">
                  <c:v>524</c:v>
                </c:pt>
                <c:pt idx="130">
                  <c:v>520</c:v>
                </c:pt>
                <c:pt idx="131">
                  <c:v>539</c:v>
                </c:pt>
                <c:pt idx="132">
                  <c:v>557</c:v>
                </c:pt>
                <c:pt idx="133">
                  <c:v>555</c:v>
                </c:pt>
                <c:pt idx="134">
                  <c:v>566</c:v>
                </c:pt>
                <c:pt idx="135">
                  <c:v>583</c:v>
                </c:pt>
                <c:pt idx="136">
                  <c:v>592</c:v>
                </c:pt>
                <c:pt idx="137">
                  <c:v>577</c:v>
                </c:pt>
                <c:pt idx="138">
                  <c:v>585</c:v>
                </c:pt>
                <c:pt idx="139">
                  <c:v>583</c:v>
                </c:pt>
                <c:pt idx="140">
                  <c:v>566</c:v>
                </c:pt>
                <c:pt idx="141">
                  <c:v>546</c:v>
                </c:pt>
                <c:pt idx="142">
                  <c:v>537</c:v>
                </c:pt>
                <c:pt idx="143">
                  <c:v>513</c:v>
                </c:pt>
                <c:pt idx="144">
                  <c:v>514</c:v>
                </c:pt>
                <c:pt idx="145">
                  <c:v>499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145"/>
              <c:layout>
                <c:manualLayout>
                  <c:x val="-2.3583364035035595E-3"/>
                  <c:y val="-4.93962833628225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Sheet1!$A$2:$A$147</c:f>
              <c:numCache>
                <c:formatCode>m/d/yyyy</c:formatCode>
                <c:ptCount val="14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</c:numCache>
            </c:numRef>
          </c:cat>
          <c:val>
            <c:numRef>
              <c:f>Sheet1!$B$2:$B$147</c:f>
              <c:numCache>
                <c:formatCode>#,##0</c:formatCode>
                <c:ptCount val="146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Sheet1!$A$2:$A$147</c:f>
              <c:numCache>
                <c:formatCode>m/d/yyyy</c:formatCode>
                <c:ptCount val="14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</c:numCache>
            </c:numRef>
          </c:cat>
          <c:val>
            <c:numRef>
              <c:f>Sheet1!$C$2:$C$147</c:f>
              <c:numCache>
                <c:formatCode>General</c:formatCode>
                <c:ptCount val="14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89939299763498"/>
          <c:y val="3.7294370733073373E-2"/>
          <c:w val="0.86895058858134366"/>
          <c:h val="0.8322471101229497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Sheet1!$A$2:$A$147</c:f>
              <c:numCache>
                <c:formatCode>m/d/yyyy</c:formatCode>
                <c:ptCount val="14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</c:numCache>
            </c:numRef>
          </c:cat>
          <c:val>
            <c:numRef>
              <c:f>Sheet1!$D$2:$D$147</c:f>
              <c:numCache>
                <c:formatCode>#,##0</c:formatCode>
                <c:ptCount val="146"/>
                <c:pt idx="0">
                  <c:v>60</c:v>
                </c:pt>
                <c:pt idx="1">
                  <c:v>53</c:v>
                </c:pt>
                <c:pt idx="2">
                  <c:v>54</c:v>
                </c:pt>
                <c:pt idx="3">
                  <c:v>55</c:v>
                </c:pt>
                <c:pt idx="4">
                  <c:v>66</c:v>
                </c:pt>
                <c:pt idx="5">
                  <c:v>73</c:v>
                </c:pt>
                <c:pt idx="6">
                  <c:v>84</c:v>
                </c:pt>
                <c:pt idx="7">
                  <c:v>85</c:v>
                </c:pt>
                <c:pt idx="8">
                  <c:v>101</c:v>
                </c:pt>
                <c:pt idx="9">
                  <c:v>102</c:v>
                </c:pt>
                <c:pt idx="10">
                  <c:v>122</c:v>
                </c:pt>
                <c:pt idx="11">
                  <c:v>117</c:v>
                </c:pt>
                <c:pt idx="12">
                  <c:v>130</c:v>
                </c:pt>
                <c:pt idx="13">
                  <c:v>134</c:v>
                </c:pt>
                <c:pt idx="14">
                  <c:v>144</c:v>
                </c:pt>
                <c:pt idx="15">
                  <c:v>165</c:v>
                </c:pt>
                <c:pt idx="16">
                  <c:v>192</c:v>
                </c:pt>
                <c:pt idx="17">
                  <c:v>205</c:v>
                </c:pt>
                <c:pt idx="18">
                  <c:v>220</c:v>
                </c:pt>
                <c:pt idx="19">
                  <c:v>232</c:v>
                </c:pt>
                <c:pt idx="20">
                  <c:v>266</c:v>
                </c:pt>
                <c:pt idx="21">
                  <c:v>268</c:v>
                </c:pt>
                <c:pt idx="22">
                  <c:v>306</c:v>
                </c:pt>
                <c:pt idx="23">
                  <c:v>346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1194</c:v>
                </c:pt>
                <c:pt idx="43">
                  <c:v>1320</c:v>
                </c:pt>
                <c:pt idx="44">
                  <c:v>1501</c:v>
                </c:pt>
                <c:pt idx="45">
                  <c:v>1603</c:v>
                </c:pt>
                <c:pt idx="46">
                  <c:v>1670</c:v>
                </c:pt>
                <c:pt idx="47">
                  <c:v>1773</c:v>
                </c:pt>
                <c:pt idx="48">
                  <c:v>1894</c:v>
                </c:pt>
                <c:pt idx="49">
                  <c:v>2032</c:v>
                </c:pt>
                <c:pt idx="50">
                  <c:v>2182</c:v>
                </c:pt>
                <c:pt idx="51">
                  <c:v>2316</c:v>
                </c:pt>
                <c:pt idx="52">
                  <c:v>2377</c:v>
                </c:pt>
                <c:pt idx="53">
                  <c:v>2491</c:v>
                </c:pt>
                <c:pt idx="54">
                  <c:v>2629</c:v>
                </c:pt>
                <c:pt idx="55">
                  <c:v>2834</c:v>
                </c:pt>
                <c:pt idx="56">
                  <c:v>2970</c:v>
                </c:pt>
                <c:pt idx="57">
                  <c:v>3033</c:v>
                </c:pt>
                <c:pt idx="58">
                  <c:v>3249</c:v>
                </c:pt>
                <c:pt idx="59">
                  <c:v>3295</c:v>
                </c:pt>
                <c:pt idx="60">
                  <c:v>3358</c:v>
                </c:pt>
                <c:pt idx="61">
                  <c:v>3443</c:v>
                </c:pt>
                <c:pt idx="62">
                  <c:v>3561</c:v>
                </c:pt>
                <c:pt idx="63">
                  <c:v>3581</c:v>
                </c:pt>
                <c:pt idx="64">
                  <c:v>3559</c:v>
                </c:pt>
                <c:pt idx="65">
                  <c:v>3486</c:v>
                </c:pt>
                <c:pt idx="66">
                  <c:v>3423</c:v>
                </c:pt>
                <c:pt idx="67">
                  <c:v>3352</c:v>
                </c:pt>
                <c:pt idx="68">
                  <c:v>3355</c:v>
                </c:pt>
                <c:pt idx="69">
                  <c:v>3293</c:v>
                </c:pt>
                <c:pt idx="70">
                  <c:v>3196</c:v>
                </c:pt>
                <c:pt idx="71">
                  <c:v>2961</c:v>
                </c:pt>
                <c:pt idx="72">
                  <c:v>2885</c:v>
                </c:pt>
                <c:pt idx="73">
                  <c:v>2744</c:v>
                </c:pt>
                <c:pt idx="74">
                  <c:v>2624</c:v>
                </c:pt>
                <c:pt idx="75">
                  <c:v>2550</c:v>
                </c:pt>
                <c:pt idx="76">
                  <c:v>2556</c:v>
                </c:pt>
                <c:pt idx="77">
                  <c:v>2481</c:v>
                </c:pt>
                <c:pt idx="78">
                  <c:v>2438</c:v>
                </c:pt>
                <c:pt idx="79">
                  <c:v>2360</c:v>
                </c:pt>
                <c:pt idx="80">
                  <c:v>2259</c:v>
                </c:pt>
                <c:pt idx="81">
                  <c:v>2136</c:v>
                </c:pt>
                <c:pt idx="82">
                  <c:v>2121</c:v>
                </c:pt>
                <c:pt idx="83">
                  <c:v>2151</c:v>
                </c:pt>
                <c:pt idx="84">
                  <c:v>2090</c:v>
                </c:pt>
                <c:pt idx="85">
                  <c:v>2018</c:v>
                </c:pt>
                <c:pt idx="86">
                  <c:v>1928</c:v>
                </c:pt>
                <c:pt idx="87">
                  <c:v>1808</c:v>
                </c:pt>
                <c:pt idx="88">
                  <c:v>1500</c:v>
                </c:pt>
                <c:pt idx="89">
                  <c:v>1538</c:v>
                </c:pt>
                <c:pt idx="90">
                  <c:v>1533</c:v>
                </c:pt>
                <c:pt idx="91">
                  <c:v>1527</c:v>
                </c:pt>
                <c:pt idx="92">
                  <c:v>1467</c:v>
                </c:pt>
                <c:pt idx="93">
                  <c:v>1463</c:v>
                </c:pt>
                <c:pt idx="94">
                  <c:v>1494</c:v>
                </c:pt>
                <c:pt idx="95">
                  <c:v>1480</c:v>
                </c:pt>
                <c:pt idx="96">
                  <c:v>1508</c:v>
                </c:pt>
                <c:pt idx="97">
                  <c:v>1557</c:v>
                </c:pt>
                <c:pt idx="98">
                  <c:v>1528</c:v>
                </c:pt>
                <c:pt idx="99">
                  <c:v>1572</c:v>
                </c:pt>
                <c:pt idx="100">
                  <c:v>1590</c:v>
                </c:pt>
                <c:pt idx="101">
                  <c:v>1561</c:v>
                </c:pt>
                <c:pt idx="102">
                  <c:v>1605</c:v>
                </c:pt>
                <c:pt idx="103">
                  <c:v>1642</c:v>
                </c:pt>
                <c:pt idx="104">
                  <c:v>1681</c:v>
                </c:pt>
                <c:pt idx="105">
                  <c:v>1705</c:v>
                </c:pt>
                <c:pt idx="106">
                  <c:v>1689</c:v>
                </c:pt>
                <c:pt idx="107">
                  <c:v>1651</c:v>
                </c:pt>
                <c:pt idx="108">
                  <c:v>1654</c:v>
                </c:pt>
                <c:pt idx="109">
                  <c:v>1646</c:v>
                </c:pt>
                <c:pt idx="110">
                  <c:v>1682</c:v>
                </c:pt>
                <c:pt idx="111">
                  <c:v>1680</c:v>
                </c:pt>
                <c:pt idx="112">
                  <c:v>1719</c:v>
                </c:pt>
                <c:pt idx="113">
                  <c:v>1737</c:v>
                </c:pt>
                <c:pt idx="114">
                  <c:v>1645</c:v>
                </c:pt>
                <c:pt idx="115">
                  <c:v>1746</c:v>
                </c:pt>
                <c:pt idx="116">
                  <c:v>1860</c:v>
                </c:pt>
                <c:pt idx="117">
                  <c:v>1987</c:v>
                </c:pt>
                <c:pt idx="118">
                  <c:v>2292</c:v>
                </c:pt>
                <c:pt idx="119">
                  <c:v>2346</c:v>
                </c:pt>
                <c:pt idx="120">
                  <c:v>2465</c:v>
                </c:pt>
                <c:pt idx="121">
                  <c:v>2486</c:v>
                </c:pt>
                <c:pt idx="122">
                  <c:v>2491</c:v>
                </c:pt>
                <c:pt idx="123">
                  <c:v>2678</c:v>
                </c:pt>
                <c:pt idx="124">
                  <c:v>2794</c:v>
                </c:pt>
                <c:pt idx="125">
                  <c:v>3011</c:v>
                </c:pt>
                <c:pt idx="126">
                  <c:v>3036</c:v>
                </c:pt>
                <c:pt idx="127">
                  <c:v>3071</c:v>
                </c:pt>
                <c:pt idx="128">
                  <c:v>3066</c:v>
                </c:pt>
                <c:pt idx="129">
                  <c:v>2920</c:v>
                </c:pt>
                <c:pt idx="130">
                  <c:v>2961</c:v>
                </c:pt>
                <c:pt idx="131">
                  <c:v>2973</c:v>
                </c:pt>
                <c:pt idx="132">
                  <c:v>2983</c:v>
                </c:pt>
                <c:pt idx="133">
                  <c:v>3047</c:v>
                </c:pt>
                <c:pt idx="134">
                  <c:v>2962</c:v>
                </c:pt>
                <c:pt idx="135">
                  <c:v>2933</c:v>
                </c:pt>
                <c:pt idx="136">
                  <c:v>2879</c:v>
                </c:pt>
                <c:pt idx="137">
                  <c:v>2765</c:v>
                </c:pt>
                <c:pt idx="138">
                  <c:v>2758</c:v>
                </c:pt>
                <c:pt idx="139">
                  <c:v>2721</c:v>
                </c:pt>
                <c:pt idx="140">
                  <c:v>2647</c:v>
                </c:pt>
                <c:pt idx="141">
                  <c:v>2587</c:v>
                </c:pt>
                <c:pt idx="142">
                  <c:v>2576</c:v>
                </c:pt>
                <c:pt idx="143">
                  <c:v>2491</c:v>
                </c:pt>
                <c:pt idx="144">
                  <c:v>2437</c:v>
                </c:pt>
                <c:pt idx="145">
                  <c:v>2431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145"/>
              <c:layout>
                <c:manualLayout>
                  <c:x val="0"/>
                  <c:y val="-7.633971065163494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Sheet1!$A$2:$A$147</c:f>
              <c:numCache>
                <c:formatCode>m/d/yyyy</c:formatCode>
                <c:ptCount val="14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</c:numCache>
            </c:numRef>
          </c:cat>
          <c:val>
            <c:numRef>
              <c:f>Sheet1!$B$2:$B$147</c:f>
              <c:numCache>
                <c:formatCode>#,##0</c:formatCode>
                <c:ptCount val="146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>
                  <c:v>6380</c:v>
                </c:pt>
                <c:pt idx="125">
                  <c:v>5891</c:v>
                </c:pt>
                <c:pt idx="126">
                  <c:v>5626</c:v>
                </c:pt>
                <c:pt idx="127">
                  <c:v>5545</c:v>
                </c:pt>
                <c:pt idx="128">
                  <c:v>5523</c:v>
                </c:pt>
                <c:pt idx="129">
                  <c:v>5704</c:v>
                </c:pt>
                <c:pt idx="130">
                  <c:v>6175</c:v>
                </c:pt>
                <c:pt idx="131">
                  <c:v>6044</c:v>
                </c:pt>
                <c:pt idx="132">
                  <c:v>5711</c:v>
                </c:pt>
                <c:pt idx="133">
                  <c:v>5576</c:v>
                </c:pt>
                <c:pt idx="134">
                  <c:v>5644</c:v>
                </c:pt>
                <c:pt idx="135">
                  <c:v>5499</c:v>
                </c:pt>
                <c:pt idx="136">
                  <c:v>5803</c:v>
                </c:pt>
                <c:pt idx="137">
                  <c:v>6140</c:v>
                </c:pt>
                <c:pt idx="138">
                  <c:v>6093</c:v>
                </c:pt>
                <c:pt idx="139">
                  <c:v>5870</c:v>
                </c:pt>
                <c:pt idx="140">
                  <c:v>5854</c:v>
                </c:pt>
                <c:pt idx="141">
                  <c:v>5899</c:v>
                </c:pt>
                <c:pt idx="142">
                  <c:v>5776</c:v>
                </c:pt>
                <c:pt idx="143">
                  <c:v>6024</c:v>
                </c:pt>
                <c:pt idx="144">
                  <c:v>6232</c:v>
                </c:pt>
                <c:pt idx="145">
                  <c:v>6179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Sheet1!$A$2:$A$147</c:f>
              <c:numCache>
                <c:formatCode>m/d/yyyy</c:formatCode>
                <c:ptCount val="14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</c:numCache>
            </c:numRef>
          </c:cat>
          <c:val>
            <c:numRef>
              <c:f>Sheet1!$C$2:$C$147</c:f>
              <c:numCache>
                <c:formatCode>General</c:formatCode>
                <c:ptCount val="14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Sheet1!$A$2:$A$147</c:f>
              <c:numCache>
                <c:formatCode>m/d/yyyy</c:formatCode>
                <c:ptCount val="14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</c:numCache>
            </c:numRef>
          </c:cat>
          <c:val>
            <c:numRef>
              <c:f>Sheet1!$D$2:$D$147</c:f>
              <c:numCache>
                <c:formatCode>#,##0</c:formatCode>
                <c:ptCount val="146"/>
                <c:pt idx="0">
                  <c:v>45</c:v>
                </c:pt>
                <c:pt idx="1">
                  <c:v>49</c:v>
                </c:pt>
                <c:pt idx="2">
                  <c:v>45</c:v>
                </c:pt>
                <c:pt idx="3">
                  <c:v>50</c:v>
                </c:pt>
                <c:pt idx="4">
                  <c:v>48</c:v>
                </c:pt>
                <c:pt idx="5">
                  <c:v>51</c:v>
                </c:pt>
                <c:pt idx="6">
                  <c:v>52</c:v>
                </c:pt>
                <c:pt idx="7">
                  <c:v>49</c:v>
                </c:pt>
                <c:pt idx="8">
                  <c:v>54</c:v>
                </c:pt>
                <c:pt idx="9">
                  <c:v>57</c:v>
                </c:pt>
                <c:pt idx="10">
                  <c:v>61</c:v>
                </c:pt>
                <c:pt idx="11">
                  <c:v>56</c:v>
                </c:pt>
                <c:pt idx="12">
                  <c:v>62</c:v>
                </c:pt>
                <c:pt idx="13">
                  <c:v>69</c:v>
                </c:pt>
                <c:pt idx="14">
                  <c:v>69</c:v>
                </c:pt>
                <c:pt idx="15">
                  <c:v>73</c:v>
                </c:pt>
                <c:pt idx="16">
                  <c:v>80</c:v>
                </c:pt>
                <c:pt idx="17">
                  <c:v>97</c:v>
                </c:pt>
                <c:pt idx="18">
                  <c:v>111</c:v>
                </c:pt>
                <c:pt idx="19">
                  <c:v>121</c:v>
                </c:pt>
                <c:pt idx="20">
                  <c:v>143</c:v>
                </c:pt>
                <c:pt idx="21">
                  <c:v>136</c:v>
                </c:pt>
                <c:pt idx="22">
                  <c:v>146</c:v>
                </c:pt>
                <c:pt idx="23">
                  <c:v>156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451</c:v>
                </c:pt>
                <c:pt idx="43">
                  <c:v>477</c:v>
                </c:pt>
                <c:pt idx="44">
                  <c:v>514</c:v>
                </c:pt>
                <c:pt idx="45">
                  <c:v>553</c:v>
                </c:pt>
                <c:pt idx="46">
                  <c:v>570</c:v>
                </c:pt>
                <c:pt idx="47">
                  <c:v>595</c:v>
                </c:pt>
                <c:pt idx="48">
                  <c:v>619</c:v>
                </c:pt>
                <c:pt idx="49">
                  <c:v>639</c:v>
                </c:pt>
                <c:pt idx="50">
                  <c:v>701</c:v>
                </c:pt>
                <c:pt idx="51">
                  <c:v>747</c:v>
                </c:pt>
                <c:pt idx="52">
                  <c:v>759</c:v>
                </c:pt>
                <c:pt idx="53">
                  <c:v>757</c:v>
                </c:pt>
                <c:pt idx="54">
                  <c:v>799</c:v>
                </c:pt>
                <c:pt idx="55">
                  <c:v>881</c:v>
                </c:pt>
                <c:pt idx="56">
                  <c:v>873</c:v>
                </c:pt>
                <c:pt idx="57">
                  <c:v>886</c:v>
                </c:pt>
                <c:pt idx="58">
                  <c:v>992</c:v>
                </c:pt>
                <c:pt idx="59">
                  <c:v>1026</c:v>
                </c:pt>
                <c:pt idx="60">
                  <c:v>1064</c:v>
                </c:pt>
                <c:pt idx="61">
                  <c:v>1112</c:v>
                </c:pt>
                <c:pt idx="62">
                  <c:v>1148</c:v>
                </c:pt>
                <c:pt idx="63">
                  <c:v>1173</c:v>
                </c:pt>
                <c:pt idx="64">
                  <c:v>1160</c:v>
                </c:pt>
                <c:pt idx="65">
                  <c:v>1171</c:v>
                </c:pt>
                <c:pt idx="66">
                  <c:v>1210</c:v>
                </c:pt>
                <c:pt idx="67">
                  <c:v>1156</c:v>
                </c:pt>
                <c:pt idx="68">
                  <c:v>1165</c:v>
                </c:pt>
                <c:pt idx="69">
                  <c:v>1179</c:v>
                </c:pt>
                <c:pt idx="70">
                  <c:v>1167</c:v>
                </c:pt>
                <c:pt idx="71">
                  <c:v>1106</c:v>
                </c:pt>
                <c:pt idx="72">
                  <c:v>1103</c:v>
                </c:pt>
                <c:pt idx="73">
                  <c:v>1097</c:v>
                </c:pt>
                <c:pt idx="74">
                  <c:v>1065</c:v>
                </c:pt>
                <c:pt idx="75">
                  <c:v>1040</c:v>
                </c:pt>
                <c:pt idx="76">
                  <c:v>1033</c:v>
                </c:pt>
                <c:pt idx="77">
                  <c:v>989</c:v>
                </c:pt>
                <c:pt idx="78">
                  <c:v>1000</c:v>
                </c:pt>
                <c:pt idx="79">
                  <c:v>969</c:v>
                </c:pt>
                <c:pt idx="80">
                  <c:v>955</c:v>
                </c:pt>
                <c:pt idx="81">
                  <c:v>938</c:v>
                </c:pt>
                <c:pt idx="82">
                  <c:v>953</c:v>
                </c:pt>
                <c:pt idx="83">
                  <c:v>943</c:v>
                </c:pt>
                <c:pt idx="84">
                  <c:v>872</c:v>
                </c:pt>
                <c:pt idx="85">
                  <c:v>849</c:v>
                </c:pt>
                <c:pt idx="86">
                  <c:v>837</c:v>
                </c:pt>
                <c:pt idx="87">
                  <c:v>792</c:v>
                </c:pt>
                <c:pt idx="88">
                  <c:v>772</c:v>
                </c:pt>
                <c:pt idx="89">
                  <c:v>756</c:v>
                </c:pt>
                <c:pt idx="90">
                  <c:v>778</c:v>
                </c:pt>
                <c:pt idx="91">
                  <c:v>722</c:v>
                </c:pt>
                <c:pt idx="92">
                  <c:v>706</c:v>
                </c:pt>
                <c:pt idx="93">
                  <c:v>707</c:v>
                </c:pt>
                <c:pt idx="94">
                  <c:v>703</c:v>
                </c:pt>
                <c:pt idx="95">
                  <c:v>680</c:v>
                </c:pt>
                <c:pt idx="96">
                  <c:v>668</c:v>
                </c:pt>
                <c:pt idx="97">
                  <c:v>706</c:v>
                </c:pt>
                <c:pt idx="98">
                  <c:v>695</c:v>
                </c:pt>
                <c:pt idx="99">
                  <c:v>681</c:v>
                </c:pt>
                <c:pt idx="100">
                  <c:v>707</c:v>
                </c:pt>
                <c:pt idx="101">
                  <c:v>695</c:v>
                </c:pt>
                <c:pt idx="102">
                  <c:v>691</c:v>
                </c:pt>
                <c:pt idx="103">
                  <c:v>705</c:v>
                </c:pt>
                <c:pt idx="104">
                  <c:v>725</c:v>
                </c:pt>
                <c:pt idx="105">
                  <c:v>721</c:v>
                </c:pt>
                <c:pt idx="106">
                  <c:v>734</c:v>
                </c:pt>
                <c:pt idx="107">
                  <c:v>719</c:v>
                </c:pt>
                <c:pt idx="108">
                  <c:v>722</c:v>
                </c:pt>
                <c:pt idx="109">
                  <c:v>736</c:v>
                </c:pt>
                <c:pt idx="110">
                  <c:v>745</c:v>
                </c:pt>
                <c:pt idx="111">
                  <c:v>754</c:v>
                </c:pt>
                <c:pt idx="112">
                  <c:v>759</c:v>
                </c:pt>
                <c:pt idx="113">
                  <c:v>768</c:v>
                </c:pt>
                <c:pt idx="114">
                  <c:v>741</c:v>
                </c:pt>
                <c:pt idx="115">
                  <c:v>760</c:v>
                </c:pt>
                <c:pt idx="116">
                  <c:v>800</c:v>
                </c:pt>
                <c:pt idx="117">
                  <c:v>841</c:v>
                </c:pt>
                <c:pt idx="118">
                  <c:v>905</c:v>
                </c:pt>
                <c:pt idx="119">
                  <c:v>938</c:v>
                </c:pt>
                <c:pt idx="120">
                  <c:v>952</c:v>
                </c:pt>
                <c:pt idx="121">
                  <c:v>968</c:v>
                </c:pt>
                <c:pt idx="122">
                  <c:v>945</c:v>
                </c:pt>
                <c:pt idx="123">
                  <c:v>956</c:v>
                </c:pt>
                <c:pt idx="124">
                  <c:v>999</c:v>
                </c:pt>
                <c:pt idx="125">
                  <c:v>1085</c:v>
                </c:pt>
                <c:pt idx="126">
                  <c:v>1107</c:v>
                </c:pt>
                <c:pt idx="127">
                  <c:v>1143</c:v>
                </c:pt>
                <c:pt idx="128">
                  <c:v>1136</c:v>
                </c:pt>
                <c:pt idx="129">
                  <c:v>1131</c:v>
                </c:pt>
                <c:pt idx="130">
                  <c:v>1140</c:v>
                </c:pt>
                <c:pt idx="131">
                  <c:v>1168</c:v>
                </c:pt>
                <c:pt idx="132">
                  <c:v>1182</c:v>
                </c:pt>
                <c:pt idx="133">
                  <c:v>1165</c:v>
                </c:pt>
                <c:pt idx="134">
                  <c:v>1166</c:v>
                </c:pt>
                <c:pt idx="135">
                  <c:v>1177</c:v>
                </c:pt>
                <c:pt idx="136">
                  <c:v>1167</c:v>
                </c:pt>
                <c:pt idx="137">
                  <c:v>1154</c:v>
                </c:pt>
                <c:pt idx="138">
                  <c:v>1130</c:v>
                </c:pt>
                <c:pt idx="139">
                  <c:v>1161</c:v>
                </c:pt>
                <c:pt idx="140">
                  <c:v>1134</c:v>
                </c:pt>
                <c:pt idx="141">
                  <c:v>1104</c:v>
                </c:pt>
                <c:pt idx="142">
                  <c:v>1094</c:v>
                </c:pt>
                <c:pt idx="143">
                  <c:v>1077</c:v>
                </c:pt>
                <c:pt idx="144">
                  <c:v>1066</c:v>
                </c:pt>
                <c:pt idx="145">
                  <c:v>1007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45"/>
              <c:layout>
                <c:manualLayout>
                  <c:x val="-1.1791682017517797E-2"/>
                  <c:y val="-0.2469814168141129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Sheet1!$A$2:$A$147</c:f>
              <c:numCache>
                <c:formatCode>m/d/yyyy</c:formatCode>
                <c:ptCount val="14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</c:numCache>
            </c:numRef>
          </c:cat>
          <c:val>
            <c:numRef>
              <c:f>Sheet1!$B$2:$B$147</c:f>
              <c:numCache>
                <c:formatCode>#,##0</c:formatCode>
                <c:ptCount val="146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>
                  <c:v>771</c:v>
                </c:pt>
                <c:pt idx="127">
                  <c:v>749</c:v>
                </c:pt>
                <c:pt idx="128">
                  <c:v>742</c:v>
                </c:pt>
                <c:pt idx="129">
                  <c:v>765</c:v>
                </c:pt>
                <c:pt idx="130">
                  <c:v>777</c:v>
                </c:pt>
                <c:pt idx="131">
                  <c:v>804</c:v>
                </c:pt>
                <c:pt idx="132">
                  <c:v>771</c:v>
                </c:pt>
                <c:pt idx="133">
                  <c:v>735</c:v>
                </c:pt>
                <c:pt idx="134">
                  <c:v>740</c:v>
                </c:pt>
                <c:pt idx="135">
                  <c:v>731</c:v>
                </c:pt>
                <c:pt idx="136">
                  <c:v>736</c:v>
                </c:pt>
                <c:pt idx="137">
                  <c:v>769</c:v>
                </c:pt>
                <c:pt idx="138">
                  <c:v>758</c:v>
                </c:pt>
                <c:pt idx="139">
                  <c:v>762</c:v>
                </c:pt>
                <c:pt idx="140">
                  <c:v>756</c:v>
                </c:pt>
                <c:pt idx="141">
                  <c:v>766</c:v>
                </c:pt>
                <c:pt idx="142">
                  <c:v>748</c:v>
                </c:pt>
                <c:pt idx="143">
                  <c:v>759</c:v>
                </c:pt>
                <c:pt idx="144">
                  <c:v>790</c:v>
                </c:pt>
                <c:pt idx="145">
                  <c:v>777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Sheet1!$A$2:$A$147</c:f>
              <c:numCache>
                <c:formatCode>m/d/yyyy</c:formatCode>
                <c:ptCount val="14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</c:numCache>
            </c:numRef>
          </c:cat>
          <c:val>
            <c:numRef>
              <c:f>Sheet1!$C$2:$C$147</c:f>
              <c:numCache>
                <c:formatCode>General</c:formatCode>
                <c:ptCount val="14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  <c:max val="1600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Sheet1!$A$2:$A$147</c:f>
              <c:numCache>
                <c:formatCode>m/d/yyyy</c:formatCode>
                <c:ptCount val="14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</c:numCache>
            </c:numRef>
          </c:cat>
          <c:val>
            <c:numRef>
              <c:f>Sheet1!$D$2:$D$147</c:f>
              <c:numCache>
                <c:formatCode>#,##0</c:formatCode>
                <c:ptCount val="14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8</c:v>
                </c:pt>
                <c:pt idx="101">
                  <c:v>9</c:v>
                </c:pt>
                <c:pt idx="102">
                  <c:v>6</c:v>
                </c:pt>
                <c:pt idx="103">
                  <c:v>7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17</c:v>
                </c:pt>
                <c:pt idx="125">
                  <c:v>19</c:v>
                </c:pt>
                <c:pt idx="126">
                  <c:v>18</c:v>
                </c:pt>
                <c:pt idx="127">
                  <c:v>19</c:v>
                </c:pt>
                <c:pt idx="128">
                  <c:v>21</c:v>
                </c:pt>
                <c:pt idx="129">
                  <c:v>20</c:v>
                </c:pt>
                <c:pt idx="130">
                  <c:v>19</c:v>
                </c:pt>
                <c:pt idx="131">
                  <c:v>19</c:v>
                </c:pt>
                <c:pt idx="132">
                  <c:v>19</c:v>
                </c:pt>
                <c:pt idx="133">
                  <c:v>16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19</c:v>
                </c:pt>
                <c:pt idx="143">
                  <c:v>17</c:v>
                </c:pt>
                <c:pt idx="144">
                  <c:v>17</c:v>
                </c:pt>
                <c:pt idx="145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145"/>
              <c:layout>
                <c:manualLayout>
                  <c:x val="-1.1791682017517797E-2"/>
                  <c:y val="-7.184913943683282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Sheet1!$A$2:$A$147</c:f>
              <c:numCache>
                <c:formatCode>m/d/yyyy</c:formatCode>
                <c:ptCount val="14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</c:numCache>
            </c:numRef>
          </c:cat>
          <c:val>
            <c:numRef>
              <c:f>Sheet1!$B$2:$B$147</c:f>
              <c:numCache>
                <c:formatCode>#,##0</c:formatCode>
                <c:ptCount val="146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Sheet1!$A$2:$A$147</c:f>
              <c:numCache>
                <c:formatCode>m/d/yyyy</c:formatCode>
                <c:ptCount val="14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</c:numCache>
            </c:numRef>
          </c:cat>
          <c:val>
            <c:numRef>
              <c:f>Sheet1!$C$2:$C$147</c:f>
              <c:numCache>
                <c:formatCode>General</c:formatCode>
                <c:ptCount val="14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25.01.2021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25.01.2021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25.01.2021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r>
              <a:rPr lang="cs-CZ" sz="3600" b="1" i="1" dirty="0"/>
              <a:t>- aktualizace 25. 01.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9892353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7874978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6630478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232282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988896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6 024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6 232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6 179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693695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4972</TotalTime>
  <Words>1047</Words>
  <Application>Microsoft Office PowerPoint</Application>
  <PresentationFormat>Širokoúhlá obrazovka</PresentationFormat>
  <Paragraphs>455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Lucie Brožová</cp:lastModifiedBy>
  <cp:revision>451</cp:revision>
  <dcterms:created xsi:type="dcterms:W3CDTF">2020-08-08T14:25:07Z</dcterms:created>
  <dcterms:modified xsi:type="dcterms:W3CDTF">2021-01-25T03:40:44Z</dcterms:modified>
</cp:coreProperties>
</file>