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Sheet1!$D$2:$D$148</c:f>
              <c:numCache>
                <c:formatCode>#,##0</c:formatCode>
                <c:ptCount val="14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581</c:v>
                </c:pt>
                <c:pt idx="69">
                  <c:v>608</c:v>
                </c:pt>
                <c:pt idx="70">
                  <c:v>604</c:v>
                </c:pt>
                <c:pt idx="71">
                  <c:v>580</c:v>
                </c:pt>
                <c:pt idx="72">
                  <c:v>557</c:v>
                </c:pt>
                <c:pt idx="73">
                  <c:v>544</c:v>
                </c:pt>
                <c:pt idx="74">
                  <c:v>525</c:v>
                </c:pt>
                <c:pt idx="75">
                  <c:v>516</c:v>
                </c:pt>
                <c:pt idx="76">
                  <c:v>501</c:v>
                </c:pt>
                <c:pt idx="77">
                  <c:v>469</c:v>
                </c:pt>
                <c:pt idx="78">
                  <c:v>472</c:v>
                </c:pt>
                <c:pt idx="79">
                  <c:v>465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317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507</c:v>
                </c:pt>
                <c:pt idx="126">
                  <c:v>532</c:v>
                </c:pt>
                <c:pt idx="127">
                  <c:v>551</c:v>
                </c:pt>
                <c:pt idx="128">
                  <c:v>556</c:v>
                </c:pt>
                <c:pt idx="129">
                  <c:v>525</c:v>
                </c:pt>
                <c:pt idx="130">
                  <c:v>521</c:v>
                </c:pt>
                <c:pt idx="131">
                  <c:v>540</c:v>
                </c:pt>
                <c:pt idx="132">
                  <c:v>557</c:v>
                </c:pt>
                <c:pt idx="133">
                  <c:v>555</c:v>
                </c:pt>
                <c:pt idx="134">
                  <c:v>565</c:v>
                </c:pt>
                <c:pt idx="135">
                  <c:v>581</c:v>
                </c:pt>
                <c:pt idx="136">
                  <c:v>592</c:v>
                </c:pt>
                <c:pt idx="137">
                  <c:v>577</c:v>
                </c:pt>
                <c:pt idx="138">
                  <c:v>585</c:v>
                </c:pt>
                <c:pt idx="139">
                  <c:v>582</c:v>
                </c:pt>
                <c:pt idx="140">
                  <c:v>565</c:v>
                </c:pt>
                <c:pt idx="141">
                  <c:v>546</c:v>
                </c:pt>
                <c:pt idx="142">
                  <c:v>538</c:v>
                </c:pt>
                <c:pt idx="143">
                  <c:v>524</c:v>
                </c:pt>
                <c:pt idx="144">
                  <c:v>514</c:v>
                </c:pt>
                <c:pt idx="145">
                  <c:v>515</c:v>
                </c:pt>
                <c:pt idx="146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46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Sheet1!$B$2:$B$148</c:f>
              <c:numCache>
                <c:formatCode>#,##0</c:formatCode>
                <c:ptCount val="14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Sheet1!$C$2:$C$148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Sheet1!$D$2:$D$148</c:f>
              <c:numCache>
                <c:formatCode>#,##0</c:formatCode>
                <c:ptCount val="14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965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3358</c:v>
                </c:pt>
                <c:pt idx="61">
                  <c:v>3443</c:v>
                </c:pt>
                <c:pt idx="62">
                  <c:v>3561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3352</c:v>
                </c:pt>
                <c:pt idx="68">
                  <c:v>3355</c:v>
                </c:pt>
                <c:pt idx="69">
                  <c:v>3293</c:v>
                </c:pt>
                <c:pt idx="70">
                  <c:v>3196</c:v>
                </c:pt>
                <c:pt idx="71">
                  <c:v>2961</c:v>
                </c:pt>
                <c:pt idx="72">
                  <c:v>2885</c:v>
                </c:pt>
                <c:pt idx="73">
                  <c:v>2744</c:v>
                </c:pt>
                <c:pt idx="74">
                  <c:v>2624</c:v>
                </c:pt>
                <c:pt idx="75">
                  <c:v>2550</c:v>
                </c:pt>
                <c:pt idx="76">
                  <c:v>2556</c:v>
                </c:pt>
                <c:pt idx="77">
                  <c:v>2481</c:v>
                </c:pt>
                <c:pt idx="78">
                  <c:v>2438</c:v>
                </c:pt>
                <c:pt idx="79">
                  <c:v>2360</c:v>
                </c:pt>
                <c:pt idx="80">
                  <c:v>2259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2019</c:v>
                </c:pt>
                <c:pt idx="86">
                  <c:v>1929</c:v>
                </c:pt>
                <c:pt idx="87">
                  <c:v>1809</c:v>
                </c:pt>
                <c:pt idx="88">
                  <c:v>1502</c:v>
                </c:pt>
                <c:pt idx="89">
                  <c:v>1540</c:v>
                </c:pt>
                <c:pt idx="90">
                  <c:v>1534</c:v>
                </c:pt>
                <c:pt idx="91">
                  <c:v>1526</c:v>
                </c:pt>
                <c:pt idx="92">
                  <c:v>1466</c:v>
                </c:pt>
                <c:pt idx="93">
                  <c:v>1462</c:v>
                </c:pt>
                <c:pt idx="94">
                  <c:v>1493</c:v>
                </c:pt>
                <c:pt idx="95">
                  <c:v>1478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1571</c:v>
                </c:pt>
                <c:pt idx="100">
                  <c:v>1590</c:v>
                </c:pt>
                <c:pt idx="101">
                  <c:v>1561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1679</c:v>
                </c:pt>
                <c:pt idx="111">
                  <c:v>1677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1744</c:v>
                </c:pt>
                <c:pt idx="116">
                  <c:v>1859</c:v>
                </c:pt>
                <c:pt idx="117">
                  <c:v>1985</c:v>
                </c:pt>
                <c:pt idx="118">
                  <c:v>2291</c:v>
                </c:pt>
                <c:pt idx="119">
                  <c:v>2345</c:v>
                </c:pt>
                <c:pt idx="120">
                  <c:v>2464</c:v>
                </c:pt>
                <c:pt idx="121">
                  <c:v>2484</c:v>
                </c:pt>
                <c:pt idx="122">
                  <c:v>2489</c:v>
                </c:pt>
                <c:pt idx="123">
                  <c:v>2676</c:v>
                </c:pt>
                <c:pt idx="124">
                  <c:v>2792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3067</c:v>
                </c:pt>
                <c:pt idx="129">
                  <c:v>2920</c:v>
                </c:pt>
                <c:pt idx="130">
                  <c:v>2961</c:v>
                </c:pt>
                <c:pt idx="131">
                  <c:v>2972</c:v>
                </c:pt>
                <c:pt idx="132">
                  <c:v>2983</c:v>
                </c:pt>
                <c:pt idx="133">
                  <c:v>3046</c:v>
                </c:pt>
                <c:pt idx="134">
                  <c:v>2961</c:v>
                </c:pt>
                <c:pt idx="135">
                  <c:v>2931</c:v>
                </c:pt>
                <c:pt idx="136">
                  <c:v>2877</c:v>
                </c:pt>
                <c:pt idx="137">
                  <c:v>2760</c:v>
                </c:pt>
                <c:pt idx="138">
                  <c:v>2751</c:v>
                </c:pt>
                <c:pt idx="139">
                  <c:v>2711</c:v>
                </c:pt>
                <c:pt idx="140">
                  <c:v>2633</c:v>
                </c:pt>
                <c:pt idx="141">
                  <c:v>2581</c:v>
                </c:pt>
                <c:pt idx="142">
                  <c:v>2577</c:v>
                </c:pt>
                <c:pt idx="143">
                  <c:v>2532</c:v>
                </c:pt>
                <c:pt idx="144">
                  <c:v>2449</c:v>
                </c:pt>
                <c:pt idx="145">
                  <c:v>2472</c:v>
                </c:pt>
                <c:pt idx="146">
                  <c:v>2458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46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Sheet1!$B$2:$B$148</c:f>
              <c:numCache>
                <c:formatCode>#,##0</c:formatCode>
                <c:ptCount val="14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Sheet1!$C$2:$C$148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Sheet1!$D$2:$D$148</c:f>
              <c:numCache>
                <c:formatCode>#,##0</c:formatCode>
                <c:ptCount val="147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1173</c:v>
                </c:pt>
                <c:pt idx="64">
                  <c:v>1160</c:v>
                </c:pt>
                <c:pt idx="65">
                  <c:v>1171</c:v>
                </c:pt>
                <c:pt idx="66">
                  <c:v>1210</c:v>
                </c:pt>
                <c:pt idx="67">
                  <c:v>1156</c:v>
                </c:pt>
                <c:pt idx="68">
                  <c:v>1165</c:v>
                </c:pt>
                <c:pt idx="69">
                  <c:v>1179</c:v>
                </c:pt>
                <c:pt idx="70">
                  <c:v>1167</c:v>
                </c:pt>
                <c:pt idx="71">
                  <c:v>1106</c:v>
                </c:pt>
                <c:pt idx="72">
                  <c:v>1103</c:v>
                </c:pt>
                <c:pt idx="73">
                  <c:v>1097</c:v>
                </c:pt>
                <c:pt idx="74">
                  <c:v>1065</c:v>
                </c:pt>
                <c:pt idx="75">
                  <c:v>1040</c:v>
                </c:pt>
                <c:pt idx="76">
                  <c:v>1033</c:v>
                </c:pt>
                <c:pt idx="77">
                  <c:v>989</c:v>
                </c:pt>
                <c:pt idx="78">
                  <c:v>1000</c:v>
                </c:pt>
                <c:pt idx="79">
                  <c:v>969</c:v>
                </c:pt>
                <c:pt idx="80">
                  <c:v>955</c:v>
                </c:pt>
                <c:pt idx="81">
                  <c:v>938</c:v>
                </c:pt>
                <c:pt idx="82">
                  <c:v>953</c:v>
                </c:pt>
                <c:pt idx="83">
                  <c:v>944</c:v>
                </c:pt>
                <c:pt idx="84">
                  <c:v>873</c:v>
                </c:pt>
                <c:pt idx="85">
                  <c:v>850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706</c:v>
                </c:pt>
                <c:pt idx="93">
                  <c:v>707</c:v>
                </c:pt>
                <c:pt idx="94">
                  <c:v>703</c:v>
                </c:pt>
                <c:pt idx="95">
                  <c:v>680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725</c:v>
                </c:pt>
                <c:pt idx="105">
                  <c:v>721</c:v>
                </c:pt>
                <c:pt idx="106">
                  <c:v>734</c:v>
                </c:pt>
                <c:pt idx="107">
                  <c:v>719</c:v>
                </c:pt>
                <c:pt idx="108">
                  <c:v>722</c:v>
                </c:pt>
                <c:pt idx="109">
                  <c:v>736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741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938</c:v>
                </c:pt>
                <c:pt idx="120">
                  <c:v>952</c:v>
                </c:pt>
                <c:pt idx="121">
                  <c:v>968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1143</c:v>
                </c:pt>
                <c:pt idx="128">
                  <c:v>1137</c:v>
                </c:pt>
                <c:pt idx="129">
                  <c:v>1131</c:v>
                </c:pt>
                <c:pt idx="130">
                  <c:v>1140</c:v>
                </c:pt>
                <c:pt idx="131">
                  <c:v>1168</c:v>
                </c:pt>
                <c:pt idx="132">
                  <c:v>1181</c:v>
                </c:pt>
                <c:pt idx="133">
                  <c:v>1164</c:v>
                </c:pt>
                <c:pt idx="134">
                  <c:v>1165</c:v>
                </c:pt>
                <c:pt idx="135">
                  <c:v>1174</c:v>
                </c:pt>
                <c:pt idx="136">
                  <c:v>1165</c:v>
                </c:pt>
                <c:pt idx="137">
                  <c:v>1152</c:v>
                </c:pt>
                <c:pt idx="138">
                  <c:v>1127</c:v>
                </c:pt>
                <c:pt idx="139">
                  <c:v>1154</c:v>
                </c:pt>
                <c:pt idx="140">
                  <c:v>1131</c:v>
                </c:pt>
                <c:pt idx="141">
                  <c:v>1103</c:v>
                </c:pt>
                <c:pt idx="142">
                  <c:v>1097</c:v>
                </c:pt>
                <c:pt idx="143">
                  <c:v>1097</c:v>
                </c:pt>
                <c:pt idx="144">
                  <c:v>1073</c:v>
                </c:pt>
                <c:pt idx="145">
                  <c:v>1038</c:v>
                </c:pt>
                <c:pt idx="146">
                  <c:v>1023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6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Sheet1!$B$2:$B$148</c:f>
              <c:numCache>
                <c:formatCode>#,##0</c:formatCode>
                <c:ptCount val="14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Sheet1!$C$2:$C$148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Sheet1!$D$2:$D$148</c:f>
              <c:numCache>
                <c:formatCode>#,##0</c:formatCode>
                <c:ptCount val="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18</c:v>
                </c:pt>
                <c:pt idx="145">
                  <c:v>17</c:v>
                </c:pt>
                <c:pt idx="14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46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Sheet1!$B$2:$B$148</c:f>
              <c:numCache>
                <c:formatCode>#,##0</c:formatCode>
                <c:ptCount val="14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Sheet1!$A$2:$A$148</c:f>
              <c:numCache>
                <c:formatCode>m/d/yyyy</c:formatCode>
                <c:ptCount val="14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</c:numCache>
            </c:numRef>
          </c:cat>
          <c:val>
            <c:numRef>
              <c:f>Sheet1!$C$2:$C$148</c:f>
              <c:numCache>
                <c:formatCode>General</c:formatCode>
                <c:ptCount val="1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26.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5529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3324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48164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5909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0340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8049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452</cp:revision>
  <dcterms:created xsi:type="dcterms:W3CDTF">2020-08-08T14:25:07Z</dcterms:created>
  <dcterms:modified xsi:type="dcterms:W3CDTF">2021-01-26T03:40:47Z</dcterms:modified>
</cp:coreProperties>
</file>