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50" d="100"/>
          <a:sy n="150" d="100"/>
        </p:scale>
        <p:origin x="13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Sheet1!$D$2:$D$149</c:f>
              <c:numCache>
                <c:formatCode>#,##0</c:formatCode>
                <c:ptCount val="14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556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317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533</c:v>
                </c:pt>
                <c:pt idx="127">
                  <c:v>552</c:v>
                </c:pt>
                <c:pt idx="128">
                  <c:v>557</c:v>
                </c:pt>
                <c:pt idx="129">
                  <c:v>527</c:v>
                </c:pt>
                <c:pt idx="130">
                  <c:v>523</c:v>
                </c:pt>
                <c:pt idx="131">
                  <c:v>542</c:v>
                </c:pt>
                <c:pt idx="132">
                  <c:v>560</c:v>
                </c:pt>
                <c:pt idx="133">
                  <c:v>557</c:v>
                </c:pt>
                <c:pt idx="134">
                  <c:v>567</c:v>
                </c:pt>
                <c:pt idx="135">
                  <c:v>584</c:v>
                </c:pt>
                <c:pt idx="136">
                  <c:v>596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571</c:v>
                </c:pt>
                <c:pt idx="141">
                  <c:v>550</c:v>
                </c:pt>
                <c:pt idx="142">
                  <c:v>542</c:v>
                </c:pt>
                <c:pt idx="143">
                  <c:v>528</c:v>
                </c:pt>
                <c:pt idx="144">
                  <c:v>522</c:v>
                </c:pt>
                <c:pt idx="145">
                  <c:v>526</c:v>
                </c:pt>
                <c:pt idx="146">
                  <c:v>527</c:v>
                </c:pt>
                <c:pt idx="147">
                  <c:v>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47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Sheet1!$B$2:$B$149</c:f>
              <c:numCache>
                <c:formatCode>#,##0</c:formatCode>
                <c:ptCount val="14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Sheet1!$C$2:$C$149</c:f>
              <c:numCache>
                <c:formatCode>General</c:formatCode>
                <c:ptCount val="1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Sheet1!$D$2:$D$149</c:f>
              <c:numCache>
                <c:formatCode>#,##0</c:formatCode>
                <c:ptCount val="14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3358</c:v>
                </c:pt>
                <c:pt idx="61">
                  <c:v>3443</c:v>
                </c:pt>
                <c:pt idx="62">
                  <c:v>3561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3351</c:v>
                </c:pt>
                <c:pt idx="68">
                  <c:v>3355</c:v>
                </c:pt>
                <c:pt idx="69">
                  <c:v>3292</c:v>
                </c:pt>
                <c:pt idx="70">
                  <c:v>3198</c:v>
                </c:pt>
                <c:pt idx="71">
                  <c:v>2965</c:v>
                </c:pt>
                <c:pt idx="72">
                  <c:v>2890</c:v>
                </c:pt>
                <c:pt idx="73">
                  <c:v>2751</c:v>
                </c:pt>
                <c:pt idx="74">
                  <c:v>2631</c:v>
                </c:pt>
                <c:pt idx="75">
                  <c:v>2557</c:v>
                </c:pt>
                <c:pt idx="76">
                  <c:v>2563</c:v>
                </c:pt>
                <c:pt idx="77">
                  <c:v>2487</c:v>
                </c:pt>
                <c:pt idx="78">
                  <c:v>2446</c:v>
                </c:pt>
                <c:pt idx="79">
                  <c:v>2368</c:v>
                </c:pt>
                <c:pt idx="80">
                  <c:v>2268</c:v>
                </c:pt>
                <c:pt idx="81">
                  <c:v>2144</c:v>
                </c:pt>
                <c:pt idx="82">
                  <c:v>2126</c:v>
                </c:pt>
                <c:pt idx="83">
                  <c:v>2157</c:v>
                </c:pt>
                <c:pt idx="84">
                  <c:v>2097</c:v>
                </c:pt>
                <c:pt idx="85">
                  <c:v>2025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1544</c:v>
                </c:pt>
                <c:pt idx="90">
                  <c:v>1538</c:v>
                </c:pt>
                <c:pt idx="91">
                  <c:v>1530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1571</c:v>
                </c:pt>
                <c:pt idx="100">
                  <c:v>1590</c:v>
                </c:pt>
                <c:pt idx="101">
                  <c:v>1560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1679</c:v>
                </c:pt>
                <c:pt idx="111">
                  <c:v>1677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1744</c:v>
                </c:pt>
                <c:pt idx="116">
                  <c:v>1858</c:v>
                </c:pt>
                <c:pt idx="117">
                  <c:v>1984</c:v>
                </c:pt>
                <c:pt idx="118">
                  <c:v>2291</c:v>
                </c:pt>
                <c:pt idx="119">
                  <c:v>2345</c:v>
                </c:pt>
                <c:pt idx="120">
                  <c:v>2464</c:v>
                </c:pt>
                <c:pt idx="121">
                  <c:v>2484</c:v>
                </c:pt>
                <c:pt idx="122">
                  <c:v>2489</c:v>
                </c:pt>
                <c:pt idx="123">
                  <c:v>2675</c:v>
                </c:pt>
                <c:pt idx="124">
                  <c:v>2790</c:v>
                </c:pt>
                <c:pt idx="125">
                  <c:v>3007</c:v>
                </c:pt>
                <c:pt idx="126">
                  <c:v>3035</c:v>
                </c:pt>
                <c:pt idx="127">
                  <c:v>3070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2970</c:v>
                </c:pt>
                <c:pt idx="132">
                  <c:v>2983</c:v>
                </c:pt>
                <c:pt idx="133">
                  <c:v>3045</c:v>
                </c:pt>
                <c:pt idx="134">
                  <c:v>2959</c:v>
                </c:pt>
                <c:pt idx="135">
                  <c:v>2929</c:v>
                </c:pt>
                <c:pt idx="136">
                  <c:v>2875</c:v>
                </c:pt>
                <c:pt idx="137">
                  <c:v>2758</c:v>
                </c:pt>
                <c:pt idx="138">
                  <c:v>2746</c:v>
                </c:pt>
                <c:pt idx="139">
                  <c:v>2705</c:v>
                </c:pt>
                <c:pt idx="140">
                  <c:v>2630</c:v>
                </c:pt>
                <c:pt idx="141">
                  <c:v>2581</c:v>
                </c:pt>
                <c:pt idx="142">
                  <c:v>2584</c:v>
                </c:pt>
                <c:pt idx="143">
                  <c:v>2542</c:v>
                </c:pt>
                <c:pt idx="144">
                  <c:v>2474</c:v>
                </c:pt>
                <c:pt idx="145">
                  <c:v>2486</c:v>
                </c:pt>
                <c:pt idx="146">
                  <c:v>2530</c:v>
                </c:pt>
                <c:pt idx="147">
                  <c:v>2458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47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Sheet1!$B$2:$B$149</c:f>
              <c:numCache>
                <c:formatCode>#,##0</c:formatCode>
                <c:ptCount val="14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Sheet1!$C$2:$C$149</c:f>
              <c:numCache>
                <c:formatCode>General</c:formatCode>
                <c:ptCount val="1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Sheet1!$D$2:$D$149</c:f>
              <c:numCache>
                <c:formatCode>#,##0</c:formatCode>
                <c:ptCount val="148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1173</c:v>
                </c:pt>
                <c:pt idx="64">
                  <c:v>1160</c:v>
                </c:pt>
                <c:pt idx="65">
                  <c:v>1171</c:v>
                </c:pt>
                <c:pt idx="66">
                  <c:v>1210</c:v>
                </c:pt>
                <c:pt idx="67">
                  <c:v>1155</c:v>
                </c:pt>
                <c:pt idx="68">
                  <c:v>1164</c:v>
                </c:pt>
                <c:pt idx="69">
                  <c:v>1179</c:v>
                </c:pt>
                <c:pt idx="70">
                  <c:v>1167</c:v>
                </c:pt>
                <c:pt idx="71">
                  <c:v>1106</c:v>
                </c:pt>
                <c:pt idx="72">
                  <c:v>1103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1034</c:v>
                </c:pt>
                <c:pt idx="77">
                  <c:v>990</c:v>
                </c:pt>
                <c:pt idx="78">
                  <c:v>1001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873</c:v>
                </c:pt>
                <c:pt idx="85">
                  <c:v>850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724</c:v>
                </c:pt>
                <c:pt idx="92">
                  <c:v>707</c:v>
                </c:pt>
                <c:pt idx="93">
                  <c:v>708</c:v>
                </c:pt>
                <c:pt idx="94">
                  <c:v>704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725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736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741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905</c:v>
                </c:pt>
                <c:pt idx="119">
                  <c:v>938</c:v>
                </c:pt>
                <c:pt idx="120">
                  <c:v>952</c:v>
                </c:pt>
                <c:pt idx="121">
                  <c:v>968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1143</c:v>
                </c:pt>
                <c:pt idx="128">
                  <c:v>1137</c:v>
                </c:pt>
                <c:pt idx="129">
                  <c:v>1131</c:v>
                </c:pt>
                <c:pt idx="130">
                  <c:v>1140</c:v>
                </c:pt>
                <c:pt idx="131">
                  <c:v>1168</c:v>
                </c:pt>
                <c:pt idx="132">
                  <c:v>1181</c:v>
                </c:pt>
                <c:pt idx="133">
                  <c:v>1164</c:v>
                </c:pt>
                <c:pt idx="134">
                  <c:v>1165</c:v>
                </c:pt>
                <c:pt idx="135">
                  <c:v>1174</c:v>
                </c:pt>
                <c:pt idx="136">
                  <c:v>1167</c:v>
                </c:pt>
                <c:pt idx="137">
                  <c:v>1154</c:v>
                </c:pt>
                <c:pt idx="138">
                  <c:v>1128</c:v>
                </c:pt>
                <c:pt idx="139">
                  <c:v>1155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1100</c:v>
                </c:pt>
                <c:pt idx="144">
                  <c:v>1083</c:v>
                </c:pt>
                <c:pt idx="145">
                  <c:v>1054</c:v>
                </c:pt>
                <c:pt idx="146">
                  <c:v>1073</c:v>
                </c:pt>
                <c:pt idx="147">
                  <c:v>1002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7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Sheet1!$B$2:$B$149</c:f>
              <c:numCache>
                <c:formatCode>#,##0</c:formatCode>
                <c:ptCount val="14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Sheet1!$C$2:$C$149</c:f>
              <c:numCache>
                <c:formatCode>General</c:formatCode>
                <c:ptCount val="1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Sheet1!$D$2:$D$149</c:f>
              <c:numCache>
                <c:formatCode>#,##0</c:formatCode>
                <c:ptCount val="1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18</c:v>
                </c:pt>
                <c:pt idx="145">
                  <c:v>17</c:v>
                </c:pt>
                <c:pt idx="146">
                  <c:v>17</c:v>
                </c:pt>
                <c:pt idx="14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47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Sheet1!$B$2:$B$149</c:f>
              <c:numCache>
                <c:formatCode>#,##0</c:formatCode>
                <c:ptCount val="14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Sheet1!$A$2:$A$149</c:f>
              <c:numCache>
                <c:formatCode>m/d/yyyy</c:formatCode>
                <c:ptCount val="1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</c:numCache>
            </c:numRef>
          </c:cat>
          <c:val>
            <c:numRef>
              <c:f>Sheet1!$C$2:$C$149</c:f>
              <c:numCache>
                <c:formatCode>General</c:formatCode>
                <c:ptCount val="1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27.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18434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67964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73348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81574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88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1055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453</cp:revision>
  <dcterms:created xsi:type="dcterms:W3CDTF">2020-08-08T14:25:07Z</dcterms:created>
  <dcterms:modified xsi:type="dcterms:W3CDTF">2021-01-27T03:39:23Z</dcterms:modified>
</cp:coreProperties>
</file>