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50" d="100"/>
          <a:sy n="150" d="100"/>
        </p:scale>
        <p:origin x="13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Sheet1!$D$2:$D$150</c:f>
              <c:numCache>
                <c:formatCode>#,##0</c:formatCode>
                <c:ptCount val="149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556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317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313</c:v>
                </c:pt>
                <c:pt idx="113">
                  <c:v>327</c:v>
                </c:pt>
                <c:pt idx="114">
                  <c:v>316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425</c:v>
                </c:pt>
                <c:pt idx="121">
                  <c:v>434</c:v>
                </c:pt>
                <c:pt idx="122">
                  <c:v>432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534</c:v>
                </c:pt>
                <c:pt idx="127">
                  <c:v>553</c:v>
                </c:pt>
                <c:pt idx="128">
                  <c:v>558</c:v>
                </c:pt>
                <c:pt idx="129">
                  <c:v>528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558</c:v>
                </c:pt>
                <c:pt idx="134">
                  <c:v>568</c:v>
                </c:pt>
                <c:pt idx="135">
                  <c:v>585</c:v>
                </c:pt>
                <c:pt idx="136">
                  <c:v>597</c:v>
                </c:pt>
                <c:pt idx="137">
                  <c:v>582</c:v>
                </c:pt>
                <c:pt idx="138">
                  <c:v>590</c:v>
                </c:pt>
                <c:pt idx="139">
                  <c:v>586</c:v>
                </c:pt>
                <c:pt idx="140">
                  <c:v>571</c:v>
                </c:pt>
                <c:pt idx="141">
                  <c:v>550</c:v>
                </c:pt>
                <c:pt idx="142">
                  <c:v>545</c:v>
                </c:pt>
                <c:pt idx="143">
                  <c:v>529</c:v>
                </c:pt>
                <c:pt idx="144">
                  <c:v>526</c:v>
                </c:pt>
                <c:pt idx="145">
                  <c:v>528</c:v>
                </c:pt>
                <c:pt idx="146">
                  <c:v>529</c:v>
                </c:pt>
                <c:pt idx="147">
                  <c:v>533</c:v>
                </c:pt>
                <c:pt idx="148">
                  <c:v>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48"/>
              <c:layout>
                <c:manualLayout>
                  <c:x val="-2.3583364035035595E-3"/>
                  <c:y val="-4.9396283362822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Sheet1!$B$2:$B$150</c:f>
              <c:numCache>
                <c:formatCode>#,##0</c:formatCode>
                <c:ptCount val="14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Sheet1!$C$2:$C$150</c:f>
              <c:numCache>
                <c:formatCode>General</c:formatCode>
                <c:ptCount val="1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Sheet1!$D$2:$D$150</c:f>
              <c:numCache>
                <c:formatCode>#,##0</c:formatCode>
                <c:ptCount val="149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2317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3558</c:v>
                </c:pt>
                <c:pt idx="65">
                  <c:v>3485</c:v>
                </c:pt>
                <c:pt idx="66">
                  <c:v>3422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3197</c:v>
                </c:pt>
                <c:pt idx="71">
                  <c:v>2964</c:v>
                </c:pt>
                <c:pt idx="72">
                  <c:v>2889</c:v>
                </c:pt>
                <c:pt idx="73">
                  <c:v>2748</c:v>
                </c:pt>
                <c:pt idx="74">
                  <c:v>2628</c:v>
                </c:pt>
                <c:pt idx="75">
                  <c:v>2553</c:v>
                </c:pt>
                <c:pt idx="76">
                  <c:v>2559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2143</c:v>
                </c:pt>
                <c:pt idx="82">
                  <c:v>2126</c:v>
                </c:pt>
                <c:pt idx="83">
                  <c:v>2156</c:v>
                </c:pt>
                <c:pt idx="84">
                  <c:v>2096</c:v>
                </c:pt>
                <c:pt idx="85">
                  <c:v>2026</c:v>
                </c:pt>
                <c:pt idx="86">
                  <c:v>1933</c:v>
                </c:pt>
                <c:pt idx="87">
                  <c:v>1813</c:v>
                </c:pt>
                <c:pt idx="88">
                  <c:v>1506</c:v>
                </c:pt>
                <c:pt idx="89">
                  <c:v>1544</c:v>
                </c:pt>
                <c:pt idx="90">
                  <c:v>1538</c:v>
                </c:pt>
                <c:pt idx="91">
                  <c:v>1530</c:v>
                </c:pt>
                <c:pt idx="92">
                  <c:v>1469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1560</c:v>
                </c:pt>
                <c:pt idx="102">
                  <c:v>1604</c:v>
                </c:pt>
                <c:pt idx="103">
                  <c:v>1641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1678</c:v>
                </c:pt>
                <c:pt idx="111">
                  <c:v>1676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1860</c:v>
                </c:pt>
                <c:pt idx="117">
                  <c:v>1986</c:v>
                </c:pt>
                <c:pt idx="118">
                  <c:v>2293</c:v>
                </c:pt>
                <c:pt idx="119">
                  <c:v>2347</c:v>
                </c:pt>
                <c:pt idx="120">
                  <c:v>2467</c:v>
                </c:pt>
                <c:pt idx="121">
                  <c:v>2488</c:v>
                </c:pt>
                <c:pt idx="122">
                  <c:v>2492</c:v>
                </c:pt>
                <c:pt idx="123">
                  <c:v>2678</c:v>
                </c:pt>
                <c:pt idx="124">
                  <c:v>2793</c:v>
                </c:pt>
                <c:pt idx="125">
                  <c:v>3013</c:v>
                </c:pt>
                <c:pt idx="126">
                  <c:v>3038</c:v>
                </c:pt>
                <c:pt idx="127">
                  <c:v>3074</c:v>
                </c:pt>
                <c:pt idx="128">
                  <c:v>3068</c:v>
                </c:pt>
                <c:pt idx="129">
                  <c:v>2919</c:v>
                </c:pt>
                <c:pt idx="130">
                  <c:v>2961</c:v>
                </c:pt>
                <c:pt idx="131">
                  <c:v>2972</c:v>
                </c:pt>
                <c:pt idx="132">
                  <c:v>2981</c:v>
                </c:pt>
                <c:pt idx="133">
                  <c:v>3044</c:v>
                </c:pt>
                <c:pt idx="134">
                  <c:v>2960</c:v>
                </c:pt>
                <c:pt idx="135">
                  <c:v>2931</c:v>
                </c:pt>
                <c:pt idx="136">
                  <c:v>2877</c:v>
                </c:pt>
                <c:pt idx="137">
                  <c:v>2760</c:v>
                </c:pt>
                <c:pt idx="138">
                  <c:v>2747</c:v>
                </c:pt>
                <c:pt idx="139">
                  <c:v>2707</c:v>
                </c:pt>
                <c:pt idx="140">
                  <c:v>2632</c:v>
                </c:pt>
                <c:pt idx="141">
                  <c:v>2585</c:v>
                </c:pt>
                <c:pt idx="142">
                  <c:v>2586</c:v>
                </c:pt>
                <c:pt idx="143">
                  <c:v>2548</c:v>
                </c:pt>
                <c:pt idx="144">
                  <c:v>2496</c:v>
                </c:pt>
                <c:pt idx="145">
                  <c:v>2500</c:v>
                </c:pt>
                <c:pt idx="146">
                  <c:v>2538</c:v>
                </c:pt>
                <c:pt idx="147">
                  <c:v>2536</c:v>
                </c:pt>
                <c:pt idx="148">
                  <c:v>2388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48"/>
              <c:layout>
                <c:manualLayout>
                  <c:x val="0"/>
                  <c:y val="-7.63397106516349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Sheet1!$B$2:$B$150</c:f>
              <c:numCache>
                <c:formatCode>#,##0</c:formatCode>
                <c:ptCount val="14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Sheet1!$C$2:$C$150</c:f>
              <c:numCache>
                <c:formatCode>General</c:formatCode>
                <c:ptCount val="1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Sheet1!$D$2:$D$150</c:f>
              <c:numCache>
                <c:formatCode>#,##0</c:formatCode>
                <c:ptCount val="149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748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1166</c:v>
                </c:pt>
                <c:pt idx="71">
                  <c:v>1105</c:v>
                </c:pt>
                <c:pt idx="72">
                  <c:v>1102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1002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724</c:v>
                </c:pt>
                <c:pt idx="92">
                  <c:v>707</c:v>
                </c:pt>
                <c:pt idx="93">
                  <c:v>708</c:v>
                </c:pt>
                <c:pt idx="94">
                  <c:v>704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754</c:v>
                </c:pt>
                <c:pt idx="112">
                  <c:v>759</c:v>
                </c:pt>
                <c:pt idx="113">
                  <c:v>768</c:v>
                </c:pt>
                <c:pt idx="114">
                  <c:v>740</c:v>
                </c:pt>
                <c:pt idx="115">
                  <c:v>760</c:v>
                </c:pt>
                <c:pt idx="116">
                  <c:v>799</c:v>
                </c:pt>
                <c:pt idx="117">
                  <c:v>840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946</c:v>
                </c:pt>
                <c:pt idx="123">
                  <c:v>957</c:v>
                </c:pt>
                <c:pt idx="124">
                  <c:v>1000</c:v>
                </c:pt>
                <c:pt idx="125">
                  <c:v>1086</c:v>
                </c:pt>
                <c:pt idx="126">
                  <c:v>1109</c:v>
                </c:pt>
                <c:pt idx="127">
                  <c:v>1145</c:v>
                </c:pt>
                <c:pt idx="128">
                  <c:v>1138</c:v>
                </c:pt>
                <c:pt idx="129">
                  <c:v>1131</c:v>
                </c:pt>
                <c:pt idx="130">
                  <c:v>1140</c:v>
                </c:pt>
                <c:pt idx="131">
                  <c:v>1168</c:v>
                </c:pt>
                <c:pt idx="132">
                  <c:v>1181</c:v>
                </c:pt>
                <c:pt idx="133">
                  <c:v>1164</c:v>
                </c:pt>
                <c:pt idx="134">
                  <c:v>1166</c:v>
                </c:pt>
                <c:pt idx="135">
                  <c:v>1175</c:v>
                </c:pt>
                <c:pt idx="136">
                  <c:v>1169</c:v>
                </c:pt>
                <c:pt idx="137">
                  <c:v>1155</c:v>
                </c:pt>
                <c:pt idx="138">
                  <c:v>1129</c:v>
                </c:pt>
                <c:pt idx="139">
                  <c:v>1155</c:v>
                </c:pt>
                <c:pt idx="140">
                  <c:v>1133</c:v>
                </c:pt>
                <c:pt idx="141">
                  <c:v>1107</c:v>
                </c:pt>
                <c:pt idx="142">
                  <c:v>1104</c:v>
                </c:pt>
                <c:pt idx="143">
                  <c:v>1103</c:v>
                </c:pt>
                <c:pt idx="144">
                  <c:v>1087</c:v>
                </c:pt>
                <c:pt idx="145">
                  <c:v>1056</c:v>
                </c:pt>
                <c:pt idx="146">
                  <c:v>1081</c:v>
                </c:pt>
                <c:pt idx="147">
                  <c:v>1039</c:v>
                </c:pt>
                <c:pt idx="148">
                  <c:v>1006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48"/>
              <c:layout>
                <c:manualLayout>
                  <c:x val="-1.1791682017517797E-2"/>
                  <c:y val="-0.246981416814112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Sheet1!$B$2:$B$150</c:f>
              <c:numCache>
                <c:formatCode>#,##0</c:formatCode>
                <c:ptCount val="14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Sheet1!$C$2:$C$150</c:f>
              <c:numCache>
                <c:formatCode>General</c:formatCode>
                <c:ptCount val="1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Sheet1!$D$2:$D$150</c:f>
              <c:numCache>
                <c:formatCode>#,##0</c:formatCode>
                <c:ptCount val="1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15</c:v>
                </c:pt>
                <c:pt idx="14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48"/>
              <c:layout>
                <c:manualLayout>
                  <c:x val="-1.1791682017517797E-2"/>
                  <c:y val="-7.1849139436832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Sheet1!$B$2:$B$150</c:f>
              <c:numCache>
                <c:formatCode>#,##0</c:formatCode>
                <c:ptCount val="14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Sheet1!$A$2:$A$150</c:f>
              <c:numCache>
                <c:formatCode>m/d/yyyy</c:formatCode>
                <c:ptCount val="14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</c:numCache>
            </c:numRef>
          </c:cat>
          <c:val>
            <c:numRef>
              <c:f>Sheet1!$C$2:$C$150</c:f>
              <c:numCache>
                <c:formatCode>General</c:formatCode>
                <c:ptCount val="1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28.01.2021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28.01.2021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28. </a:t>
            </a:r>
            <a:r>
              <a:rPr lang="cs-CZ" sz="3600" b="1" i="1" dirty="0"/>
              <a:t>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78165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178285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10281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11459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4854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7590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455</cp:revision>
  <dcterms:created xsi:type="dcterms:W3CDTF">2020-08-08T14:25:07Z</dcterms:created>
  <dcterms:modified xsi:type="dcterms:W3CDTF">2021-01-28T03:46:14Z</dcterms:modified>
</cp:coreProperties>
</file>