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50" d="100"/>
          <a:sy n="150" d="100"/>
        </p:scale>
        <p:origin x="13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Sheet1!$D$2:$D$151</c:f>
              <c:numCache>
                <c:formatCode>#,##0</c:formatCode>
                <c:ptCount val="150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580</c:v>
                </c:pt>
                <c:pt idx="69">
                  <c:v>607</c:v>
                </c:pt>
                <c:pt idx="70">
                  <c:v>603</c:v>
                </c:pt>
                <c:pt idx="71">
                  <c:v>579</c:v>
                </c:pt>
                <c:pt idx="72">
                  <c:v>555</c:v>
                </c:pt>
                <c:pt idx="73">
                  <c:v>543</c:v>
                </c:pt>
                <c:pt idx="74">
                  <c:v>524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471</c:v>
                </c:pt>
                <c:pt idx="79">
                  <c:v>466</c:v>
                </c:pt>
                <c:pt idx="80">
                  <c:v>447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316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307</c:v>
                </c:pt>
                <c:pt idx="106">
                  <c:v>311</c:v>
                </c:pt>
                <c:pt idx="107">
                  <c:v>297</c:v>
                </c:pt>
                <c:pt idx="108">
                  <c:v>308</c:v>
                </c:pt>
                <c:pt idx="109">
                  <c:v>303</c:v>
                </c:pt>
                <c:pt idx="110">
                  <c:v>297</c:v>
                </c:pt>
                <c:pt idx="111">
                  <c:v>302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425</c:v>
                </c:pt>
                <c:pt idx="121">
                  <c:v>434</c:v>
                </c:pt>
                <c:pt idx="122">
                  <c:v>432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534</c:v>
                </c:pt>
                <c:pt idx="127">
                  <c:v>553</c:v>
                </c:pt>
                <c:pt idx="128">
                  <c:v>558</c:v>
                </c:pt>
                <c:pt idx="129">
                  <c:v>528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558</c:v>
                </c:pt>
                <c:pt idx="134">
                  <c:v>568</c:v>
                </c:pt>
                <c:pt idx="135">
                  <c:v>585</c:v>
                </c:pt>
                <c:pt idx="136">
                  <c:v>597</c:v>
                </c:pt>
                <c:pt idx="137">
                  <c:v>582</c:v>
                </c:pt>
                <c:pt idx="138">
                  <c:v>590</c:v>
                </c:pt>
                <c:pt idx="139">
                  <c:v>586</c:v>
                </c:pt>
                <c:pt idx="140">
                  <c:v>571</c:v>
                </c:pt>
                <c:pt idx="141">
                  <c:v>550</c:v>
                </c:pt>
                <c:pt idx="142">
                  <c:v>545</c:v>
                </c:pt>
                <c:pt idx="143">
                  <c:v>529</c:v>
                </c:pt>
                <c:pt idx="144">
                  <c:v>526</c:v>
                </c:pt>
                <c:pt idx="145">
                  <c:v>528</c:v>
                </c:pt>
                <c:pt idx="146">
                  <c:v>529</c:v>
                </c:pt>
                <c:pt idx="147">
                  <c:v>535</c:v>
                </c:pt>
                <c:pt idx="148">
                  <c:v>531</c:v>
                </c:pt>
                <c:pt idx="149">
                  <c:v>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49"/>
              <c:layout>
                <c:manualLayout>
                  <c:x val="-2.3583364035035595E-3"/>
                  <c:y val="-4.9396283362822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Sheet1!$B$2:$B$151</c:f>
              <c:numCache>
                <c:formatCode>#,##0</c:formatCode>
                <c:ptCount val="15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Sheet1!$C$2:$C$151</c:f>
              <c:numCache>
                <c:formatCode>General</c:formatCode>
                <c:ptCount val="15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Sheet1!$D$2:$D$151</c:f>
              <c:numCache>
                <c:formatCode>#,##0</c:formatCode>
                <c:ptCount val="150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3357</c:v>
                </c:pt>
                <c:pt idx="61">
                  <c:v>3441</c:v>
                </c:pt>
                <c:pt idx="62">
                  <c:v>3559</c:v>
                </c:pt>
                <c:pt idx="63">
                  <c:v>3580</c:v>
                </c:pt>
                <c:pt idx="64">
                  <c:v>3558</c:v>
                </c:pt>
                <c:pt idx="65">
                  <c:v>3485</c:v>
                </c:pt>
                <c:pt idx="66">
                  <c:v>3422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3196</c:v>
                </c:pt>
                <c:pt idx="71">
                  <c:v>2964</c:v>
                </c:pt>
                <c:pt idx="72">
                  <c:v>2888</c:v>
                </c:pt>
                <c:pt idx="73">
                  <c:v>2748</c:v>
                </c:pt>
                <c:pt idx="74">
                  <c:v>2628</c:v>
                </c:pt>
                <c:pt idx="75">
                  <c:v>2553</c:v>
                </c:pt>
                <c:pt idx="76">
                  <c:v>2559</c:v>
                </c:pt>
                <c:pt idx="77">
                  <c:v>2483</c:v>
                </c:pt>
                <c:pt idx="78">
                  <c:v>2443</c:v>
                </c:pt>
                <c:pt idx="79">
                  <c:v>2365</c:v>
                </c:pt>
                <c:pt idx="80">
                  <c:v>2267</c:v>
                </c:pt>
                <c:pt idx="81">
                  <c:v>2143</c:v>
                </c:pt>
                <c:pt idx="82">
                  <c:v>2125</c:v>
                </c:pt>
                <c:pt idx="83">
                  <c:v>2156</c:v>
                </c:pt>
                <c:pt idx="84">
                  <c:v>2096</c:v>
                </c:pt>
                <c:pt idx="85">
                  <c:v>2025</c:v>
                </c:pt>
                <c:pt idx="86">
                  <c:v>1933</c:v>
                </c:pt>
                <c:pt idx="87">
                  <c:v>1813</c:v>
                </c:pt>
                <c:pt idx="88">
                  <c:v>1506</c:v>
                </c:pt>
                <c:pt idx="89">
                  <c:v>1544</c:v>
                </c:pt>
                <c:pt idx="90">
                  <c:v>1538</c:v>
                </c:pt>
                <c:pt idx="91">
                  <c:v>1530</c:v>
                </c:pt>
                <c:pt idx="92">
                  <c:v>1469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1604</c:v>
                </c:pt>
                <c:pt idx="103">
                  <c:v>1641</c:v>
                </c:pt>
                <c:pt idx="104">
                  <c:v>1680</c:v>
                </c:pt>
                <c:pt idx="105">
                  <c:v>1703</c:v>
                </c:pt>
                <c:pt idx="106">
                  <c:v>1687</c:v>
                </c:pt>
                <c:pt idx="107">
                  <c:v>1649</c:v>
                </c:pt>
                <c:pt idx="108">
                  <c:v>1651</c:v>
                </c:pt>
                <c:pt idx="109">
                  <c:v>1644</c:v>
                </c:pt>
                <c:pt idx="110">
                  <c:v>1678</c:v>
                </c:pt>
                <c:pt idx="111">
                  <c:v>1676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1860</c:v>
                </c:pt>
                <c:pt idx="117">
                  <c:v>1985</c:v>
                </c:pt>
                <c:pt idx="118">
                  <c:v>2293</c:v>
                </c:pt>
                <c:pt idx="119">
                  <c:v>2347</c:v>
                </c:pt>
                <c:pt idx="120">
                  <c:v>2467</c:v>
                </c:pt>
                <c:pt idx="121">
                  <c:v>2487</c:v>
                </c:pt>
                <c:pt idx="122">
                  <c:v>2491</c:v>
                </c:pt>
                <c:pt idx="123">
                  <c:v>2676</c:v>
                </c:pt>
                <c:pt idx="124">
                  <c:v>2792</c:v>
                </c:pt>
                <c:pt idx="125">
                  <c:v>3012</c:v>
                </c:pt>
                <c:pt idx="126">
                  <c:v>3037</c:v>
                </c:pt>
                <c:pt idx="127">
                  <c:v>3073</c:v>
                </c:pt>
                <c:pt idx="128">
                  <c:v>3067</c:v>
                </c:pt>
                <c:pt idx="129">
                  <c:v>2917</c:v>
                </c:pt>
                <c:pt idx="130">
                  <c:v>2960</c:v>
                </c:pt>
                <c:pt idx="131">
                  <c:v>2972</c:v>
                </c:pt>
                <c:pt idx="132">
                  <c:v>2981</c:v>
                </c:pt>
                <c:pt idx="133">
                  <c:v>3045</c:v>
                </c:pt>
                <c:pt idx="134">
                  <c:v>2960</c:v>
                </c:pt>
                <c:pt idx="135">
                  <c:v>2930</c:v>
                </c:pt>
                <c:pt idx="136">
                  <c:v>2877</c:v>
                </c:pt>
                <c:pt idx="137">
                  <c:v>2759</c:v>
                </c:pt>
                <c:pt idx="138">
                  <c:v>2745</c:v>
                </c:pt>
                <c:pt idx="139">
                  <c:v>2705</c:v>
                </c:pt>
                <c:pt idx="140">
                  <c:v>2632</c:v>
                </c:pt>
                <c:pt idx="141">
                  <c:v>2587</c:v>
                </c:pt>
                <c:pt idx="142">
                  <c:v>2587</c:v>
                </c:pt>
                <c:pt idx="143">
                  <c:v>2554</c:v>
                </c:pt>
                <c:pt idx="144">
                  <c:v>2505</c:v>
                </c:pt>
                <c:pt idx="145">
                  <c:v>2503</c:v>
                </c:pt>
                <c:pt idx="146">
                  <c:v>2542</c:v>
                </c:pt>
                <c:pt idx="147">
                  <c:v>2528</c:v>
                </c:pt>
                <c:pt idx="148">
                  <c:v>2441</c:v>
                </c:pt>
                <c:pt idx="149">
                  <c:v>2331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49"/>
              <c:layout>
                <c:manualLayout>
                  <c:x val="0"/>
                  <c:y val="-7.63397106516349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Sheet1!$B$2:$B$151</c:f>
              <c:numCache>
                <c:formatCode>#,##0</c:formatCode>
                <c:ptCount val="15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Sheet1!$C$2:$C$151</c:f>
              <c:numCache>
                <c:formatCode>General</c:formatCode>
                <c:ptCount val="15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Sheet1!$D$2:$D$151</c:f>
              <c:numCache>
                <c:formatCode>#,##0</c:formatCode>
                <c:ptCount val="150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1163</c:v>
                </c:pt>
                <c:pt idx="69">
                  <c:v>1178</c:v>
                </c:pt>
                <c:pt idx="70">
                  <c:v>1165</c:v>
                </c:pt>
                <c:pt idx="71">
                  <c:v>1105</c:v>
                </c:pt>
                <c:pt idx="72">
                  <c:v>1101</c:v>
                </c:pt>
                <c:pt idx="73">
                  <c:v>1098</c:v>
                </c:pt>
                <c:pt idx="74">
                  <c:v>1066</c:v>
                </c:pt>
                <c:pt idx="75">
                  <c:v>1041</c:v>
                </c:pt>
                <c:pt idx="76">
                  <c:v>1035</c:v>
                </c:pt>
                <c:pt idx="77">
                  <c:v>991</c:v>
                </c:pt>
                <c:pt idx="78">
                  <c:v>1002</c:v>
                </c:pt>
                <c:pt idx="79">
                  <c:v>972</c:v>
                </c:pt>
                <c:pt idx="80">
                  <c:v>958</c:v>
                </c:pt>
                <c:pt idx="81">
                  <c:v>941</c:v>
                </c:pt>
                <c:pt idx="82">
                  <c:v>956</c:v>
                </c:pt>
                <c:pt idx="83">
                  <c:v>946</c:v>
                </c:pt>
                <c:pt idx="84">
                  <c:v>874</c:v>
                </c:pt>
                <c:pt idx="85">
                  <c:v>851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705</c:v>
                </c:pt>
                <c:pt idx="95">
                  <c:v>681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724</c:v>
                </c:pt>
                <c:pt idx="105">
                  <c:v>720</c:v>
                </c:pt>
                <c:pt idx="106">
                  <c:v>733</c:v>
                </c:pt>
                <c:pt idx="107">
                  <c:v>718</c:v>
                </c:pt>
                <c:pt idx="108">
                  <c:v>721</c:v>
                </c:pt>
                <c:pt idx="109">
                  <c:v>735</c:v>
                </c:pt>
                <c:pt idx="110">
                  <c:v>745</c:v>
                </c:pt>
                <c:pt idx="111">
                  <c:v>754</c:v>
                </c:pt>
                <c:pt idx="112">
                  <c:v>759</c:v>
                </c:pt>
                <c:pt idx="113">
                  <c:v>768</c:v>
                </c:pt>
                <c:pt idx="114">
                  <c:v>740</c:v>
                </c:pt>
                <c:pt idx="115">
                  <c:v>760</c:v>
                </c:pt>
                <c:pt idx="116">
                  <c:v>799</c:v>
                </c:pt>
                <c:pt idx="117">
                  <c:v>840</c:v>
                </c:pt>
                <c:pt idx="118">
                  <c:v>904</c:v>
                </c:pt>
                <c:pt idx="119">
                  <c:v>938</c:v>
                </c:pt>
                <c:pt idx="120">
                  <c:v>953</c:v>
                </c:pt>
                <c:pt idx="121">
                  <c:v>969</c:v>
                </c:pt>
                <c:pt idx="122">
                  <c:v>946</c:v>
                </c:pt>
                <c:pt idx="123">
                  <c:v>957</c:v>
                </c:pt>
                <c:pt idx="124">
                  <c:v>1000</c:v>
                </c:pt>
                <c:pt idx="125">
                  <c:v>1086</c:v>
                </c:pt>
                <c:pt idx="126">
                  <c:v>1109</c:v>
                </c:pt>
                <c:pt idx="127">
                  <c:v>1145</c:v>
                </c:pt>
                <c:pt idx="128">
                  <c:v>1138</c:v>
                </c:pt>
                <c:pt idx="129">
                  <c:v>1131</c:v>
                </c:pt>
                <c:pt idx="130">
                  <c:v>1140</c:v>
                </c:pt>
                <c:pt idx="131">
                  <c:v>1167</c:v>
                </c:pt>
                <c:pt idx="132">
                  <c:v>1180</c:v>
                </c:pt>
                <c:pt idx="133">
                  <c:v>1164</c:v>
                </c:pt>
                <c:pt idx="134">
                  <c:v>1166</c:v>
                </c:pt>
                <c:pt idx="135">
                  <c:v>1175</c:v>
                </c:pt>
                <c:pt idx="136">
                  <c:v>1169</c:v>
                </c:pt>
                <c:pt idx="137">
                  <c:v>1155</c:v>
                </c:pt>
                <c:pt idx="138">
                  <c:v>1129</c:v>
                </c:pt>
                <c:pt idx="139">
                  <c:v>1155</c:v>
                </c:pt>
                <c:pt idx="140">
                  <c:v>1133</c:v>
                </c:pt>
                <c:pt idx="141">
                  <c:v>1107</c:v>
                </c:pt>
                <c:pt idx="142">
                  <c:v>1105</c:v>
                </c:pt>
                <c:pt idx="143">
                  <c:v>1103</c:v>
                </c:pt>
                <c:pt idx="144">
                  <c:v>1087</c:v>
                </c:pt>
                <c:pt idx="145">
                  <c:v>1055</c:v>
                </c:pt>
                <c:pt idx="146">
                  <c:v>1082</c:v>
                </c:pt>
                <c:pt idx="147">
                  <c:v>1042</c:v>
                </c:pt>
                <c:pt idx="148">
                  <c:v>1030</c:v>
                </c:pt>
                <c:pt idx="149">
                  <c:v>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49"/>
              <c:layout>
                <c:manualLayout>
                  <c:x val="-1.1791682017517797E-2"/>
                  <c:y val="-0.246981416814112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Sheet1!$B$2:$B$151</c:f>
              <c:numCache>
                <c:formatCode>#,##0</c:formatCode>
                <c:ptCount val="15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Sheet1!$C$2:$C$151</c:f>
              <c:numCache>
                <c:formatCode>General</c:formatCode>
                <c:ptCount val="15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Sheet1!$D$2:$D$151</c:f>
              <c:numCache>
                <c:formatCode>#,##0</c:formatCode>
                <c:ptCount val="1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15</c:v>
                </c:pt>
                <c:pt idx="148">
                  <c:v>16</c:v>
                </c:pt>
                <c:pt idx="14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49"/>
              <c:layout>
                <c:manualLayout>
                  <c:x val="-1.1791682017517797E-2"/>
                  <c:y val="-7.18491394368328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Sheet1!$B$2:$B$151</c:f>
              <c:numCache>
                <c:formatCode>#,##0</c:formatCode>
                <c:ptCount val="15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m/d/yyyy</c:formatCode>
                <c:ptCount val="1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</c:numCache>
            </c:numRef>
          </c:cat>
          <c:val>
            <c:numRef>
              <c:f>Sheet1!$C$2:$C$151</c:f>
              <c:numCache>
                <c:formatCode>General</c:formatCode>
                <c:ptCount val="15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29.01.2021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29.01.2021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29.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105196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39156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27500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53357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7376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7067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456</cp:revision>
  <dcterms:created xsi:type="dcterms:W3CDTF">2020-08-08T14:25:07Z</dcterms:created>
  <dcterms:modified xsi:type="dcterms:W3CDTF">2021-01-29T03:37:50Z</dcterms:modified>
</cp:coreProperties>
</file>