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75" d="100"/>
          <a:sy n="75" d="100"/>
        </p:scale>
        <p:origin x="13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Sheet1!$D$2:$D$153</c:f>
              <c:numCache>
                <c:formatCode>#,##0</c:formatCode>
                <c:ptCount val="152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555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316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297</c:v>
                </c:pt>
                <c:pt idx="108">
                  <c:v>308</c:v>
                </c:pt>
                <c:pt idx="109">
                  <c:v>303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453</c:v>
                </c:pt>
                <c:pt idx="124">
                  <c:v>471</c:v>
                </c:pt>
                <c:pt idx="125">
                  <c:v>507</c:v>
                </c:pt>
                <c:pt idx="126">
                  <c:v>531</c:v>
                </c:pt>
                <c:pt idx="127">
                  <c:v>551</c:v>
                </c:pt>
                <c:pt idx="128">
                  <c:v>557</c:v>
                </c:pt>
                <c:pt idx="129">
                  <c:v>527</c:v>
                </c:pt>
                <c:pt idx="130">
                  <c:v>523</c:v>
                </c:pt>
                <c:pt idx="131">
                  <c:v>542</c:v>
                </c:pt>
                <c:pt idx="132">
                  <c:v>560</c:v>
                </c:pt>
                <c:pt idx="133">
                  <c:v>558</c:v>
                </c:pt>
                <c:pt idx="134">
                  <c:v>567</c:v>
                </c:pt>
                <c:pt idx="135">
                  <c:v>584</c:v>
                </c:pt>
                <c:pt idx="136">
                  <c:v>596</c:v>
                </c:pt>
                <c:pt idx="137">
                  <c:v>581</c:v>
                </c:pt>
                <c:pt idx="138">
                  <c:v>589</c:v>
                </c:pt>
                <c:pt idx="139">
                  <c:v>585</c:v>
                </c:pt>
                <c:pt idx="140">
                  <c:v>571</c:v>
                </c:pt>
                <c:pt idx="141">
                  <c:v>550</c:v>
                </c:pt>
                <c:pt idx="142">
                  <c:v>545</c:v>
                </c:pt>
                <c:pt idx="143">
                  <c:v>529</c:v>
                </c:pt>
                <c:pt idx="144">
                  <c:v>526</c:v>
                </c:pt>
                <c:pt idx="145">
                  <c:v>529</c:v>
                </c:pt>
                <c:pt idx="146">
                  <c:v>529</c:v>
                </c:pt>
                <c:pt idx="147">
                  <c:v>532</c:v>
                </c:pt>
                <c:pt idx="148">
                  <c:v>533</c:v>
                </c:pt>
                <c:pt idx="149">
                  <c:v>530</c:v>
                </c:pt>
                <c:pt idx="150">
                  <c:v>498</c:v>
                </c:pt>
                <c:pt idx="151">
                  <c:v>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Sheet1!$B$2:$B$153</c:f>
              <c:numCache>
                <c:formatCode>#,##0</c:formatCode>
                <c:ptCount val="15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Sheet1!$C$2:$C$153</c:f>
              <c:numCache>
                <c:formatCode>General</c:formatCode>
                <c:ptCount val="15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Sheet1!$D$2:$D$153</c:f>
              <c:numCache>
                <c:formatCode>#,##0</c:formatCode>
                <c:ptCount val="152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965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3558</c:v>
                </c:pt>
                <c:pt idx="65">
                  <c:v>3485</c:v>
                </c:pt>
                <c:pt idx="66">
                  <c:v>3422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3196</c:v>
                </c:pt>
                <c:pt idx="71">
                  <c:v>2964</c:v>
                </c:pt>
                <c:pt idx="72">
                  <c:v>2888</c:v>
                </c:pt>
                <c:pt idx="73">
                  <c:v>2748</c:v>
                </c:pt>
                <c:pt idx="74">
                  <c:v>2628</c:v>
                </c:pt>
                <c:pt idx="75">
                  <c:v>2552</c:v>
                </c:pt>
                <c:pt idx="76">
                  <c:v>2560</c:v>
                </c:pt>
                <c:pt idx="77">
                  <c:v>2483</c:v>
                </c:pt>
                <c:pt idx="78">
                  <c:v>2442</c:v>
                </c:pt>
                <c:pt idx="79">
                  <c:v>2365</c:v>
                </c:pt>
                <c:pt idx="80">
                  <c:v>2267</c:v>
                </c:pt>
                <c:pt idx="81">
                  <c:v>2143</c:v>
                </c:pt>
                <c:pt idx="82">
                  <c:v>2125</c:v>
                </c:pt>
                <c:pt idx="83">
                  <c:v>2156</c:v>
                </c:pt>
                <c:pt idx="84">
                  <c:v>2096</c:v>
                </c:pt>
                <c:pt idx="85">
                  <c:v>2025</c:v>
                </c:pt>
                <c:pt idx="86">
                  <c:v>1933</c:v>
                </c:pt>
                <c:pt idx="87">
                  <c:v>1813</c:v>
                </c:pt>
                <c:pt idx="88">
                  <c:v>1506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1470</c:v>
                </c:pt>
                <c:pt idx="93">
                  <c:v>1465</c:v>
                </c:pt>
                <c:pt idx="94">
                  <c:v>1496</c:v>
                </c:pt>
                <c:pt idx="95">
                  <c:v>1481</c:v>
                </c:pt>
                <c:pt idx="96">
                  <c:v>1508</c:v>
                </c:pt>
                <c:pt idx="97">
                  <c:v>1557</c:v>
                </c:pt>
                <c:pt idx="98">
                  <c:v>1527</c:v>
                </c:pt>
                <c:pt idx="99">
                  <c:v>1571</c:v>
                </c:pt>
                <c:pt idx="100">
                  <c:v>1591</c:v>
                </c:pt>
                <c:pt idx="101">
                  <c:v>1562</c:v>
                </c:pt>
                <c:pt idx="102">
                  <c:v>1604</c:v>
                </c:pt>
                <c:pt idx="103">
                  <c:v>1641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1678</c:v>
                </c:pt>
                <c:pt idx="111">
                  <c:v>1676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1860</c:v>
                </c:pt>
                <c:pt idx="117">
                  <c:v>1985</c:v>
                </c:pt>
                <c:pt idx="118">
                  <c:v>2293</c:v>
                </c:pt>
                <c:pt idx="119">
                  <c:v>2346</c:v>
                </c:pt>
                <c:pt idx="120">
                  <c:v>2467</c:v>
                </c:pt>
                <c:pt idx="121">
                  <c:v>2487</c:v>
                </c:pt>
                <c:pt idx="122">
                  <c:v>2491</c:v>
                </c:pt>
                <c:pt idx="123">
                  <c:v>2677</c:v>
                </c:pt>
                <c:pt idx="124">
                  <c:v>2791</c:v>
                </c:pt>
                <c:pt idx="125">
                  <c:v>3010</c:v>
                </c:pt>
                <c:pt idx="126">
                  <c:v>3036</c:v>
                </c:pt>
                <c:pt idx="127">
                  <c:v>3072</c:v>
                </c:pt>
                <c:pt idx="128">
                  <c:v>3066</c:v>
                </c:pt>
                <c:pt idx="129">
                  <c:v>2916</c:v>
                </c:pt>
                <c:pt idx="130">
                  <c:v>2960</c:v>
                </c:pt>
                <c:pt idx="131">
                  <c:v>2971</c:v>
                </c:pt>
                <c:pt idx="132">
                  <c:v>2981</c:v>
                </c:pt>
                <c:pt idx="133">
                  <c:v>3044</c:v>
                </c:pt>
                <c:pt idx="134">
                  <c:v>2960</c:v>
                </c:pt>
                <c:pt idx="135">
                  <c:v>2930</c:v>
                </c:pt>
                <c:pt idx="136">
                  <c:v>2877</c:v>
                </c:pt>
                <c:pt idx="137">
                  <c:v>2759</c:v>
                </c:pt>
                <c:pt idx="138">
                  <c:v>2745</c:v>
                </c:pt>
                <c:pt idx="139">
                  <c:v>2704</c:v>
                </c:pt>
                <c:pt idx="140">
                  <c:v>2629</c:v>
                </c:pt>
                <c:pt idx="141">
                  <c:v>2585</c:v>
                </c:pt>
                <c:pt idx="142">
                  <c:v>2585</c:v>
                </c:pt>
                <c:pt idx="143">
                  <c:v>2550</c:v>
                </c:pt>
                <c:pt idx="144">
                  <c:v>2505</c:v>
                </c:pt>
                <c:pt idx="145">
                  <c:v>2506</c:v>
                </c:pt>
                <c:pt idx="146">
                  <c:v>2543</c:v>
                </c:pt>
                <c:pt idx="147">
                  <c:v>2526</c:v>
                </c:pt>
                <c:pt idx="148">
                  <c:v>2408</c:v>
                </c:pt>
                <c:pt idx="149">
                  <c:v>2337</c:v>
                </c:pt>
                <c:pt idx="150">
                  <c:v>2332</c:v>
                </c:pt>
                <c:pt idx="151">
                  <c:v>2301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Sheet1!$B$2:$B$153</c:f>
              <c:numCache>
                <c:formatCode>#,##0</c:formatCode>
                <c:ptCount val="15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Sheet1!$C$2:$C$153</c:f>
              <c:numCache>
                <c:formatCode>General</c:formatCode>
                <c:ptCount val="15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Sheet1!$D$2:$D$153</c:f>
              <c:numCache>
                <c:formatCode>#,##0</c:formatCode>
                <c:ptCount val="152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1165</c:v>
                </c:pt>
                <c:pt idx="71">
                  <c:v>1105</c:v>
                </c:pt>
                <c:pt idx="72">
                  <c:v>1101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1035</c:v>
                </c:pt>
                <c:pt idx="77">
                  <c:v>991</c:v>
                </c:pt>
                <c:pt idx="78">
                  <c:v>1001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874</c:v>
                </c:pt>
                <c:pt idx="85">
                  <c:v>851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705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718</c:v>
                </c:pt>
                <c:pt idx="108">
                  <c:v>721</c:v>
                </c:pt>
                <c:pt idx="109">
                  <c:v>735</c:v>
                </c:pt>
                <c:pt idx="110">
                  <c:v>745</c:v>
                </c:pt>
                <c:pt idx="111">
                  <c:v>754</c:v>
                </c:pt>
                <c:pt idx="112">
                  <c:v>759</c:v>
                </c:pt>
                <c:pt idx="113">
                  <c:v>768</c:v>
                </c:pt>
                <c:pt idx="114">
                  <c:v>740</c:v>
                </c:pt>
                <c:pt idx="115">
                  <c:v>760</c:v>
                </c:pt>
                <c:pt idx="116">
                  <c:v>799</c:v>
                </c:pt>
                <c:pt idx="117">
                  <c:v>840</c:v>
                </c:pt>
                <c:pt idx="118">
                  <c:v>904</c:v>
                </c:pt>
                <c:pt idx="119">
                  <c:v>938</c:v>
                </c:pt>
                <c:pt idx="120">
                  <c:v>953</c:v>
                </c:pt>
                <c:pt idx="121">
                  <c:v>969</c:v>
                </c:pt>
                <c:pt idx="122">
                  <c:v>945</c:v>
                </c:pt>
                <c:pt idx="123">
                  <c:v>956</c:v>
                </c:pt>
                <c:pt idx="124">
                  <c:v>999</c:v>
                </c:pt>
                <c:pt idx="125">
                  <c:v>1085</c:v>
                </c:pt>
                <c:pt idx="126">
                  <c:v>1106</c:v>
                </c:pt>
                <c:pt idx="127">
                  <c:v>1143</c:v>
                </c:pt>
                <c:pt idx="128">
                  <c:v>1137</c:v>
                </c:pt>
                <c:pt idx="129">
                  <c:v>1130</c:v>
                </c:pt>
                <c:pt idx="130">
                  <c:v>1139</c:v>
                </c:pt>
                <c:pt idx="131">
                  <c:v>1165</c:v>
                </c:pt>
                <c:pt idx="132">
                  <c:v>1178</c:v>
                </c:pt>
                <c:pt idx="133">
                  <c:v>1163</c:v>
                </c:pt>
                <c:pt idx="134">
                  <c:v>1165</c:v>
                </c:pt>
                <c:pt idx="135">
                  <c:v>1174</c:v>
                </c:pt>
                <c:pt idx="136">
                  <c:v>1168</c:v>
                </c:pt>
                <c:pt idx="137">
                  <c:v>1155</c:v>
                </c:pt>
                <c:pt idx="138">
                  <c:v>1129</c:v>
                </c:pt>
                <c:pt idx="139">
                  <c:v>1154</c:v>
                </c:pt>
                <c:pt idx="140">
                  <c:v>1132</c:v>
                </c:pt>
                <c:pt idx="141">
                  <c:v>1105</c:v>
                </c:pt>
                <c:pt idx="142">
                  <c:v>1103</c:v>
                </c:pt>
                <c:pt idx="143">
                  <c:v>1103</c:v>
                </c:pt>
                <c:pt idx="144">
                  <c:v>1087</c:v>
                </c:pt>
                <c:pt idx="145">
                  <c:v>1054</c:v>
                </c:pt>
                <c:pt idx="146">
                  <c:v>1081</c:v>
                </c:pt>
                <c:pt idx="147">
                  <c:v>1043</c:v>
                </c:pt>
                <c:pt idx="148">
                  <c:v>1035</c:v>
                </c:pt>
                <c:pt idx="149">
                  <c:v>1017</c:v>
                </c:pt>
                <c:pt idx="150">
                  <c:v>1014</c:v>
                </c:pt>
                <c:pt idx="151">
                  <c:v>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Sheet1!$B$2:$B$153</c:f>
              <c:numCache>
                <c:formatCode>#,##0</c:formatCode>
                <c:ptCount val="15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Sheet1!$C$2:$C$153</c:f>
              <c:numCache>
                <c:formatCode>General</c:formatCode>
                <c:ptCount val="15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Sheet1!$D$2:$D$153</c:f>
              <c:numCache>
                <c:formatCode>#,##0</c:formatCode>
                <c:ptCount val="1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Sheet1!$B$2:$B$153</c:f>
              <c:numCache>
                <c:formatCode>#,##0</c:formatCode>
                <c:ptCount val="15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Sheet1!$A$2:$A$153</c:f>
              <c:numCache>
                <c:formatCode>m/d/yyyy</c:formatCode>
                <c:ptCount val="15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</c:numCache>
            </c:numRef>
          </c:cat>
          <c:val>
            <c:numRef>
              <c:f>Sheet1!$C$2:$C$153</c:f>
              <c:numCache>
                <c:formatCode>General</c:formatCode>
                <c:ptCount val="15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31.01.2021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31.01.2021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31.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82901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157285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27941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7461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0392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9127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459</cp:revision>
  <dcterms:created xsi:type="dcterms:W3CDTF">2020-08-08T14:25:07Z</dcterms:created>
  <dcterms:modified xsi:type="dcterms:W3CDTF">2021-01-31T03:56:24Z</dcterms:modified>
</cp:coreProperties>
</file>