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Sheet1!$D$2:$D$211</c:f>
              <c:numCache>
                <c:formatCode>#,##0</c:formatCode>
                <c:ptCount val="210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635</c:v>
                </c:pt>
                <c:pt idx="172">
                  <c:v>656</c:v>
                </c:pt>
                <c:pt idx="173">
                  <c:v>664</c:v>
                </c:pt>
                <c:pt idx="174">
                  <c:v>682</c:v>
                </c:pt>
                <c:pt idx="175">
                  <c:v>696</c:v>
                </c:pt>
                <c:pt idx="176">
                  <c:v>682</c:v>
                </c:pt>
                <c:pt idx="177">
                  <c:v>728</c:v>
                </c:pt>
                <c:pt idx="178">
                  <c:v>720</c:v>
                </c:pt>
                <c:pt idx="179">
                  <c:v>714</c:v>
                </c:pt>
                <c:pt idx="180">
                  <c:v>741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826</c:v>
                </c:pt>
                <c:pt idx="185">
                  <c:v>841</c:v>
                </c:pt>
                <c:pt idx="186">
                  <c:v>851</c:v>
                </c:pt>
                <c:pt idx="187">
                  <c:v>869</c:v>
                </c:pt>
                <c:pt idx="188">
                  <c:v>916</c:v>
                </c:pt>
                <c:pt idx="189">
                  <c:v>906</c:v>
                </c:pt>
                <c:pt idx="190">
                  <c:v>913</c:v>
                </c:pt>
                <c:pt idx="191">
                  <c:v>916</c:v>
                </c:pt>
                <c:pt idx="192">
                  <c:v>929</c:v>
                </c:pt>
                <c:pt idx="193">
                  <c:v>911</c:v>
                </c:pt>
                <c:pt idx="194">
                  <c:v>938</c:v>
                </c:pt>
                <c:pt idx="195">
                  <c:v>942</c:v>
                </c:pt>
                <c:pt idx="196">
                  <c:v>926</c:v>
                </c:pt>
                <c:pt idx="197">
                  <c:v>926</c:v>
                </c:pt>
                <c:pt idx="198">
                  <c:v>954</c:v>
                </c:pt>
                <c:pt idx="199">
                  <c:v>945</c:v>
                </c:pt>
                <c:pt idx="200">
                  <c:v>941</c:v>
                </c:pt>
                <c:pt idx="201">
                  <c:v>936</c:v>
                </c:pt>
                <c:pt idx="202">
                  <c:v>974</c:v>
                </c:pt>
                <c:pt idx="203">
                  <c:v>932</c:v>
                </c:pt>
                <c:pt idx="204">
                  <c:v>922</c:v>
                </c:pt>
                <c:pt idx="205">
                  <c:v>872</c:v>
                </c:pt>
                <c:pt idx="206">
                  <c:v>861</c:v>
                </c:pt>
                <c:pt idx="207">
                  <c:v>865</c:v>
                </c:pt>
                <c:pt idx="208">
                  <c:v>834</c:v>
                </c:pt>
                <c:pt idx="209">
                  <c:v>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04"/>
              <c:layout>
                <c:manualLayout>
                  <c:x val="1.7018871804808072E-2"/>
                  <c:y val="1.347171364440616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402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4A4-4779-8628-FCCB8697E4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Sheet1!$B$2:$B$211</c:f>
              <c:numCache>
                <c:formatCode>#,##0</c:formatCode>
                <c:ptCount val="21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5">
                  <c:v>388</c:v>
                </c:pt>
                <c:pt idx="206">
                  <c:v>383</c:v>
                </c:pt>
                <c:pt idx="207">
                  <c:v>346</c:v>
                </c:pt>
                <c:pt idx="208">
                  <c:v>364</c:v>
                </c:pt>
                <c:pt idx="209">
                  <c:v>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Sheet1!$C$2:$C$211</c:f>
              <c:numCache>
                <c:formatCode>General</c:formatCode>
                <c:ptCount val="2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Sheet1!$D$2:$D$211</c:f>
              <c:numCache>
                <c:formatCode>#,##0</c:formatCode>
                <c:ptCount val="210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2587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2492</c:v>
                </c:pt>
                <c:pt idx="162">
                  <c:v>2421</c:v>
                </c:pt>
                <c:pt idx="163">
                  <c:v>2457</c:v>
                </c:pt>
                <c:pt idx="164">
                  <c:v>2409</c:v>
                </c:pt>
                <c:pt idx="165">
                  <c:v>2474</c:v>
                </c:pt>
                <c:pt idx="166">
                  <c:v>2591</c:v>
                </c:pt>
                <c:pt idx="167">
                  <c:v>2623</c:v>
                </c:pt>
                <c:pt idx="168">
                  <c:v>2655</c:v>
                </c:pt>
                <c:pt idx="169">
                  <c:v>2721</c:v>
                </c:pt>
                <c:pt idx="170">
                  <c:v>2762</c:v>
                </c:pt>
                <c:pt idx="171">
                  <c:v>2680</c:v>
                </c:pt>
                <c:pt idx="172">
                  <c:v>2685</c:v>
                </c:pt>
                <c:pt idx="173">
                  <c:v>2808</c:v>
                </c:pt>
                <c:pt idx="174">
                  <c:v>3001</c:v>
                </c:pt>
                <c:pt idx="175">
                  <c:v>3021</c:v>
                </c:pt>
                <c:pt idx="176">
                  <c:v>3034</c:v>
                </c:pt>
                <c:pt idx="177">
                  <c:v>3047</c:v>
                </c:pt>
                <c:pt idx="178">
                  <c:v>3131</c:v>
                </c:pt>
                <c:pt idx="179">
                  <c:v>3238</c:v>
                </c:pt>
                <c:pt idx="180">
                  <c:v>3379</c:v>
                </c:pt>
                <c:pt idx="181">
                  <c:v>3585</c:v>
                </c:pt>
                <c:pt idx="182">
                  <c:v>3629</c:v>
                </c:pt>
                <c:pt idx="183">
                  <c:v>3603</c:v>
                </c:pt>
                <c:pt idx="184">
                  <c:v>3687</c:v>
                </c:pt>
                <c:pt idx="185">
                  <c:v>3709</c:v>
                </c:pt>
                <c:pt idx="186">
                  <c:v>3792</c:v>
                </c:pt>
                <c:pt idx="187">
                  <c:v>3879</c:v>
                </c:pt>
                <c:pt idx="188">
                  <c:v>3925</c:v>
                </c:pt>
                <c:pt idx="189">
                  <c:v>3943</c:v>
                </c:pt>
                <c:pt idx="190">
                  <c:v>3952</c:v>
                </c:pt>
                <c:pt idx="191">
                  <c:v>3927</c:v>
                </c:pt>
                <c:pt idx="192">
                  <c:v>3860</c:v>
                </c:pt>
                <c:pt idx="193">
                  <c:v>3970</c:v>
                </c:pt>
                <c:pt idx="194">
                  <c:v>4039</c:v>
                </c:pt>
                <c:pt idx="195">
                  <c:v>4187</c:v>
                </c:pt>
                <c:pt idx="196">
                  <c:v>4107</c:v>
                </c:pt>
                <c:pt idx="197">
                  <c:v>4032</c:v>
                </c:pt>
                <c:pt idx="198">
                  <c:v>4008</c:v>
                </c:pt>
                <c:pt idx="199">
                  <c:v>3797</c:v>
                </c:pt>
                <c:pt idx="200">
                  <c:v>3723</c:v>
                </c:pt>
                <c:pt idx="201">
                  <c:v>3803</c:v>
                </c:pt>
                <c:pt idx="202">
                  <c:v>3827</c:v>
                </c:pt>
                <c:pt idx="203">
                  <c:v>3691</c:v>
                </c:pt>
                <c:pt idx="204">
                  <c:v>3546</c:v>
                </c:pt>
                <c:pt idx="205">
                  <c:v>3331</c:v>
                </c:pt>
                <c:pt idx="206">
                  <c:v>3365</c:v>
                </c:pt>
                <c:pt idx="207">
                  <c:v>3325</c:v>
                </c:pt>
                <c:pt idx="208">
                  <c:v>3236</c:v>
                </c:pt>
                <c:pt idx="209">
                  <c:v>3076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04"/>
              <c:layout>
                <c:manualLayout>
                  <c:x val="-2.5757087677870098E-2"/>
                  <c:y val="-0.10328313794044724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5 620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426-4211-B96F-F5FEAD5E2B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Sheet1!$B$2:$B$211</c:f>
              <c:numCache>
                <c:formatCode>#,##0</c:formatCode>
                <c:ptCount val="21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5">
                  <c:v>5577</c:v>
                </c:pt>
                <c:pt idx="206">
                  <c:v>5461</c:v>
                </c:pt>
                <c:pt idx="207">
                  <c:v>5550</c:v>
                </c:pt>
                <c:pt idx="208">
                  <c:v>5584</c:v>
                </c:pt>
                <c:pt idx="209">
                  <c:v>5620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Sheet1!$C$2:$C$211</c:f>
              <c:numCache>
                <c:formatCode>General</c:formatCode>
                <c:ptCount val="2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Sheet1!$D$2:$D$211</c:f>
              <c:numCache>
                <c:formatCode>#,##0</c:formatCode>
                <c:ptCount val="210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1106</c:v>
                </c:pt>
                <c:pt idx="166">
                  <c:v>1147</c:v>
                </c:pt>
                <c:pt idx="167">
                  <c:v>1170</c:v>
                </c:pt>
                <c:pt idx="168">
                  <c:v>1214</c:v>
                </c:pt>
                <c:pt idx="169">
                  <c:v>1242</c:v>
                </c:pt>
                <c:pt idx="170">
                  <c:v>1267</c:v>
                </c:pt>
                <c:pt idx="171">
                  <c:v>1270</c:v>
                </c:pt>
                <c:pt idx="172">
                  <c:v>1271</c:v>
                </c:pt>
                <c:pt idx="173">
                  <c:v>1282</c:v>
                </c:pt>
                <c:pt idx="174">
                  <c:v>1364</c:v>
                </c:pt>
                <c:pt idx="175">
                  <c:v>1393</c:v>
                </c:pt>
                <c:pt idx="176">
                  <c:v>1410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1504</c:v>
                </c:pt>
                <c:pt idx="181">
                  <c:v>1587</c:v>
                </c:pt>
                <c:pt idx="182">
                  <c:v>1599</c:v>
                </c:pt>
                <c:pt idx="183">
                  <c:v>1625</c:v>
                </c:pt>
                <c:pt idx="184">
                  <c:v>1650</c:v>
                </c:pt>
                <c:pt idx="185">
                  <c:v>1670</c:v>
                </c:pt>
                <c:pt idx="186">
                  <c:v>1673</c:v>
                </c:pt>
                <c:pt idx="187">
                  <c:v>1676</c:v>
                </c:pt>
                <c:pt idx="188">
                  <c:v>1770</c:v>
                </c:pt>
                <c:pt idx="189">
                  <c:v>1798</c:v>
                </c:pt>
                <c:pt idx="190">
                  <c:v>1829</c:v>
                </c:pt>
                <c:pt idx="191">
                  <c:v>1820</c:v>
                </c:pt>
                <c:pt idx="192">
                  <c:v>1835</c:v>
                </c:pt>
                <c:pt idx="193">
                  <c:v>1784</c:v>
                </c:pt>
                <c:pt idx="194">
                  <c:v>1831</c:v>
                </c:pt>
                <c:pt idx="195">
                  <c:v>1889</c:v>
                </c:pt>
                <c:pt idx="196">
                  <c:v>1894</c:v>
                </c:pt>
                <c:pt idx="197">
                  <c:v>1865</c:v>
                </c:pt>
                <c:pt idx="198">
                  <c:v>1863</c:v>
                </c:pt>
                <c:pt idx="199">
                  <c:v>1823</c:v>
                </c:pt>
                <c:pt idx="200">
                  <c:v>1788</c:v>
                </c:pt>
                <c:pt idx="201">
                  <c:v>1811</c:v>
                </c:pt>
                <c:pt idx="202">
                  <c:v>1826</c:v>
                </c:pt>
                <c:pt idx="203">
                  <c:v>1782</c:v>
                </c:pt>
                <c:pt idx="204">
                  <c:v>1748</c:v>
                </c:pt>
                <c:pt idx="205">
                  <c:v>1648</c:v>
                </c:pt>
                <c:pt idx="206">
                  <c:v>1664</c:v>
                </c:pt>
                <c:pt idx="207">
                  <c:v>1670</c:v>
                </c:pt>
                <c:pt idx="208">
                  <c:v>1617</c:v>
                </c:pt>
                <c:pt idx="209">
                  <c:v>1547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6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F76F-45D2-9A7C-7B20A9C817DA}"/>
                </c:ext>
              </c:extLst>
            </c:dLbl>
            <c:dLbl>
              <c:idx val="18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76F-45D2-9A7C-7B20A9C817DA}"/>
                </c:ext>
              </c:extLst>
            </c:dLbl>
            <c:dLbl>
              <c:idx val="204"/>
              <c:layout>
                <c:manualLayout>
                  <c:x val="-5.1804621114972096E-2"/>
                  <c:y val="-0.3143399850361438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1 124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76F-45D2-9A7C-7B20A9C817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Sheet1!$B$2:$B$211</c:f>
              <c:numCache>
                <c:formatCode>#,##0</c:formatCode>
                <c:ptCount val="21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5">
                  <c:v>1068</c:v>
                </c:pt>
                <c:pt idx="206">
                  <c:v>1080</c:v>
                </c:pt>
                <c:pt idx="207">
                  <c:v>1032</c:v>
                </c:pt>
                <c:pt idx="208">
                  <c:v>1073</c:v>
                </c:pt>
                <c:pt idx="209">
                  <c:v>1124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Sheet1!$C$2:$C$211</c:f>
              <c:numCache>
                <c:formatCode>General</c:formatCode>
                <c:ptCount val="2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Sheet1!$D$2:$D$211</c:f>
              <c:numCache>
                <c:formatCode>#,##0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21</c:v>
                </c:pt>
                <c:pt idx="186">
                  <c:v>22</c:v>
                </c:pt>
                <c:pt idx="187">
                  <c:v>23</c:v>
                </c:pt>
                <c:pt idx="188">
                  <c:v>31</c:v>
                </c:pt>
                <c:pt idx="189">
                  <c:v>26</c:v>
                </c:pt>
                <c:pt idx="190">
                  <c:v>31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5" formatCode="General">
                  <c:v>29</c:v>
                </c:pt>
                <c:pt idx="206" formatCode="General">
                  <c:v>27</c:v>
                </c:pt>
                <c:pt idx="207" formatCode="General">
                  <c:v>29</c:v>
                </c:pt>
                <c:pt idx="208" formatCode="General">
                  <c:v>29</c:v>
                </c:pt>
                <c:pt idx="209" formatCode="General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04"/>
              <c:layout>
                <c:manualLayout>
                  <c:x val="0"/>
                  <c:y val="-0.1077737091552492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22E-499E-A8B7-2F9BE13ADE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Sheet1!$B$2:$B$211</c:f>
              <c:numCache>
                <c:formatCode>#,##0</c:formatCode>
                <c:ptCount val="21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 formatCode="General">
                  <c:v>28</c:v>
                </c:pt>
                <c:pt idx="206" formatCode="General">
                  <c:v>27</c:v>
                </c:pt>
                <c:pt idx="207" formatCode="General">
                  <c:v>28</c:v>
                </c:pt>
                <c:pt idx="208" formatCode="General">
                  <c:v>30</c:v>
                </c:pt>
                <c:pt idx="209" formatCode="General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Sheet1!$A$2:$A$211</c:f>
              <c:numCache>
                <c:formatCode>m/d/yyyy</c:formatCode>
                <c:ptCount val="21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</c:numCache>
            </c:numRef>
          </c:cat>
          <c:val>
            <c:numRef>
              <c:f>Sheet1!$C$2:$C$211</c:f>
              <c:numCache>
                <c:formatCode>General</c:formatCode>
                <c:ptCount val="2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01.04.2021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01.04.2021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01.04.2021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01.04.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6463013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297477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04925850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01154111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438666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364018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1049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577</cp:revision>
  <dcterms:created xsi:type="dcterms:W3CDTF">2020-08-08T14:25:07Z</dcterms:created>
  <dcterms:modified xsi:type="dcterms:W3CDTF">2021-04-01T03:42:42Z</dcterms:modified>
</cp:coreProperties>
</file>