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96322540404533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Sheet1!$A$2:$A$216</c:f>
              <c:numCache>
                <c:formatCode>m/d/yyyy</c:formatCode>
                <c:ptCount val="21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</c:numCache>
            </c:numRef>
          </c:cat>
          <c:val>
            <c:numRef>
              <c:f>Sheet1!$D$2:$D$216</c:f>
              <c:numCache>
                <c:formatCode>#,##0</c:formatCode>
                <c:ptCount val="215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576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556</c:v>
                </c:pt>
                <c:pt idx="165">
                  <c:v>561</c:v>
                </c:pt>
                <c:pt idx="166">
                  <c:v>580</c:v>
                </c:pt>
                <c:pt idx="167">
                  <c:v>569</c:v>
                </c:pt>
                <c:pt idx="168">
                  <c:v>593</c:v>
                </c:pt>
                <c:pt idx="169">
                  <c:v>607</c:v>
                </c:pt>
                <c:pt idx="170">
                  <c:v>617</c:v>
                </c:pt>
                <c:pt idx="171">
                  <c:v>635</c:v>
                </c:pt>
                <c:pt idx="172">
                  <c:v>656</c:v>
                </c:pt>
                <c:pt idx="173">
                  <c:v>664</c:v>
                </c:pt>
                <c:pt idx="174">
                  <c:v>682</c:v>
                </c:pt>
                <c:pt idx="175">
                  <c:v>696</c:v>
                </c:pt>
                <c:pt idx="176">
                  <c:v>682</c:v>
                </c:pt>
                <c:pt idx="177">
                  <c:v>728</c:v>
                </c:pt>
                <c:pt idx="178">
                  <c:v>720</c:v>
                </c:pt>
                <c:pt idx="179">
                  <c:v>714</c:v>
                </c:pt>
                <c:pt idx="180">
                  <c:v>741</c:v>
                </c:pt>
                <c:pt idx="181">
                  <c:v>781</c:v>
                </c:pt>
                <c:pt idx="182">
                  <c:v>799</c:v>
                </c:pt>
                <c:pt idx="183">
                  <c:v>805</c:v>
                </c:pt>
                <c:pt idx="184">
                  <c:v>826</c:v>
                </c:pt>
                <c:pt idx="185">
                  <c:v>841</c:v>
                </c:pt>
                <c:pt idx="186">
                  <c:v>851</c:v>
                </c:pt>
                <c:pt idx="187">
                  <c:v>869</c:v>
                </c:pt>
                <c:pt idx="188">
                  <c:v>916</c:v>
                </c:pt>
                <c:pt idx="189">
                  <c:v>906</c:v>
                </c:pt>
                <c:pt idx="190">
                  <c:v>913</c:v>
                </c:pt>
                <c:pt idx="191">
                  <c:v>916</c:v>
                </c:pt>
                <c:pt idx="192">
                  <c:v>929</c:v>
                </c:pt>
                <c:pt idx="193">
                  <c:v>911</c:v>
                </c:pt>
                <c:pt idx="194">
                  <c:v>938</c:v>
                </c:pt>
                <c:pt idx="195">
                  <c:v>942</c:v>
                </c:pt>
                <c:pt idx="196">
                  <c:v>926</c:v>
                </c:pt>
                <c:pt idx="197">
                  <c:v>926</c:v>
                </c:pt>
                <c:pt idx="198">
                  <c:v>954</c:v>
                </c:pt>
                <c:pt idx="199">
                  <c:v>945</c:v>
                </c:pt>
                <c:pt idx="200">
                  <c:v>941</c:v>
                </c:pt>
                <c:pt idx="201">
                  <c:v>936</c:v>
                </c:pt>
                <c:pt idx="202">
                  <c:v>974</c:v>
                </c:pt>
                <c:pt idx="203">
                  <c:v>933</c:v>
                </c:pt>
                <c:pt idx="204">
                  <c:v>923</c:v>
                </c:pt>
                <c:pt idx="207">
                  <c:v>876</c:v>
                </c:pt>
                <c:pt idx="208">
                  <c:v>864</c:v>
                </c:pt>
                <c:pt idx="209">
                  <c:v>867</c:v>
                </c:pt>
                <c:pt idx="210">
                  <c:v>840</c:v>
                </c:pt>
                <c:pt idx="211">
                  <c:v>800</c:v>
                </c:pt>
                <c:pt idx="212">
                  <c:v>756</c:v>
                </c:pt>
                <c:pt idx="213">
                  <c:v>737</c:v>
                </c:pt>
                <c:pt idx="214">
                  <c:v>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0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1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Sheet1!$A$2:$A$216</c:f>
              <c:numCache>
                <c:formatCode>m/d/yyyy</c:formatCode>
                <c:ptCount val="21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</c:numCache>
            </c:numRef>
          </c:cat>
          <c:val>
            <c:numRef>
              <c:f>Sheet1!$B$2:$B$216</c:f>
              <c:numCache>
                <c:formatCode>#,##0</c:formatCode>
                <c:ptCount val="215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Sheet1!$A$2:$A$216</c:f>
              <c:numCache>
                <c:formatCode>m/d/yyyy</c:formatCode>
                <c:ptCount val="21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</c:numCache>
            </c:numRef>
          </c:cat>
          <c:val>
            <c:numRef>
              <c:f>Sheet1!$C$2:$C$216</c:f>
              <c:numCache>
                <c:formatCode>#,##0</c:formatCode>
                <c:ptCount val="21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9982829752898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Sheet1!$A$2:$A$216</c:f>
              <c:numCache>
                <c:formatCode>m/d/yyyy</c:formatCode>
                <c:ptCount val="21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</c:numCache>
            </c:numRef>
          </c:cat>
          <c:val>
            <c:numRef>
              <c:f>Sheet1!$D$2:$D$216</c:f>
              <c:numCache>
                <c:formatCode>#,##0</c:formatCode>
                <c:ptCount val="215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3358</c:v>
                </c:pt>
                <c:pt idx="61">
                  <c:v>3442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3484</c:v>
                </c:pt>
                <c:pt idx="66">
                  <c:v>3422</c:v>
                </c:pt>
                <c:pt idx="67">
                  <c:v>3348</c:v>
                </c:pt>
                <c:pt idx="68">
                  <c:v>3354</c:v>
                </c:pt>
                <c:pt idx="69">
                  <c:v>3292</c:v>
                </c:pt>
                <c:pt idx="70">
                  <c:v>3196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2023</c:v>
                </c:pt>
                <c:pt idx="86">
                  <c:v>1933</c:v>
                </c:pt>
                <c:pt idx="87">
                  <c:v>1810</c:v>
                </c:pt>
                <c:pt idx="88">
                  <c:v>1505</c:v>
                </c:pt>
                <c:pt idx="89">
                  <c:v>1545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1652</c:v>
                </c:pt>
                <c:pt idx="108">
                  <c:v>1655</c:v>
                </c:pt>
                <c:pt idx="109">
                  <c:v>1647</c:v>
                </c:pt>
                <c:pt idx="110">
                  <c:v>1682</c:v>
                </c:pt>
                <c:pt idx="111">
                  <c:v>1682</c:v>
                </c:pt>
                <c:pt idx="112">
                  <c:v>1715</c:v>
                </c:pt>
                <c:pt idx="113">
                  <c:v>1738</c:v>
                </c:pt>
                <c:pt idx="114">
                  <c:v>1646</c:v>
                </c:pt>
                <c:pt idx="115">
                  <c:v>1748</c:v>
                </c:pt>
                <c:pt idx="116">
                  <c:v>1861</c:v>
                </c:pt>
                <c:pt idx="117">
                  <c:v>1985</c:v>
                </c:pt>
                <c:pt idx="118">
                  <c:v>2295</c:v>
                </c:pt>
                <c:pt idx="119">
                  <c:v>2353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2683</c:v>
                </c:pt>
                <c:pt idx="124">
                  <c:v>2800</c:v>
                </c:pt>
                <c:pt idx="125">
                  <c:v>3023</c:v>
                </c:pt>
                <c:pt idx="126">
                  <c:v>3051</c:v>
                </c:pt>
                <c:pt idx="127">
                  <c:v>3085</c:v>
                </c:pt>
                <c:pt idx="128">
                  <c:v>3078</c:v>
                </c:pt>
                <c:pt idx="129">
                  <c:v>2934</c:v>
                </c:pt>
                <c:pt idx="130">
                  <c:v>2966</c:v>
                </c:pt>
                <c:pt idx="131">
                  <c:v>2974</c:v>
                </c:pt>
                <c:pt idx="132">
                  <c:v>2977</c:v>
                </c:pt>
                <c:pt idx="133">
                  <c:v>3045</c:v>
                </c:pt>
                <c:pt idx="134">
                  <c:v>2967</c:v>
                </c:pt>
                <c:pt idx="135">
                  <c:v>2928</c:v>
                </c:pt>
                <c:pt idx="136">
                  <c:v>2875</c:v>
                </c:pt>
                <c:pt idx="137">
                  <c:v>2761</c:v>
                </c:pt>
                <c:pt idx="138">
                  <c:v>2747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2587</c:v>
                </c:pt>
                <c:pt idx="143">
                  <c:v>2554</c:v>
                </c:pt>
                <c:pt idx="144">
                  <c:v>2519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2343</c:v>
                </c:pt>
                <c:pt idx="151">
                  <c:v>2378</c:v>
                </c:pt>
                <c:pt idx="152">
                  <c:v>2374</c:v>
                </c:pt>
                <c:pt idx="153">
                  <c:v>2459</c:v>
                </c:pt>
                <c:pt idx="154">
                  <c:v>2395</c:v>
                </c:pt>
                <c:pt idx="155">
                  <c:v>2417</c:v>
                </c:pt>
                <c:pt idx="156">
                  <c:v>2397</c:v>
                </c:pt>
                <c:pt idx="157">
                  <c:v>2372</c:v>
                </c:pt>
                <c:pt idx="158">
                  <c:v>2352</c:v>
                </c:pt>
                <c:pt idx="159">
                  <c:v>2414</c:v>
                </c:pt>
                <c:pt idx="160">
                  <c:v>2478</c:v>
                </c:pt>
                <c:pt idx="161">
                  <c:v>2492</c:v>
                </c:pt>
                <c:pt idx="162">
                  <c:v>2421</c:v>
                </c:pt>
                <c:pt idx="163">
                  <c:v>2457</c:v>
                </c:pt>
                <c:pt idx="164">
                  <c:v>2409</c:v>
                </c:pt>
                <c:pt idx="165">
                  <c:v>2474</c:v>
                </c:pt>
                <c:pt idx="166">
                  <c:v>2591</c:v>
                </c:pt>
                <c:pt idx="167">
                  <c:v>2623</c:v>
                </c:pt>
                <c:pt idx="168">
                  <c:v>2655</c:v>
                </c:pt>
                <c:pt idx="169">
                  <c:v>2721</c:v>
                </c:pt>
                <c:pt idx="170">
                  <c:v>2762</c:v>
                </c:pt>
                <c:pt idx="171">
                  <c:v>2680</c:v>
                </c:pt>
                <c:pt idx="172">
                  <c:v>2685</c:v>
                </c:pt>
                <c:pt idx="173">
                  <c:v>2808</c:v>
                </c:pt>
                <c:pt idx="174">
                  <c:v>3001</c:v>
                </c:pt>
                <c:pt idx="175">
                  <c:v>3021</c:v>
                </c:pt>
                <c:pt idx="176">
                  <c:v>3034</c:v>
                </c:pt>
                <c:pt idx="177">
                  <c:v>3047</c:v>
                </c:pt>
                <c:pt idx="178">
                  <c:v>3131</c:v>
                </c:pt>
                <c:pt idx="179">
                  <c:v>3238</c:v>
                </c:pt>
                <c:pt idx="180">
                  <c:v>3379</c:v>
                </c:pt>
                <c:pt idx="181">
                  <c:v>3585</c:v>
                </c:pt>
                <c:pt idx="182">
                  <c:v>3629</c:v>
                </c:pt>
                <c:pt idx="183">
                  <c:v>3603</c:v>
                </c:pt>
                <c:pt idx="184">
                  <c:v>3687</c:v>
                </c:pt>
                <c:pt idx="185">
                  <c:v>3709</c:v>
                </c:pt>
                <c:pt idx="186">
                  <c:v>3792</c:v>
                </c:pt>
                <c:pt idx="187">
                  <c:v>3879</c:v>
                </c:pt>
                <c:pt idx="188">
                  <c:v>3925</c:v>
                </c:pt>
                <c:pt idx="189">
                  <c:v>3943</c:v>
                </c:pt>
                <c:pt idx="190">
                  <c:v>3952</c:v>
                </c:pt>
                <c:pt idx="191">
                  <c:v>3927</c:v>
                </c:pt>
                <c:pt idx="192">
                  <c:v>3860</c:v>
                </c:pt>
                <c:pt idx="193">
                  <c:v>3969</c:v>
                </c:pt>
                <c:pt idx="194">
                  <c:v>4038</c:v>
                </c:pt>
                <c:pt idx="195">
                  <c:v>4186</c:v>
                </c:pt>
                <c:pt idx="196">
                  <c:v>4106</c:v>
                </c:pt>
                <c:pt idx="197">
                  <c:v>4032</c:v>
                </c:pt>
                <c:pt idx="198">
                  <c:v>4008</c:v>
                </c:pt>
                <c:pt idx="199">
                  <c:v>3798</c:v>
                </c:pt>
                <c:pt idx="200">
                  <c:v>3724</c:v>
                </c:pt>
                <c:pt idx="201">
                  <c:v>3803</c:v>
                </c:pt>
                <c:pt idx="202">
                  <c:v>3827</c:v>
                </c:pt>
                <c:pt idx="203">
                  <c:v>3693</c:v>
                </c:pt>
                <c:pt idx="204">
                  <c:v>3547</c:v>
                </c:pt>
                <c:pt idx="207">
                  <c:v>3357</c:v>
                </c:pt>
                <c:pt idx="208">
                  <c:v>3387</c:v>
                </c:pt>
                <c:pt idx="209">
                  <c:v>3357</c:v>
                </c:pt>
                <c:pt idx="210">
                  <c:v>3274</c:v>
                </c:pt>
                <c:pt idx="211">
                  <c:v>3137</c:v>
                </c:pt>
                <c:pt idx="212">
                  <c:v>2947</c:v>
                </c:pt>
                <c:pt idx="213">
                  <c:v>2904</c:v>
                </c:pt>
                <c:pt idx="214">
                  <c:v>2929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0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14"/>
              <c:layout>
                <c:manualLayout>
                  <c:x val="0"/>
                  <c:y val="-6.28679970072287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Sheet1!$A$2:$A$216</c:f>
              <c:numCache>
                <c:formatCode>m/d/yyyy</c:formatCode>
                <c:ptCount val="21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</c:numCache>
            </c:numRef>
          </c:cat>
          <c:val>
            <c:numRef>
              <c:f>Sheet1!$B$2:$B$216</c:f>
              <c:numCache>
                <c:formatCode>#,##0</c:formatCode>
                <c:ptCount val="215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Sheet1!$A$2:$A$216</c:f>
              <c:numCache>
                <c:formatCode>m/d/yyyy</c:formatCode>
                <c:ptCount val="21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</c:numCache>
            </c:numRef>
          </c:cat>
          <c:val>
            <c:numRef>
              <c:f>Sheet1!$C$2:$C$216</c:f>
              <c:numCache>
                <c:formatCode>#,##0</c:formatCode>
                <c:ptCount val="21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7.32189404514898E-2"/>
          <c:w val="0.83577340237216891"/>
          <c:h val="0.75590739947131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Sheet1!$A$2:$A$216</c:f>
              <c:numCache>
                <c:formatCode>m/d/yyyy</c:formatCode>
                <c:ptCount val="21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</c:numCache>
            </c:numRef>
          </c:cat>
          <c:val>
            <c:numRef>
              <c:f>Sheet1!$D$2:$D$216</c:f>
              <c:numCache>
                <c:formatCode>#,##0</c:formatCode>
                <c:ptCount val="215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450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1208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784</c:v>
                </c:pt>
                <c:pt idx="91">
                  <c:v>726</c:v>
                </c:pt>
                <c:pt idx="92">
                  <c:v>710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741</c:v>
                </c:pt>
                <c:pt idx="110">
                  <c:v>751</c:v>
                </c:pt>
                <c:pt idx="111">
                  <c:v>761</c:v>
                </c:pt>
                <c:pt idx="112">
                  <c:v>766</c:v>
                </c:pt>
                <c:pt idx="113">
                  <c:v>776</c:v>
                </c:pt>
                <c:pt idx="114">
                  <c:v>745</c:v>
                </c:pt>
                <c:pt idx="115">
                  <c:v>766</c:v>
                </c:pt>
                <c:pt idx="116">
                  <c:v>804</c:v>
                </c:pt>
                <c:pt idx="117">
                  <c:v>845</c:v>
                </c:pt>
                <c:pt idx="118">
                  <c:v>905</c:v>
                </c:pt>
                <c:pt idx="119">
                  <c:v>940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959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1170</c:v>
                </c:pt>
                <c:pt idx="135">
                  <c:v>1179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1090</c:v>
                </c:pt>
                <c:pt idx="155">
                  <c:v>1077</c:v>
                </c:pt>
                <c:pt idx="156">
                  <c:v>1104</c:v>
                </c:pt>
                <c:pt idx="157">
                  <c:v>1090</c:v>
                </c:pt>
                <c:pt idx="158">
                  <c:v>1073</c:v>
                </c:pt>
                <c:pt idx="159">
                  <c:v>1099</c:v>
                </c:pt>
                <c:pt idx="160">
                  <c:v>1107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1112</c:v>
                </c:pt>
                <c:pt idx="165">
                  <c:v>1106</c:v>
                </c:pt>
                <c:pt idx="166">
                  <c:v>1147</c:v>
                </c:pt>
                <c:pt idx="167">
                  <c:v>1170</c:v>
                </c:pt>
                <c:pt idx="168">
                  <c:v>1214</c:v>
                </c:pt>
                <c:pt idx="169">
                  <c:v>1242</c:v>
                </c:pt>
                <c:pt idx="170">
                  <c:v>1267</c:v>
                </c:pt>
                <c:pt idx="171">
                  <c:v>1270</c:v>
                </c:pt>
                <c:pt idx="172">
                  <c:v>1271</c:v>
                </c:pt>
                <c:pt idx="173">
                  <c:v>1282</c:v>
                </c:pt>
                <c:pt idx="174">
                  <c:v>1364</c:v>
                </c:pt>
                <c:pt idx="175">
                  <c:v>1393</c:v>
                </c:pt>
                <c:pt idx="176">
                  <c:v>1410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1504</c:v>
                </c:pt>
                <c:pt idx="181">
                  <c:v>1587</c:v>
                </c:pt>
                <c:pt idx="182">
                  <c:v>1599</c:v>
                </c:pt>
                <c:pt idx="183">
                  <c:v>1625</c:v>
                </c:pt>
                <c:pt idx="184">
                  <c:v>1650</c:v>
                </c:pt>
                <c:pt idx="185">
                  <c:v>1670</c:v>
                </c:pt>
                <c:pt idx="186">
                  <c:v>1673</c:v>
                </c:pt>
                <c:pt idx="187">
                  <c:v>1676</c:v>
                </c:pt>
                <c:pt idx="188">
                  <c:v>1770</c:v>
                </c:pt>
                <c:pt idx="189">
                  <c:v>1798</c:v>
                </c:pt>
                <c:pt idx="190">
                  <c:v>1829</c:v>
                </c:pt>
                <c:pt idx="191">
                  <c:v>1819</c:v>
                </c:pt>
                <c:pt idx="192">
                  <c:v>1835</c:v>
                </c:pt>
                <c:pt idx="193">
                  <c:v>1784</c:v>
                </c:pt>
                <c:pt idx="194">
                  <c:v>1831</c:v>
                </c:pt>
                <c:pt idx="195">
                  <c:v>1889</c:v>
                </c:pt>
                <c:pt idx="196">
                  <c:v>1894</c:v>
                </c:pt>
                <c:pt idx="197">
                  <c:v>1864</c:v>
                </c:pt>
                <c:pt idx="198">
                  <c:v>1864</c:v>
                </c:pt>
                <c:pt idx="199">
                  <c:v>1824</c:v>
                </c:pt>
                <c:pt idx="200">
                  <c:v>1788</c:v>
                </c:pt>
                <c:pt idx="201">
                  <c:v>1811</c:v>
                </c:pt>
                <c:pt idx="202">
                  <c:v>1826</c:v>
                </c:pt>
                <c:pt idx="203">
                  <c:v>1783</c:v>
                </c:pt>
                <c:pt idx="204">
                  <c:v>1749</c:v>
                </c:pt>
                <c:pt idx="207">
                  <c:v>1649</c:v>
                </c:pt>
                <c:pt idx="208">
                  <c:v>1663</c:v>
                </c:pt>
                <c:pt idx="209">
                  <c:v>1670</c:v>
                </c:pt>
                <c:pt idx="210">
                  <c:v>1617</c:v>
                </c:pt>
                <c:pt idx="211">
                  <c:v>1546</c:v>
                </c:pt>
                <c:pt idx="212">
                  <c:v>1471</c:v>
                </c:pt>
                <c:pt idx="213">
                  <c:v>1427</c:v>
                </c:pt>
                <c:pt idx="214">
                  <c:v>1416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65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186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</c:extLst>
            </c:dLbl>
            <c:dLbl>
              <c:idx val="20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1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Sheet1!$A$2:$A$216</c:f>
              <c:numCache>
                <c:formatCode>m/d/yyyy</c:formatCode>
                <c:ptCount val="21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</c:numCache>
            </c:numRef>
          </c:cat>
          <c:val>
            <c:numRef>
              <c:f>Sheet1!$B$2:$B$216</c:f>
              <c:numCache>
                <c:formatCode>#,##0</c:formatCode>
                <c:ptCount val="215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Sheet1!$A$2:$A$216</c:f>
              <c:numCache>
                <c:formatCode>m/d/yyyy</c:formatCode>
                <c:ptCount val="21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</c:numCache>
            </c:numRef>
          </c:cat>
          <c:val>
            <c:numRef>
              <c:f>Sheet1!$C$2:$C$216</c:f>
              <c:numCache>
                <c:formatCode>#,##0</c:formatCode>
                <c:ptCount val="21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Sheet1!$A$2:$A$216</c:f>
              <c:numCache>
                <c:formatCode>m/d/yyyy</c:formatCode>
                <c:ptCount val="21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</c:numCache>
            </c:numRef>
          </c:cat>
          <c:val>
            <c:numRef>
              <c:f>Sheet1!$D$2:$D$216</c:f>
              <c:numCache>
                <c:formatCode>#,##0</c:formatCode>
                <c:ptCount val="2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18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21</c:v>
                </c:pt>
                <c:pt idx="186">
                  <c:v>22</c:v>
                </c:pt>
                <c:pt idx="187">
                  <c:v>23</c:v>
                </c:pt>
                <c:pt idx="188">
                  <c:v>31</c:v>
                </c:pt>
                <c:pt idx="189">
                  <c:v>26</c:v>
                </c:pt>
                <c:pt idx="190">
                  <c:v>31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34</c:v>
                </c:pt>
                <c:pt idx="199">
                  <c:v>35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27</c:v>
                </c:pt>
                <c:pt idx="213">
                  <c:v>32</c:v>
                </c:pt>
                <c:pt idx="214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0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1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Sheet1!$A$2:$A$216</c:f>
              <c:numCache>
                <c:formatCode>m/d/yyyy</c:formatCode>
                <c:ptCount val="21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</c:numCache>
            </c:numRef>
          </c:cat>
          <c:val>
            <c:numRef>
              <c:f>Sheet1!$B$2:$B$216</c:f>
              <c:numCache>
                <c:formatCode>#,##0</c:formatCode>
                <c:ptCount val="215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Sheet1!$A$2:$A$216</c:f>
              <c:numCache>
                <c:formatCode>m/d/yyyy</c:formatCode>
                <c:ptCount val="21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</c:numCache>
            </c:numRef>
          </c:cat>
          <c:val>
            <c:numRef>
              <c:f>Sheet1!$C$2:$C$216</c:f>
              <c:numCache>
                <c:formatCode>#,##0</c:formatCode>
                <c:ptCount val="21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04.04.2021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04.04.2021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5.xml"/><Relationship Id="rId7" Type="http://schemas.openxmlformats.org/officeDocument/2006/relationships/chart" Target="../charts/char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.xml"/><Relationship Id="rId9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04.04.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41611622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34555889"/>
              </p:ext>
            </p:extLst>
          </p:nvPr>
        </p:nvGraphicFramePr>
        <p:xfrm>
          <a:off x="6096000" y="4014235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4623099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22193576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812508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359098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5344</TotalTime>
  <Words>1044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Brožová Lucie Mgr.</cp:lastModifiedBy>
  <cp:revision>581</cp:revision>
  <dcterms:created xsi:type="dcterms:W3CDTF">2020-08-08T14:25:07Z</dcterms:created>
  <dcterms:modified xsi:type="dcterms:W3CDTF">2021-04-04T03:47:34Z</dcterms:modified>
</cp:coreProperties>
</file>