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1133" r:id="rId2"/>
    <p:sldId id="1292" r:id="rId3"/>
    <p:sldId id="1339" r:id="rId4"/>
    <p:sldId id="1293" r:id="rId5"/>
    <p:sldId id="1340" r:id="rId6"/>
    <p:sldId id="1341" r:id="rId7"/>
    <p:sldId id="1342" r:id="rId8"/>
    <p:sldId id="1343" r:id="rId9"/>
    <p:sldId id="1344" r:id="rId10"/>
    <p:sldId id="1345" r:id="rId11"/>
    <p:sldId id="1346" r:id="rId12"/>
    <p:sldId id="1347" r:id="rId13"/>
    <p:sldId id="1348" r:id="rId14"/>
    <p:sldId id="1349" r:id="rId15"/>
    <p:sldId id="1350" r:id="rId16"/>
    <p:sldId id="1351" r:id="rId17"/>
    <p:sldId id="1352" r:id="rId18"/>
  </p:sldIdLst>
  <p:sldSz cx="12192000" cy="6858000"/>
  <p:notesSz cx="6858000" cy="9144000"/>
  <p:custDataLst>
    <p:tags r:id="rId2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983"/>
    <a:srgbClr val="00CD61"/>
    <a:srgbClr val="D31145"/>
    <a:srgbClr val="00FF00"/>
    <a:srgbClr val="FFC000"/>
    <a:srgbClr val="0070C0"/>
    <a:srgbClr val="00B050"/>
    <a:srgbClr val="4472C4"/>
    <a:srgbClr val="9E0D3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3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653" y="67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10911</c:v>
                </c:pt>
                <c:pt idx="22">
                  <c:v>14138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3781</c:v>
                </c:pt>
                <c:pt idx="27">
                  <c:v>10936</c:v>
                </c:pt>
                <c:pt idx="28">
                  <c:v>16475</c:v>
                </c:pt>
                <c:pt idx="29">
                  <c:v>17059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12955</c:v>
                </c:pt>
                <c:pt idx="35">
                  <c:v>17399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4312</c:v>
                </c:pt>
                <c:pt idx="41">
                  <c:v>9384</c:v>
                </c:pt>
                <c:pt idx="42">
                  <c:v>10810</c:v>
                </c:pt>
                <c:pt idx="43">
                  <c:v>10918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7667</c:v>
                </c:pt>
                <c:pt idx="49">
                  <c:v>9609</c:v>
                </c:pt>
                <c:pt idx="50">
                  <c:v>8215</c:v>
                </c:pt>
                <c:pt idx="51">
                  <c:v>7532</c:v>
                </c:pt>
                <c:pt idx="52">
                  <c:v>8467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9194</c:v>
                </c:pt>
                <c:pt idx="57">
                  <c:v>8503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9666</c:v>
                </c:pt>
                <c:pt idx="65">
                  <c:v>8106</c:v>
                </c:pt>
                <c:pt idx="66">
                  <c:v>8621</c:v>
                </c:pt>
                <c:pt idx="67">
                  <c:v>4820</c:v>
                </c:pt>
                <c:pt idx="68">
                  <c:v>2451</c:v>
                </c:pt>
                <c:pt idx="69">
                  <c:v>7779</c:v>
                </c:pt>
                <c:pt idx="70">
                  <c:v>10283</c:v>
                </c:pt>
                <c:pt idx="71">
                  <c:v>9538</c:v>
                </c:pt>
                <c:pt idx="72">
                  <c:v>9017</c:v>
                </c:pt>
                <c:pt idx="73">
                  <c:v>8827</c:v>
                </c:pt>
                <c:pt idx="74">
                  <c:v>5141</c:v>
                </c:pt>
                <c:pt idx="75">
                  <c:v>2881</c:v>
                </c:pt>
                <c:pt idx="76">
                  <c:v>8905</c:v>
                </c:pt>
                <c:pt idx="77">
                  <c:v>12609</c:v>
                </c:pt>
                <c:pt idx="78">
                  <c:v>10938</c:v>
                </c:pt>
                <c:pt idx="79">
                  <c:v>11702</c:v>
                </c:pt>
                <c:pt idx="80">
                  <c:v>11287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12322</c:v>
                </c:pt>
                <c:pt idx="91">
                  <c:v>16776</c:v>
                </c:pt>
                <c:pt idx="92">
                  <c:v>15239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15356</c:v>
                </c:pt>
                <c:pt idx="99">
                  <c:v>14535</c:v>
                </c:pt>
                <c:pt idx="100">
                  <c:v>11241</c:v>
                </c:pt>
                <c:pt idx="101">
                  <c:v>14956</c:v>
                </c:pt>
                <c:pt idx="102">
                  <c:v>6955</c:v>
                </c:pt>
                <c:pt idx="103">
                  <c:v>3331</c:v>
                </c:pt>
                <c:pt idx="104">
                  <c:v>10625</c:v>
                </c:pt>
                <c:pt idx="105">
                  <c:v>14026</c:v>
                </c:pt>
                <c:pt idx="106">
                  <c:v>12025</c:v>
                </c:pt>
                <c:pt idx="107">
                  <c:v>10656</c:v>
                </c:pt>
                <c:pt idx="108">
                  <c:v>9708</c:v>
                </c:pt>
                <c:pt idx="109">
                  <c:v>5466</c:v>
                </c:pt>
                <c:pt idx="110">
                  <c:v>2388</c:v>
                </c:pt>
                <c:pt idx="111">
                  <c:v>8242</c:v>
                </c:pt>
                <c:pt idx="112">
                  <c:v>10968</c:v>
                </c:pt>
                <c:pt idx="113">
                  <c:v>8845</c:v>
                </c:pt>
                <c:pt idx="114">
                  <c:v>7923</c:v>
                </c:pt>
                <c:pt idx="115">
                  <c:v>7708</c:v>
                </c:pt>
                <c:pt idx="116">
                  <c:v>3968</c:v>
                </c:pt>
                <c:pt idx="117">
                  <c:v>1742</c:v>
                </c:pt>
                <c:pt idx="118">
                  <c:v>6933</c:v>
                </c:pt>
                <c:pt idx="119">
                  <c:v>8628</c:v>
                </c:pt>
                <c:pt idx="120">
                  <c:v>7253</c:v>
                </c:pt>
                <c:pt idx="121">
                  <c:v>6245</c:v>
                </c:pt>
                <c:pt idx="122">
                  <c:v>3821</c:v>
                </c:pt>
                <c:pt idx="123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13884.456918020465</c:v>
                </c:pt>
                <c:pt idx="89">
                  <c:v>14404.262365330742</c:v>
                </c:pt>
                <c:pt idx="90">
                  <c:v>14937.2816170969</c:v>
                </c:pt>
                <c:pt idx="91">
                  <c:v>15483.313208428146</c:v>
                </c:pt>
                <c:pt idx="92">
                  <c:v>16042.100076875604</c:v>
                </c:pt>
                <c:pt idx="93">
                  <c:v>16613.32611723529</c:v>
                </c:pt>
                <c:pt idx="94">
                  <c:v>17196.612801747171</c:v>
                </c:pt>
                <c:pt idx="95">
                  <c:v>17791.51590415703</c:v>
                </c:pt>
                <c:pt idx="96">
                  <c:v>18397.522369673927</c:v>
                </c:pt>
                <c:pt idx="97">
                  <c:v>19014.047376278748</c:v>
                </c:pt>
                <c:pt idx="98">
                  <c:v>19640.431636032805</c:v>
                </c:pt>
                <c:pt idx="99">
                  <c:v>20275.938987905734</c:v>
                </c:pt>
                <c:pt idx="100">
                  <c:v>20919.754336084512</c:v>
                </c:pt>
                <c:pt idx="101">
                  <c:v>21570.981989631669</c:v>
                </c:pt>
                <c:pt idx="102">
                  <c:v>22228.644460614651</c:v>
                </c:pt>
                <c:pt idx="103">
                  <c:v>22891.681778313625</c:v>
                </c:pt>
                <c:pt idx="104">
                  <c:v>23558.951376713852</c:v>
                </c:pt>
                <c:pt idx="105">
                  <c:v>24229.228611089988</c:v>
                </c:pt>
                <c:pt idx="106">
                  <c:v>24901.207956986596</c:v>
                </c:pt>
                <c:pt idx="107">
                  <c:v>25573.504941201467</c:v>
                </c:pt>
                <c:pt idx="108">
                  <c:v>26244.658849408512</c:v>
                </c:pt>
                <c:pt idx="109">
                  <c:v>26913.136248762934</c:v>
                </c:pt>
                <c:pt idx="110">
                  <c:v>27577.335356185005</c:v>
                </c:pt>
                <c:pt idx="111">
                  <c:v>28235.591274024817</c:v>
                </c:pt>
                <c:pt idx="112">
                  <c:v>28886.182104508862</c:v>
                </c:pt>
                <c:pt idx="113">
                  <c:v>29527.335942838869</c:v>
                </c:pt>
                <c:pt idx="114">
                  <c:v>30157.23873617551</c:v>
                </c:pt>
                <c:pt idx="115">
                  <c:v>30774.042982158771</c:v>
                </c:pt>
                <c:pt idx="116">
                  <c:v>31375.87722630077</c:v>
                </c:pt>
                <c:pt idx="117">
                  <c:v>31960.85630278691</c:v>
                </c:pt>
                <c:pt idx="118">
                  <c:v>32527.092248225596</c:v>
                </c:pt>
                <c:pt idx="119">
                  <c:v>33072.705803019475</c:v>
                </c:pt>
                <c:pt idx="120">
                  <c:v>33595.838400642009</c:v>
                </c:pt>
                <c:pt idx="121">
                  <c:v>34094.664531561124</c:v>
                </c:pt>
                <c:pt idx="122">
                  <c:v>34567.404356231717</c:v>
                </c:pt>
                <c:pt idx="123">
                  <c:v>35012.336430855546</c:v>
                </c:pt>
                <c:pt idx="124">
                  <c:v>35427.810400834365</c:v>
                </c:pt>
                <c:pt idx="125">
                  <c:v>35812.259510348893</c:v>
                </c:pt>
                <c:pt idx="126">
                  <c:v>36164.212772564897</c:v>
                </c:pt>
                <c:pt idx="127">
                  <c:v>36482.306643828917</c:v>
                </c:pt>
                <c:pt idx="128">
                  <c:v>36765.296047033291</c:v>
                </c:pt>
                <c:pt idx="129">
                  <c:v>37012.064594191026</c:v>
                </c:pt>
                <c:pt idx="130">
                  <c:v>37221.633866173433</c:v>
                </c:pt>
                <c:pt idx="131">
                  <c:v>37393.171618446548</c:v>
                </c:pt>
                <c:pt idx="132">
                  <c:v>37525.998795331398</c:v>
                </c:pt>
                <c:pt idx="133">
                  <c:v>37619.595251556697</c:v>
                </c:pt>
                <c:pt idx="134">
                  <c:v>37673.60409834265</c:v>
                </c:pt>
                <c:pt idx="135">
                  <c:v>37687.834611552607</c:v>
                </c:pt>
                <c:pt idx="136">
                  <c:v>37662.263661121156</c:v>
                </c:pt>
                <c:pt idx="137">
                  <c:v>37597.035643513373</c:v>
                </c:pt>
                <c:pt idx="138">
                  <c:v>37492.460921867678</c:v>
                </c:pt>
                <c:pt idx="139">
                  <c:v>37349.012801188233</c:v>
                </c:pt>
                <c:pt idx="140">
                  <c:v>37167.323087957899</c:v>
                </c:pt>
                <c:pt idx="141">
                  <c:v>36948.176304338165</c:v>
                </c:pt>
                <c:pt idx="142">
                  <c:v>36692.502646250316</c:v>
                </c:pt>
                <c:pt idx="143">
                  <c:v>36401.369791687866</c:v>
                </c:pt>
                <c:pt idx="144">
                  <c:v>36075.973680258976</c:v>
                </c:pt>
                <c:pt idx="145">
                  <c:v>35717.628396937696</c:v>
                </c:pt>
                <c:pt idx="146">
                  <c:v>35327.755302135949</c:v>
                </c:pt>
                <c:pt idx="147">
                  <c:v>34907.871556398692</c:v>
                </c:pt>
                <c:pt idx="148">
                  <c:v>34459.578191259985</c:v>
                </c:pt>
                <c:pt idx="149">
                  <c:v>33984.547878145473</c:v>
                </c:pt>
                <c:pt idx="150">
                  <c:v>33484.512544804478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286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440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558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232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876</c:v>
                </c:pt>
                <c:pt idx="35">
                  <c:v>942</c:v>
                </c:pt>
                <c:pt idx="36">
                  <c:v>1118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509</c:v>
                </c:pt>
                <c:pt idx="50">
                  <c:v>604</c:v>
                </c:pt>
                <c:pt idx="51">
                  <c:v>394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783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1055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664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573</c:v>
                </c:pt>
                <c:pt idx="108">
                  <c:v>601</c:v>
                </c:pt>
                <c:pt idx="109">
                  <c:v>236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504</c:v>
                </c:pt>
                <c:pt idx="115">
                  <c:v>439</c:v>
                </c:pt>
                <c:pt idx="116">
                  <c:v>133</c:v>
                </c:pt>
                <c:pt idx="117">
                  <c:v>57</c:v>
                </c:pt>
                <c:pt idx="118">
                  <c:v>412</c:v>
                </c:pt>
                <c:pt idx="119">
                  <c:v>540</c:v>
                </c:pt>
                <c:pt idx="120">
                  <c:v>414</c:v>
                </c:pt>
                <c:pt idx="121">
                  <c:v>437</c:v>
                </c:pt>
                <c:pt idx="122">
                  <c:v>219</c:v>
                </c:pt>
                <c:pt idx="123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852</c:v>
                </c:pt>
                <c:pt idx="89">
                  <c:v>884</c:v>
                </c:pt>
                <c:pt idx="90">
                  <c:v>917</c:v>
                </c:pt>
                <c:pt idx="91">
                  <c:v>950</c:v>
                </c:pt>
                <c:pt idx="92">
                  <c:v>984</c:v>
                </c:pt>
                <c:pt idx="93">
                  <c:v>1019</c:v>
                </c:pt>
                <c:pt idx="94">
                  <c:v>1055</c:v>
                </c:pt>
                <c:pt idx="95">
                  <c:v>1092</c:v>
                </c:pt>
                <c:pt idx="96">
                  <c:v>1129</c:v>
                </c:pt>
                <c:pt idx="97">
                  <c:v>1167</c:v>
                </c:pt>
                <c:pt idx="98">
                  <c:v>1205</c:v>
                </c:pt>
                <c:pt idx="99">
                  <c:v>1244</c:v>
                </c:pt>
                <c:pt idx="100">
                  <c:v>1284</c:v>
                </c:pt>
                <c:pt idx="101">
                  <c:v>1324</c:v>
                </c:pt>
                <c:pt idx="102">
                  <c:v>1364</c:v>
                </c:pt>
                <c:pt idx="103">
                  <c:v>1405</c:v>
                </c:pt>
                <c:pt idx="104">
                  <c:v>1446</c:v>
                </c:pt>
                <c:pt idx="105">
                  <c:v>1487</c:v>
                </c:pt>
                <c:pt idx="106">
                  <c:v>1528</c:v>
                </c:pt>
                <c:pt idx="107">
                  <c:v>1569</c:v>
                </c:pt>
                <c:pt idx="108">
                  <c:v>1610</c:v>
                </c:pt>
                <c:pt idx="109">
                  <c:v>1651</c:v>
                </c:pt>
                <c:pt idx="110">
                  <c:v>1692</c:v>
                </c:pt>
                <c:pt idx="111">
                  <c:v>1733</c:v>
                </c:pt>
                <c:pt idx="112">
                  <c:v>1772</c:v>
                </c:pt>
                <c:pt idx="113">
                  <c:v>1812</c:v>
                </c:pt>
                <c:pt idx="114">
                  <c:v>1850</c:v>
                </c:pt>
                <c:pt idx="115">
                  <c:v>1888</c:v>
                </c:pt>
                <c:pt idx="116">
                  <c:v>1925</c:v>
                </c:pt>
                <c:pt idx="117">
                  <c:v>1961</c:v>
                </c:pt>
                <c:pt idx="118">
                  <c:v>1996</c:v>
                </c:pt>
                <c:pt idx="119">
                  <c:v>2029</c:v>
                </c:pt>
                <c:pt idx="120">
                  <c:v>2061</c:v>
                </c:pt>
                <c:pt idx="121">
                  <c:v>2092</c:v>
                </c:pt>
                <c:pt idx="122">
                  <c:v>2121</c:v>
                </c:pt>
                <c:pt idx="123">
                  <c:v>2148</c:v>
                </c:pt>
                <c:pt idx="124">
                  <c:v>2174</c:v>
                </c:pt>
                <c:pt idx="125">
                  <c:v>2197</c:v>
                </c:pt>
                <c:pt idx="126">
                  <c:v>2219</c:v>
                </c:pt>
                <c:pt idx="127">
                  <c:v>2239</c:v>
                </c:pt>
                <c:pt idx="128">
                  <c:v>2256</c:v>
                </c:pt>
                <c:pt idx="129">
                  <c:v>2271</c:v>
                </c:pt>
                <c:pt idx="130">
                  <c:v>2284</c:v>
                </c:pt>
                <c:pt idx="131">
                  <c:v>2294</c:v>
                </c:pt>
                <c:pt idx="132">
                  <c:v>2303</c:v>
                </c:pt>
                <c:pt idx="133">
                  <c:v>2308</c:v>
                </c:pt>
                <c:pt idx="134">
                  <c:v>2312</c:v>
                </c:pt>
                <c:pt idx="135">
                  <c:v>2313</c:v>
                </c:pt>
                <c:pt idx="136">
                  <c:v>2311</c:v>
                </c:pt>
                <c:pt idx="137">
                  <c:v>2307</c:v>
                </c:pt>
                <c:pt idx="138">
                  <c:v>2301</c:v>
                </c:pt>
                <c:pt idx="139">
                  <c:v>2292</c:v>
                </c:pt>
                <c:pt idx="140">
                  <c:v>2281</c:v>
                </c:pt>
                <c:pt idx="141">
                  <c:v>2267</c:v>
                </c:pt>
                <c:pt idx="142">
                  <c:v>2251</c:v>
                </c:pt>
                <c:pt idx="143">
                  <c:v>2234</c:v>
                </c:pt>
                <c:pt idx="144">
                  <c:v>2214</c:v>
                </c:pt>
                <c:pt idx="145">
                  <c:v>2192</c:v>
                </c:pt>
                <c:pt idx="146">
                  <c:v>2168</c:v>
                </c:pt>
                <c:pt idx="147">
                  <c:v>2142</c:v>
                </c:pt>
                <c:pt idx="148">
                  <c:v>2114</c:v>
                </c:pt>
                <c:pt idx="149">
                  <c:v>2085</c:v>
                </c:pt>
                <c:pt idx="150">
                  <c:v>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841</c:v>
                </c:pt>
                <c:pt idx="89">
                  <c:v>856</c:v>
                </c:pt>
                <c:pt idx="90">
                  <c:v>868</c:v>
                </c:pt>
                <c:pt idx="91">
                  <c:v>879</c:v>
                </c:pt>
                <c:pt idx="92">
                  <c:v>889</c:v>
                </c:pt>
                <c:pt idx="93">
                  <c:v>898</c:v>
                </c:pt>
                <c:pt idx="94">
                  <c:v>907</c:v>
                </c:pt>
                <c:pt idx="95">
                  <c:v>915</c:v>
                </c:pt>
                <c:pt idx="96">
                  <c:v>922</c:v>
                </c:pt>
                <c:pt idx="97">
                  <c:v>929</c:v>
                </c:pt>
                <c:pt idx="98">
                  <c:v>936</c:v>
                </c:pt>
                <c:pt idx="99">
                  <c:v>942</c:v>
                </c:pt>
                <c:pt idx="100">
                  <c:v>947</c:v>
                </c:pt>
                <c:pt idx="101">
                  <c:v>952</c:v>
                </c:pt>
                <c:pt idx="102">
                  <c:v>957</c:v>
                </c:pt>
                <c:pt idx="103">
                  <c:v>961</c:v>
                </c:pt>
                <c:pt idx="104">
                  <c:v>965</c:v>
                </c:pt>
                <c:pt idx="105">
                  <c:v>969</c:v>
                </c:pt>
                <c:pt idx="106">
                  <c:v>972</c:v>
                </c:pt>
                <c:pt idx="107">
                  <c:v>974</c:v>
                </c:pt>
                <c:pt idx="108">
                  <c:v>976</c:v>
                </c:pt>
                <c:pt idx="109">
                  <c:v>978</c:v>
                </c:pt>
                <c:pt idx="110">
                  <c:v>979</c:v>
                </c:pt>
                <c:pt idx="111">
                  <c:v>980</c:v>
                </c:pt>
                <c:pt idx="112">
                  <c:v>981</c:v>
                </c:pt>
                <c:pt idx="113">
                  <c:v>981</c:v>
                </c:pt>
                <c:pt idx="114">
                  <c:v>981</c:v>
                </c:pt>
                <c:pt idx="115">
                  <c:v>981</c:v>
                </c:pt>
                <c:pt idx="116">
                  <c:v>980</c:v>
                </c:pt>
                <c:pt idx="117">
                  <c:v>978</c:v>
                </c:pt>
                <c:pt idx="118">
                  <c:v>977</c:v>
                </c:pt>
                <c:pt idx="119">
                  <c:v>975</c:v>
                </c:pt>
                <c:pt idx="120">
                  <c:v>972</c:v>
                </c:pt>
                <c:pt idx="121">
                  <c:v>969</c:v>
                </c:pt>
                <c:pt idx="122">
                  <c:v>966</c:v>
                </c:pt>
                <c:pt idx="123">
                  <c:v>963</c:v>
                </c:pt>
                <c:pt idx="124">
                  <c:v>959</c:v>
                </c:pt>
                <c:pt idx="125">
                  <c:v>955</c:v>
                </c:pt>
                <c:pt idx="126">
                  <c:v>950</c:v>
                </c:pt>
                <c:pt idx="127">
                  <c:v>946</c:v>
                </c:pt>
                <c:pt idx="128">
                  <c:v>940</c:v>
                </c:pt>
                <c:pt idx="129">
                  <c:v>935</c:v>
                </c:pt>
                <c:pt idx="130">
                  <c:v>929</c:v>
                </c:pt>
                <c:pt idx="131">
                  <c:v>923</c:v>
                </c:pt>
                <c:pt idx="132">
                  <c:v>917</c:v>
                </c:pt>
                <c:pt idx="133">
                  <c:v>910</c:v>
                </c:pt>
                <c:pt idx="134">
                  <c:v>904</c:v>
                </c:pt>
                <c:pt idx="135">
                  <c:v>897</c:v>
                </c:pt>
                <c:pt idx="136">
                  <c:v>889</c:v>
                </c:pt>
                <c:pt idx="137">
                  <c:v>882</c:v>
                </c:pt>
                <c:pt idx="138">
                  <c:v>874</c:v>
                </c:pt>
                <c:pt idx="139">
                  <c:v>866</c:v>
                </c:pt>
                <c:pt idx="140">
                  <c:v>858</c:v>
                </c:pt>
                <c:pt idx="141">
                  <c:v>849</c:v>
                </c:pt>
                <c:pt idx="142">
                  <c:v>841</c:v>
                </c:pt>
                <c:pt idx="143">
                  <c:v>832</c:v>
                </c:pt>
                <c:pt idx="144">
                  <c:v>823</c:v>
                </c:pt>
                <c:pt idx="145">
                  <c:v>814</c:v>
                </c:pt>
                <c:pt idx="146">
                  <c:v>805</c:v>
                </c:pt>
                <c:pt idx="147">
                  <c:v>795</c:v>
                </c:pt>
                <c:pt idx="148">
                  <c:v>786</c:v>
                </c:pt>
                <c:pt idx="149">
                  <c:v>776</c:v>
                </c:pt>
                <c:pt idx="150">
                  <c:v>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832</c:v>
                </c:pt>
                <c:pt idx="89">
                  <c:v>834</c:v>
                </c:pt>
                <c:pt idx="90">
                  <c:v>831</c:v>
                </c:pt>
                <c:pt idx="91">
                  <c:v>826</c:v>
                </c:pt>
                <c:pt idx="92">
                  <c:v>818</c:v>
                </c:pt>
                <c:pt idx="93">
                  <c:v>810</c:v>
                </c:pt>
                <c:pt idx="94">
                  <c:v>801</c:v>
                </c:pt>
                <c:pt idx="95">
                  <c:v>791</c:v>
                </c:pt>
                <c:pt idx="96">
                  <c:v>781</c:v>
                </c:pt>
                <c:pt idx="97">
                  <c:v>771</c:v>
                </c:pt>
                <c:pt idx="98">
                  <c:v>760</c:v>
                </c:pt>
                <c:pt idx="99">
                  <c:v>749</c:v>
                </c:pt>
                <c:pt idx="100">
                  <c:v>738</c:v>
                </c:pt>
                <c:pt idx="101">
                  <c:v>726</c:v>
                </c:pt>
                <c:pt idx="102">
                  <c:v>715</c:v>
                </c:pt>
                <c:pt idx="103">
                  <c:v>703</c:v>
                </c:pt>
                <c:pt idx="104">
                  <c:v>691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644</c:v>
                </c:pt>
                <c:pt idx="109">
                  <c:v>632</c:v>
                </c:pt>
                <c:pt idx="110">
                  <c:v>621</c:v>
                </c:pt>
                <c:pt idx="111">
                  <c:v>609</c:v>
                </c:pt>
                <c:pt idx="112">
                  <c:v>597</c:v>
                </c:pt>
                <c:pt idx="113">
                  <c:v>586</c:v>
                </c:pt>
                <c:pt idx="114">
                  <c:v>574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497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456</c:v>
                </c:pt>
                <c:pt idx="126">
                  <c:v>447</c:v>
                </c:pt>
                <c:pt idx="127">
                  <c:v>437</c:v>
                </c:pt>
                <c:pt idx="128">
                  <c:v>427</c:v>
                </c:pt>
                <c:pt idx="129">
                  <c:v>418</c:v>
                </c:pt>
                <c:pt idx="130">
                  <c:v>409</c:v>
                </c:pt>
                <c:pt idx="131">
                  <c:v>399</c:v>
                </c:pt>
                <c:pt idx="132">
                  <c:v>390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324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339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268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178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293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488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685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573</c:v>
                </c:pt>
                <c:pt idx="107">
                  <c:v>542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452</c:v>
                </c:pt>
                <c:pt idx="115">
                  <c:v>550</c:v>
                </c:pt>
                <c:pt idx="116">
                  <c:v>297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494</c:v>
                </c:pt>
                <c:pt idx="121">
                  <c:v>411</c:v>
                </c:pt>
                <c:pt idx="122">
                  <c:v>281</c:v>
                </c:pt>
                <c:pt idx="123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511</c:v>
                </c:pt>
                <c:pt idx="89">
                  <c:v>530</c:v>
                </c:pt>
                <c:pt idx="90">
                  <c:v>550</c:v>
                </c:pt>
                <c:pt idx="91">
                  <c:v>570</c:v>
                </c:pt>
                <c:pt idx="92">
                  <c:v>591</c:v>
                </c:pt>
                <c:pt idx="93">
                  <c:v>612</c:v>
                </c:pt>
                <c:pt idx="94">
                  <c:v>633</c:v>
                </c:pt>
                <c:pt idx="95">
                  <c:v>655</c:v>
                </c:pt>
                <c:pt idx="96">
                  <c:v>677</c:v>
                </c:pt>
                <c:pt idx="97">
                  <c:v>700</c:v>
                </c:pt>
                <c:pt idx="98">
                  <c:v>723</c:v>
                </c:pt>
                <c:pt idx="99">
                  <c:v>747</c:v>
                </c:pt>
                <c:pt idx="100">
                  <c:v>770</c:v>
                </c:pt>
                <c:pt idx="101">
                  <c:v>794</c:v>
                </c:pt>
                <c:pt idx="102">
                  <c:v>819</c:v>
                </c:pt>
                <c:pt idx="103">
                  <c:v>843</c:v>
                </c:pt>
                <c:pt idx="104">
                  <c:v>868</c:v>
                </c:pt>
                <c:pt idx="105">
                  <c:v>892</c:v>
                </c:pt>
                <c:pt idx="106">
                  <c:v>917</c:v>
                </c:pt>
                <c:pt idx="107">
                  <c:v>942</c:v>
                </c:pt>
                <c:pt idx="108">
                  <c:v>966</c:v>
                </c:pt>
                <c:pt idx="109">
                  <c:v>991</c:v>
                </c:pt>
                <c:pt idx="110">
                  <c:v>1016</c:v>
                </c:pt>
                <c:pt idx="111">
                  <c:v>1040</c:v>
                </c:pt>
                <c:pt idx="112">
                  <c:v>1064</c:v>
                </c:pt>
                <c:pt idx="113">
                  <c:v>1087</c:v>
                </c:pt>
                <c:pt idx="114">
                  <c:v>1111</c:v>
                </c:pt>
                <c:pt idx="115">
                  <c:v>1133</c:v>
                </c:pt>
                <c:pt idx="116">
                  <c:v>1155</c:v>
                </c:pt>
                <c:pt idx="117">
                  <c:v>1177</c:v>
                </c:pt>
                <c:pt idx="118">
                  <c:v>1198</c:v>
                </c:pt>
                <c:pt idx="119">
                  <c:v>1218</c:v>
                </c:pt>
                <c:pt idx="120">
                  <c:v>1237</c:v>
                </c:pt>
                <c:pt idx="121">
                  <c:v>1256</c:v>
                </c:pt>
                <c:pt idx="122">
                  <c:v>1273</c:v>
                </c:pt>
                <c:pt idx="123">
                  <c:v>1289</c:v>
                </c:pt>
                <c:pt idx="124">
                  <c:v>1305</c:v>
                </c:pt>
                <c:pt idx="125">
                  <c:v>1319</c:v>
                </c:pt>
                <c:pt idx="126">
                  <c:v>1332</c:v>
                </c:pt>
                <c:pt idx="127">
                  <c:v>1343</c:v>
                </c:pt>
                <c:pt idx="128">
                  <c:v>1354</c:v>
                </c:pt>
                <c:pt idx="129">
                  <c:v>1363</c:v>
                </c:pt>
                <c:pt idx="130">
                  <c:v>1371</c:v>
                </c:pt>
                <c:pt idx="131">
                  <c:v>1377</c:v>
                </c:pt>
                <c:pt idx="132">
                  <c:v>1382</c:v>
                </c:pt>
                <c:pt idx="133">
                  <c:v>1385</c:v>
                </c:pt>
                <c:pt idx="134">
                  <c:v>1387</c:v>
                </c:pt>
                <c:pt idx="135">
                  <c:v>1388</c:v>
                </c:pt>
                <c:pt idx="136">
                  <c:v>1387</c:v>
                </c:pt>
                <c:pt idx="137">
                  <c:v>1385</c:v>
                </c:pt>
                <c:pt idx="138">
                  <c:v>1381</c:v>
                </c:pt>
                <c:pt idx="139">
                  <c:v>1375</c:v>
                </c:pt>
                <c:pt idx="140">
                  <c:v>1369</c:v>
                </c:pt>
                <c:pt idx="141">
                  <c:v>1361</c:v>
                </c:pt>
                <c:pt idx="142">
                  <c:v>1351</c:v>
                </c:pt>
                <c:pt idx="143">
                  <c:v>1341</c:v>
                </c:pt>
                <c:pt idx="144">
                  <c:v>1329</c:v>
                </c:pt>
                <c:pt idx="145">
                  <c:v>1315</c:v>
                </c:pt>
                <c:pt idx="146">
                  <c:v>1301</c:v>
                </c:pt>
                <c:pt idx="147">
                  <c:v>1286</c:v>
                </c:pt>
                <c:pt idx="148">
                  <c:v>1269</c:v>
                </c:pt>
                <c:pt idx="149">
                  <c:v>1251</c:v>
                </c:pt>
                <c:pt idx="150">
                  <c:v>1233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534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569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576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525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489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496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450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425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317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943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179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654</c:v>
                </c:pt>
                <c:pt idx="40">
                  <c:v>307</c:v>
                </c:pt>
                <c:pt idx="41">
                  <c:v>768</c:v>
                </c:pt>
                <c:pt idx="42">
                  <c:v>1127</c:v>
                </c:pt>
                <c:pt idx="43">
                  <c:v>965</c:v>
                </c:pt>
                <c:pt idx="44">
                  <c:v>834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820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266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327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1063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676</c:v>
                </c:pt>
                <c:pt idx="89">
                  <c:v>322</c:v>
                </c:pt>
                <c:pt idx="90">
                  <c:v>1151</c:v>
                </c:pt>
                <c:pt idx="91">
                  <c:v>1448</c:v>
                </c:pt>
                <c:pt idx="92">
                  <c:v>1411</c:v>
                </c:pt>
                <c:pt idx="93">
                  <c:v>1158</c:v>
                </c:pt>
                <c:pt idx="94">
                  <c:v>1380</c:v>
                </c:pt>
                <c:pt idx="95">
                  <c:v>716</c:v>
                </c:pt>
                <c:pt idx="96">
                  <c:v>343</c:v>
                </c:pt>
                <c:pt idx="97">
                  <c:v>1000</c:v>
                </c:pt>
                <c:pt idx="98">
                  <c:v>1517</c:v>
                </c:pt>
                <c:pt idx="99">
                  <c:v>1160</c:v>
                </c:pt>
                <c:pt idx="100">
                  <c:v>885</c:v>
                </c:pt>
                <c:pt idx="101">
                  <c:v>1467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1141</c:v>
                </c:pt>
                <c:pt idx="107">
                  <c:v>1000</c:v>
                </c:pt>
                <c:pt idx="108">
                  <c:v>1001</c:v>
                </c:pt>
                <c:pt idx="109">
                  <c:v>387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839</c:v>
                </c:pt>
                <c:pt idx="114">
                  <c:v>934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773</c:v>
                </c:pt>
                <c:pt idx="119">
                  <c:v>949</c:v>
                </c:pt>
                <c:pt idx="120">
                  <c:v>858</c:v>
                </c:pt>
                <c:pt idx="121">
                  <c:v>718</c:v>
                </c:pt>
                <c:pt idx="122">
                  <c:v>398</c:v>
                </c:pt>
                <c:pt idx="123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1171</c:v>
                </c:pt>
                <c:pt idx="89">
                  <c:v>1215</c:v>
                </c:pt>
                <c:pt idx="90">
                  <c:v>1260</c:v>
                </c:pt>
                <c:pt idx="91">
                  <c:v>1306</c:v>
                </c:pt>
                <c:pt idx="92">
                  <c:v>1353</c:v>
                </c:pt>
                <c:pt idx="93">
                  <c:v>1401</c:v>
                </c:pt>
                <c:pt idx="94">
                  <c:v>1450</c:v>
                </c:pt>
                <c:pt idx="95">
                  <c:v>1501</c:v>
                </c:pt>
                <c:pt idx="96">
                  <c:v>1552</c:v>
                </c:pt>
                <c:pt idx="97">
                  <c:v>1604</c:v>
                </c:pt>
                <c:pt idx="98">
                  <c:v>1656</c:v>
                </c:pt>
                <c:pt idx="99">
                  <c:v>1710</c:v>
                </c:pt>
                <c:pt idx="100">
                  <c:v>1764</c:v>
                </c:pt>
                <c:pt idx="101">
                  <c:v>1819</c:v>
                </c:pt>
                <c:pt idx="102">
                  <c:v>1875</c:v>
                </c:pt>
                <c:pt idx="103">
                  <c:v>1931</c:v>
                </c:pt>
                <c:pt idx="104">
                  <c:v>1987</c:v>
                </c:pt>
                <c:pt idx="105">
                  <c:v>2043</c:v>
                </c:pt>
                <c:pt idx="106">
                  <c:v>2100</c:v>
                </c:pt>
                <c:pt idx="107">
                  <c:v>2157</c:v>
                </c:pt>
                <c:pt idx="108">
                  <c:v>2213</c:v>
                </c:pt>
                <c:pt idx="109">
                  <c:v>2270</c:v>
                </c:pt>
                <c:pt idx="110">
                  <c:v>2326</c:v>
                </c:pt>
                <c:pt idx="111">
                  <c:v>2381</c:v>
                </c:pt>
                <c:pt idx="112">
                  <c:v>2436</c:v>
                </c:pt>
                <c:pt idx="113">
                  <c:v>2490</c:v>
                </c:pt>
                <c:pt idx="114">
                  <c:v>2543</c:v>
                </c:pt>
                <c:pt idx="115">
                  <c:v>2595</c:v>
                </c:pt>
                <c:pt idx="116">
                  <c:v>2646</c:v>
                </c:pt>
                <c:pt idx="117">
                  <c:v>2696</c:v>
                </c:pt>
                <c:pt idx="118">
                  <c:v>2743</c:v>
                </c:pt>
                <c:pt idx="119">
                  <c:v>2789</c:v>
                </c:pt>
                <c:pt idx="120">
                  <c:v>2833</c:v>
                </c:pt>
                <c:pt idx="121">
                  <c:v>2876</c:v>
                </c:pt>
                <c:pt idx="122">
                  <c:v>2915</c:v>
                </c:pt>
                <c:pt idx="123">
                  <c:v>2953</c:v>
                </c:pt>
                <c:pt idx="124">
                  <c:v>2988</c:v>
                </c:pt>
                <c:pt idx="125">
                  <c:v>3020</c:v>
                </c:pt>
                <c:pt idx="126">
                  <c:v>3050</c:v>
                </c:pt>
                <c:pt idx="127">
                  <c:v>3077</c:v>
                </c:pt>
                <c:pt idx="128">
                  <c:v>3101</c:v>
                </c:pt>
                <c:pt idx="129">
                  <c:v>3122</c:v>
                </c:pt>
                <c:pt idx="130">
                  <c:v>3139</c:v>
                </c:pt>
                <c:pt idx="131">
                  <c:v>3154</c:v>
                </c:pt>
                <c:pt idx="132">
                  <c:v>3165</c:v>
                </c:pt>
                <c:pt idx="133">
                  <c:v>3173</c:v>
                </c:pt>
                <c:pt idx="134">
                  <c:v>3177</c:v>
                </c:pt>
                <c:pt idx="135">
                  <c:v>3179</c:v>
                </c:pt>
                <c:pt idx="136">
                  <c:v>3176</c:v>
                </c:pt>
                <c:pt idx="137">
                  <c:v>3171</c:v>
                </c:pt>
                <c:pt idx="138">
                  <c:v>3162</c:v>
                </c:pt>
                <c:pt idx="139">
                  <c:v>3150</c:v>
                </c:pt>
                <c:pt idx="140">
                  <c:v>3135</c:v>
                </c:pt>
                <c:pt idx="141">
                  <c:v>3116</c:v>
                </c:pt>
                <c:pt idx="142">
                  <c:v>3095</c:v>
                </c:pt>
                <c:pt idx="143">
                  <c:v>3070</c:v>
                </c:pt>
                <c:pt idx="144">
                  <c:v>3043</c:v>
                </c:pt>
                <c:pt idx="145">
                  <c:v>3012</c:v>
                </c:pt>
                <c:pt idx="146">
                  <c:v>2980</c:v>
                </c:pt>
                <c:pt idx="147">
                  <c:v>2944</c:v>
                </c:pt>
                <c:pt idx="148">
                  <c:v>2906</c:v>
                </c:pt>
                <c:pt idx="149">
                  <c:v>2866</c:v>
                </c:pt>
                <c:pt idx="150">
                  <c:v>2824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1348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1260</c:v>
                </c:pt>
                <c:pt idx="133">
                  <c:v>1251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1029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485</c:v>
                </c:pt>
                <c:pt idx="11">
                  <c:v>87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534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406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396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620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512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405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660</c:v>
                </c:pt>
                <c:pt idx="85">
                  <c:v>596</c:v>
                </c:pt>
                <c:pt idx="86">
                  <c:v>395</c:v>
                </c:pt>
                <c:pt idx="87">
                  <c:v>886</c:v>
                </c:pt>
                <c:pt idx="88">
                  <c:v>189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552</c:v>
                </c:pt>
                <c:pt idx="95">
                  <c:v>446</c:v>
                </c:pt>
                <c:pt idx="96">
                  <c:v>160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612</c:v>
                </c:pt>
                <c:pt idx="108">
                  <c:v>653</c:v>
                </c:pt>
                <c:pt idx="109">
                  <c:v>121</c:v>
                </c:pt>
                <c:pt idx="110">
                  <c:v>143</c:v>
                </c:pt>
                <c:pt idx="111">
                  <c:v>570</c:v>
                </c:pt>
                <c:pt idx="112">
                  <c:v>621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145</c:v>
                </c:pt>
                <c:pt idx="117">
                  <c:v>73</c:v>
                </c:pt>
                <c:pt idx="118">
                  <c:v>733</c:v>
                </c:pt>
                <c:pt idx="119">
                  <c:v>433</c:v>
                </c:pt>
                <c:pt idx="120">
                  <c:v>454</c:v>
                </c:pt>
                <c:pt idx="121">
                  <c:v>442</c:v>
                </c:pt>
                <c:pt idx="122">
                  <c:v>225</c:v>
                </c:pt>
                <c:pt idx="12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635</c:v>
                </c:pt>
                <c:pt idx="89">
                  <c:v>658</c:v>
                </c:pt>
                <c:pt idx="90">
                  <c:v>683</c:v>
                </c:pt>
                <c:pt idx="91">
                  <c:v>708</c:v>
                </c:pt>
                <c:pt idx="92">
                  <c:v>733</c:v>
                </c:pt>
                <c:pt idx="93">
                  <c:v>759</c:v>
                </c:pt>
                <c:pt idx="94">
                  <c:v>786</c:v>
                </c:pt>
                <c:pt idx="95">
                  <c:v>813</c:v>
                </c:pt>
                <c:pt idx="96">
                  <c:v>841</c:v>
                </c:pt>
                <c:pt idx="97">
                  <c:v>869</c:v>
                </c:pt>
                <c:pt idx="98">
                  <c:v>898</c:v>
                </c:pt>
                <c:pt idx="99">
                  <c:v>927</c:v>
                </c:pt>
                <c:pt idx="100">
                  <c:v>956</c:v>
                </c:pt>
                <c:pt idx="101">
                  <c:v>986</c:v>
                </c:pt>
                <c:pt idx="102">
                  <c:v>1016</c:v>
                </c:pt>
                <c:pt idx="103">
                  <c:v>1046</c:v>
                </c:pt>
                <c:pt idx="104">
                  <c:v>1077</c:v>
                </c:pt>
                <c:pt idx="105">
                  <c:v>1107</c:v>
                </c:pt>
                <c:pt idx="106">
                  <c:v>1138</c:v>
                </c:pt>
                <c:pt idx="107">
                  <c:v>1169</c:v>
                </c:pt>
                <c:pt idx="108">
                  <c:v>1199</c:v>
                </c:pt>
                <c:pt idx="109">
                  <c:v>1230</c:v>
                </c:pt>
                <c:pt idx="110">
                  <c:v>1260</c:v>
                </c:pt>
                <c:pt idx="111">
                  <c:v>1290</c:v>
                </c:pt>
                <c:pt idx="112">
                  <c:v>1320</c:v>
                </c:pt>
                <c:pt idx="113">
                  <c:v>1350</c:v>
                </c:pt>
                <c:pt idx="114">
                  <c:v>1378</c:v>
                </c:pt>
                <c:pt idx="115">
                  <c:v>1406</c:v>
                </c:pt>
                <c:pt idx="116">
                  <c:v>1434</c:v>
                </c:pt>
                <c:pt idx="117">
                  <c:v>1461</c:v>
                </c:pt>
                <c:pt idx="118">
                  <c:v>1487</c:v>
                </c:pt>
                <c:pt idx="119">
                  <c:v>1512</c:v>
                </c:pt>
                <c:pt idx="120">
                  <c:v>1535</c:v>
                </c:pt>
                <c:pt idx="121">
                  <c:v>1558</c:v>
                </c:pt>
                <c:pt idx="122">
                  <c:v>1580</c:v>
                </c:pt>
                <c:pt idx="123">
                  <c:v>1600</c:v>
                </c:pt>
                <c:pt idx="124">
                  <c:v>1619</c:v>
                </c:pt>
                <c:pt idx="125">
                  <c:v>1637</c:v>
                </c:pt>
                <c:pt idx="126">
                  <c:v>1653</c:v>
                </c:pt>
                <c:pt idx="127">
                  <c:v>1667</c:v>
                </c:pt>
                <c:pt idx="128">
                  <c:v>1680</c:v>
                </c:pt>
                <c:pt idx="129">
                  <c:v>1692</c:v>
                </c:pt>
                <c:pt idx="130">
                  <c:v>1701</c:v>
                </c:pt>
                <c:pt idx="131">
                  <c:v>1709</c:v>
                </c:pt>
                <c:pt idx="132">
                  <c:v>1715</c:v>
                </c:pt>
                <c:pt idx="133">
                  <c:v>1719</c:v>
                </c:pt>
                <c:pt idx="134">
                  <c:v>1722</c:v>
                </c:pt>
                <c:pt idx="135">
                  <c:v>1722</c:v>
                </c:pt>
                <c:pt idx="136">
                  <c:v>1721</c:v>
                </c:pt>
                <c:pt idx="137">
                  <c:v>1718</c:v>
                </c:pt>
                <c:pt idx="138">
                  <c:v>1714</c:v>
                </c:pt>
                <c:pt idx="139">
                  <c:v>1707</c:v>
                </c:pt>
                <c:pt idx="140">
                  <c:v>1699</c:v>
                </c:pt>
                <c:pt idx="141">
                  <c:v>1689</c:v>
                </c:pt>
                <c:pt idx="142">
                  <c:v>1677</c:v>
                </c:pt>
                <c:pt idx="143">
                  <c:v>1664</c:v>
                </c:pt>
                <c:pt idx="144">
                  <c:v>1649</c:v>
                </c:pt>
                <c:pt idx="145">
                  <c:v>1632</c:v>
                </c:pt>
                <c:pt idx="146">
                  <c:v>1615</c:v>
                </c:pt>
                <c:pt idx="147">
                  <c:v>1595</c:v>
                </c:pt>
                <c:pt idx="148">
                  <c:v>1575</c:v>
                </c:pt>
                <c:pt idx="149">
                  <c:v>1553</c:v>
                </c:pt>
                <c:pt idx="150">
                  <c:v>1530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626</c:v>
                </c:pt>
                <c:pt idx="89">
                  <c:v>637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675</c:v>
                </c:pt>
                <c:pt idx="95">
                  <c:v>681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701</c:v>
                </c:pt>
                <c:pt idx="100">
                  <c:v>706</c:v>
                </c:pt>
                <c:pt idx="101">
                  <c:v>709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721</c:v>
                </c:pt>
                <c:pt idx="106">
                  <c:v>724</c:v>
                </c:pt>
                <c:pt idx="107">
                  <c:v>726</c:v>
                </c:pt>
                <c:pt idx="108">
                  <c:v>727</c:v>
                </c:pt>
                <c:pt idx="109">
                  <c:v>729</c:v>
                </c:pt>
                <c:pt idx="110">
                  <c:v>730</c:v>
                </c:pt>
                <c:pt idx="111">
                  <c:v>730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730</c:v>
                </c:pt>
                <c:pt idx="116">
                  <c:v>730</c:v>
                </c:pt>
                <c:pt idx="117">
                  <c:v>729</c:v>
                </c:pt>
                <c:pt idx="118">
                  <c:v>727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714</c:v>
                </c:pt>
                <c:pt idx="125">
                  <c:v>711</c:v>
                </c:pt>
                <c:pt idx="126">
                  <c:v>708</c:v>
                </c:pt>
                <c:pt idx="127">
                  <c:v>704</c:v>
                </c:pt>
                <c:pt idx="128">
                  <c:v>700</c:v>
                </c:pt>
                <c:pt idx="129">
                  <c:v>696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662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626</c:v>
                </c:pt>
                <c:pt idx="143">
                  <c:v>620</c:v>
                </c:pt>
                <c:pt idx="144">
                  <c:v>613</c:v>
                </c:pt>
                <c:pt idx="145">
                  <c:v>606</c:v>
                </c:pt>
                <c:pt idx="146">
                  <c:v>599</c:v>
                </c:pt>
                <c:pt idx="147">
                  <c:v>592</c:v>
                </c:pt>
                <c:pt idx="148">
                  <c:v>585</c:v>
                </c:pt>
                <c:pt idx="149">
                  <c:v>578</c:v>
                </c:pt>
                <c:pt idx="150">
                  <c:v>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620</c:v>
                </c:pt>
                <c:pt idx="89">
                  <c:v>621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603</c:v>
                </c:pt>
                <c:pt idx="94">
                  <c:v>597</c:v>
                </c:pt>
                <c:pt idx="95">
                  <c:v>589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532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497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419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386</c:v>
                </c:pt>
                <c:pt idx="120">
                  <c:v>378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347</c:v>
                </c:pt>
                <c:pt idx="125">
                  <c:v>340</c:v>
                </c:pt>
                <c:pt idx="126">
                  <c:v>333</c:v>
                </c:pt>
                <c:pt idx="127">
                  <c:v>325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879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254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1259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593</c:v>
                </c:pt>
                <c:pt idx="44">
                  <c:v>388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239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249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408</c:v>
                </c:pt>
                <c:pt idx="96">
                  <c:v>166</c:v>
                </c:pt>
                <c:pt idx="97">
                  <c:v>301</c:v>
                </c:pt>
                <c:pt idx="98">
                  <c:v>453</c:v>
                </c:pt>
                <c:pt idx="99">
                  <c:v>498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393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298</c:v>
                </c:pt>
                <c:pt idx="117">
                  <c:v>138</c:v>
                </c:pt>
                <c:pt idx="118">
                  <c:v>266</c:v>
                </c:pt>
                <c:pt idx="119">
                  <c:v>543</c:v>
                </c:pt>
                <c:pt idx="120">
                  <c:v>393</c:v>
                </c:pt>
                <c:pt idx="121">
                  <c:v>500</c:v>
                </c:pt>
                <c:pt idx="122">
                  <c:v>257</c:v>
                </c:pt>
                <c:pt idx="123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393</c:v>
                </c:pt>
                <c:pt idx="89">
                  <c:v>408</c:v>
                </c:pt>
                <c:pt idx="90">
                  <c:v>423</c:v>
                </c:pt>
                <c:pt idx="91">
                  <c:v>438</c:v>
                </c:pt>
                <c:pt idx="92">
                  <c:v>454</c:v>
                </c:pt>
                <c:pt idx="93">
                  <c:v>470</c:v>
                </c:pt>
                <c:pt idx="94">
                  <c:v>487</c:v>
                </c:pt>
                <c:pt idx="95">
                  <c:v>503</c:v>
                </c:pt>
                <c:pt idx="96">
                  <c:v>521</c:v>
                </c:pt>
                <c:pt idx="97">
                  <c:v>538</c:v>
                </c:pt>
                <c:pt idx="98">
                  <c:v>556</c:v>
                </c:pt>
                <c:pt idx="99">
                  <c:v>574</c:v>
                </c:pt>
                <c:pt idx="100">
                  <c:v>592</c:v>
                </c:pt>
                <c:pt idx="101">
                  <c:v>610</c:v>
                </c:pt>
                <c:pt idx="102">
                  <c:v>629</c:v>
                </c:pt>
                <c:pt idx="103">
                  <c:v>648</c:v>
                </c:pt>
                <c:pt idx="104">
                  <c:v>667</c:v>
                </c:pt>
                <c:pt idx="105">
                  <c:v>686</c:v>
                </c:pt>
                <c:pt idx="106">
                  <c:v>705</c:v>
                </c:pt>
                <c:pt idx="107">
                  <c:v>724</c:v>
                </c:pt>
                <c:pt idx="108">
                  <c:v>743</c:v>
                </c:pt>
                <c:pt idx="109">
                  <c:v>762</c:v>
                </c:pt>
                <c:pt idx="110">
                  <c:v>780</c:v>
                </c:pt>
                <c:pt idx="111">
                  <c:v>799</c:v>
                </c:pt>
                <c:pt idx="112">
                  <c:v>817</c:v>
                </c:pt>
                <c:pt idx="113">
                  <c:v>835</c:v>
                </c:pt>
                <c:pt idx="114">
                  <c:v>853</c:v>
                </c:pt>
                <c:pt idx="115">
                  <c:v>871</c:v>
                </c:pt>
                <c:pt idx="116">
                  <c:v>888</c:v>
                </c:pt>
                <c:pt idx="117">
                  <c:v>904</c:v>
                </c:pt>
                <c:pt idx="118">
                  <c:v>920</c:v>
                </c:pt>
                <c:pt idx="119">
                  <c:v>936</c:v>
                </c:pt>
                <c:pt idx="120">
                  <c:v>951</c:v>
                </c:pt>
                <c:pt idx="121">
                  <c:v>965</c:v>
                </c:pt>
                <c:pt idx="122">
                  <c:v>978</c:v>
                </c:pt>
                <c:pt idx="123">
                  <c:v>991</c:v>
                </c:pt>
                <c:pt idx="124">
                  <c:v>1002</c:v>
                </c:pt>
                <c:pt idx="125">
                  <c:v>1013</c:v>
                </c:pt>
                <c:pt idx="126">
                  <c:v>1023</c:v>
                </c:pt>
                <c:pt idx="127">
                  <c:v>1032</c:v>
                </c:pt>
                <c:pt idx="128">
                  <c:v>1040</c:v>
                </c:pt>
                <c:pt idx="129">
                  <c:v>1047</c:v>
                </c:pt>
                <c:pt idx="130">
                  <c:v>1053</c:v>
                </c:pt>
                <c:pt idx="131">
                  <c:v>1058</c:v>
                </c:pt>
                <c:pt idx="132">
                  <c:v>1062</c:v>
                </c:pt>
                <c:pt idx="133">
                  <c:v>1064</c:v>
                </c:pt>
                <c:pt idx="134">
                  <c:v>1066</c:v>
                </c:pt>
                <c:pt idx="135">
                  <c:v>1066</c:v>
                </c:pt>
                <c:pt idx="136">
                  <c:v>1066</c:v>
                </c:pt>
                <c:pt idx="137">
                  <c:v>1064</c:v>
                </c:pt>
                <c:pt idx="138">
                  <c:v>1061</c:v>
                </c:pt>
                <c:pt idx="139">
                  <c:v>1057</c:v>
                </c:pt>
                <c:pt idx="140">
                  <c:v>1052</c:v>
                </c:pt>
                <c:pt idx="141">
                  <c:v>1045</c:v>
                </c:pt>
                <c:pt idx="142">
                  <c:v>1038</c:v>
                </c:pt>
                <c:pt idx="143">
                  <c:v>1030</c:v>
                </c:pt>
                <c:pt idx="144">
                  <c:v>1021</c:v>
                </c:pt>
                <c:pt idx="145">
                  <c:v>1011</c:v>
                </c:pt>
                <c:pt idx="146">
                  <c:v>1000</c:v>
                </c:pt>
                <c:pt idx="147">
                  <c:v>988</c:v>
                </c:pt>
                <c:pt idx="148">
                  <c:v>975</c:v>
                </c:pt>
                <c:pt idx="149">
                  <c:v>962</c:v>
                </c:pt>
                <c:pt idx="150">
                  <c:v>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388</c:v>
                </c:pt>
                <c:pt idx="89">
                  <c:v>395</c:v>
                </c:pt>
                <c:pt idx="90">
                  <c:v>400</c:v>
                </c:pt>
                <c:pt idx="91">
                  <c:v>405</c:v>
                </c:pt>
                <c:pt idx="92">
                  <c:v>410</c:v>
                </c:pt>
                <c:pt idx="93">
                  <c:v>414</c:v>
                </c:pt>
                <c:pt idx="94">
                  <c:v>418</c:v>
                </c:pt>
                <c:pt idx="95">
                  <c:v>422</c:v>
                </c:pt>
                <c:pt idx="96">
                  <c:v>425</c:v>
                </c:pt>
                <c:pt idx="97">
                  <c:v>428</c:v>
                </c:pt>
                <c:pt idx="98">
                  <c:v>431</c:v>
                </c:pt>
                <c:pt idx="99">
                  <c:v>434</c:v>
                </c:pt>
                <c:pt idx="100">
                  <c:v>437</c:v>
                </c:pt>
                <c:pt idx="101">
                  <c:v>439</c:v>
                </c:pt>
                <c:pt idx="102">
                  <c:v>441</c:v>
                </c:pt>
                <c:pt idx="103">
                  <c:v>443</c:v>
                </c:pt>
                <c:pt idx="104">
                  <c:v>445</c:v>
                </c:pt>
                <c:pt idx="105">
                  <c:v>447</c:v>
                </c:pt>
                <c:pt idx="106">
                  <c:v>448</c:v>
                </c:pt>
                <c:pt idx="107">
                  <c:v>449</c:v>
                </c:pt>
                <c:pt idx="108">
                  <c:v>450</c:v>
                </c:pt>
                <c:pt idx="109">
                  <c:v>451</c:v>
                </c:pt>
                <c:pt idx="110">
                  <c:v>452</c:v>
                </c:pt>
                <c:pt idx="111">
                  <c:v>452</c:v>
                </c:pt>
                <c:pt idx="112">
                  <c:v>452</c:v>
                </c:pt>
                <c:pt idx="113">
                  <c:v>452</c:v>
                </c:pt>
                <c:pt idx="114">
                  <c:v>452</c:v>
                </c:pt>
                <c:pt idx="115">
                  <c:v>452</c:v>
                </c:pt>
                <c:pt idx="116">
                  <c:v>452</c:v>
                </c:pt>
                <c:pt idx="117">
                  <c:v>451</c:v>
                </c:pt>
                <c:pt idx="118">
                  <c:v>450</c:v>
                </c:pt>
                <c:pt idx="119">
                  <c:v>449</c:v>
                </c:pt>
                <c:pt idx="120">
                  <c:v>448</c:v>
                </c:pt>
                <c:pt idx="121">
                  <c:v>447</c:v>
                </c:pt>
                <c:pt idx="122">
                  <c:v>446</c:v>
                </c:pt>
                <c:pt idx="123">
                  <c:v>444</c:v>
                </c:pt>
                <c:pt idx="124">
                  <c:v>442</c:v>
                </c:pt>
                <c:pt idx="125">
                  <c:v>440</c:v>
                </c:pt>
                <c:pt idx="126">
                  <c:v>438</c:v>
                </c:pt>
                <c:pt idx="127">
                  <c:v>436</c:v>
                </c:pt>
                <c:pt idx="128">
                  <c:v>434</c:v>
                </c:pt>
                <c:pt idx="129">
                  <c:v>431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413</c:v>
                </c:pt>
                <c:pt idx="136">
                  <c:v>410</c:v>
                </c:pt>
                <c:pt idx="137">
                  <c:v>407</c:v>
                </c:pt>
                <c:pt idx="138">
                  <c:v>403</c:v>
                </c:pt>
                <c:pt idx="139">
                  <c:v>399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375</c:v>
                </c:pt>
                <c:pt idx="146">
                  <c:v>371</c:v>
                </c:pt>
                <c:pt idx="147">
                  <c:v>367</c:v>
                </c:pt>
                <c:pt idx="148">
                  <c:v>362</c:v>
                </c:pt>
                <c:pt idx="149">
                  <c:v>358</c:v>
                </c:pt>
                <c:pt idx="150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384</c:v>
                </c:pt>
                <c:pt idx="89">
                  <c:v>385</c:v>
                </c:pt>
                <c:pt idx="90">
                  <c:v>383</c:v>
                </c:pt>
                <c:pt idx="91">
                  <c:v>381</c:v>
                </c:pt>
                <c:pt idx="92">
                  <c:v>377</c:v>
                </c:pt>
                <c:pt idx="93">
                  <c:v>374</c:v>
                </c:pt>
                <c:pt idx="94">
                  <c:v>369</c:v>
                </c:pt>
                <c:pt idx="95">
                  <c:v>365</c:v>
                </c:pt>
                <c:pt idx="96">
                  <c:v>360</c:v>
                </c:pt>
                <c:pt idx="97">
                  <c:v>355</c:v>
                </c:pt>
                <c:pt idx="98">
                  <c:v>350</c:v>
                </c:pt>
                <c:pt idx="99">
                  <c:v>345</c:v>
                </c:pt>
                <c:pt idx="100">
                  <c:v>340</c:v>
                </c:pt>
                <c:pt idx="101">
                  <c:v>335</c:v>
                </c:pt>
                <c:pt idx="102">
                  <c:v>330</c:v>
                </c:pt>
                <c:pt idx="103">
                  <c:v>324</c:v>
                </c:pt>
                <c:pt idx="104">
                  <c:v>319</c:v>
                </c:pt>
                <c:pt idx="105">
                  <c:v>313</c:v>
                </c:pt>
                <c:pt idx="106">
                  <c:v>308</c:v>
                </c:pt>
                <c:pt idx="107">
                  <c:v>302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275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254</c:v>
                </c:pt>
                <c:pt idx="117">
                  <c:v>249</c:v>
                </c:pt>
                <c:pt idx="118">
                  <c:v>244</c:v>
                </c:pt>
                <c:pt idx="119">
                  <c:v>239</c:v>
                </c:pt>
                <c:pt idx="120">
                  <c:v>234</c:v>
                </c:pt>
                <c:pt idx="121">
                  <c:v>229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210</c:v>
                </c:pt>
                <c:pt idx="126">
                  <c:v>206</c:v>
                </c:pt>
                <c:pt idx="127">
                  <c:v>201</c:v>
                </c:pt>
                <c:pt idx="128">
                  <c:v>197</c:v>
                </c:pt>
                <c:pt idx="129">
                  <c:v>193</c:v>
                </c:pt>
                <c:pt idx="130">
                  <c:v>188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160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126</c:v>
                </c:pt>
                <c:pt idx="148">
                  <c:v>123</c:v>
                </c:pt>
                <c:pt idx="149">
                  <c:v>120</c:v>
                </c:pt>
                <c:pt idx="150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737</c:v>
                </c:pt>
                <c:pt idx="27">
                  <c:v>1796</c:v>
                </c:pt>
                <c:pt idx="28">
                  <c:v>2276</c:v>
                </c:pt>
                <c:pt idx="29">
                  <c:v>2539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1198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756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170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824</c:v>
                </c:pt>
                <c:pt idx="95">
                  <c:v>674</c:v>
                </c:pt>
                <c:pt idx="96">
                  <c:v>254</c:v>
                </c:pt>
                <c:pt idx="97">
                  <c:v>960</c:v>
                </c:pt>
                <c:pt idx="98">
                  <c:v>1147</c:v>
                </c:pt>
                <c:pt idx="99">
                  <c:v>857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1419</c:v>
                </c:pt>
                <c:pt idx="105">
                  <c:v>1049</c:v>
                </c:pt>
                <c:pt idx="106">
                  <c:v>1048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223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758</c:v>
                </c:pt>
                <c:pt idx="119">
                  <c:v>871</c:v>
                </c:pt>
                <c:pt idx="120">
                  <c:v>803</c:v>
                </c:pt>
                <c:pt idx="121">
                  <c:v>769</c:v>
                </c:pt>
                <c:pt idx="122">
                  <c:v>263</c:v>
                </c:pt>
                <c:pt idx="123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973</c:v>
                </c:pt>
                <c:pt idx="89">
                  <c:v>1010</c:v>
                </c:pt>
                <c:pt idx="90">
                  <c:v>1047</c:v>
                </c:pt>
                <c:pt idx="91">
                  <c:v>1085</c:v>
                </c:pt>
                <c:pt idx="92">
                  <c:v>1125</c:v>
                </c:pt>
                <c:pt idx="93">
                  <c:v>1165</c:v>
                </c:pt>
                <c:pt idx="94">
                  <c:v>1205</c:v>
                </c:pt>
                <c:pt idx="95">
                  <c:v>1247</c:v>
                </c:pt>
                <c:pt idx="96">
                  <c:v>1290</c:v>
                </c:pt>
                <c:pt idx="97">
                  <c:v>1333</c:v>
                </c:pt>
                <c:pt idx="98">
                  <c:v>1377</c:v>
                </c:pt>
                <c:pt idx="99">
                  <c:v>1421</c:v>
                </c:pt>
                <c:pt idx="100">
                  <c:v>1466</c:v>
                </c:pt>
                <c:pt idx="101">
                  <c:v>1512</c:v>
                </c:pt>
                <c:pt idx="102">
                  <c:v>1558</c:v>
                </c:pt>
                <c:pt idx="103">
                  <c:v>1605</c:v>
                </c:pt>
                <c:pt idx="104">
                  <c:v>1651</c:v>
                </c:pt>
                <c:pt idx="105">
                  <c:v>1698</c:v>
                </c:pt>
                <c:pt idx="106">
                  <c:v>1746</c:v>
                </c:pt>
                <c:pt idx="107">
                  <c:v>1793</c:v>
                </c:pt>
                <c:pt idx="108">
                  <c:v>1840</c:v>
                </c:pt>
                <c:pt idx="109">
                  <c:v>1887</c:v>
                </c:pt>
                <c:pt idx="110">
                  <c:v>1933</c:v>
                </c:pt>
                <c:pt idx="111">
                  <c:v>1979</c:v>
                </c:pt>
                <c:pt idx="112">
                  <c:v>2025</c:v>
                </c:pt>
                <c:pt idx="113">
                  <c:v>2070</c:v>
                </c:pt>
                <c:pt idx="114">
                  <c:v>2114</c:v>
                </c:pt>
                <c:pt idx="115">
                  <c:v>2157</c:v>
                </c:pt>
                <c:pt idx="116">
                  <c:v>2199</c:v>
                </c:pt>
                <c:pt idx="117">
                  <c:v>2240</c:v>
                </c:pt>
                <c:pt idx="118">
                  <c:v>2280</c:v>
                </c:pt>
                <c:pt idx="119">
                  <c:v>2318</c:v>
                </c:pt>
                <c:pt idx="120">
                  <c:v>2355</c:v>
                </c:pt>
                <c:pt idx="121">
                  <c:v>2390</c:v>
                </c:pt>
                <c:pt idx="122">
                  <c:v>2423</c:v>
                </c:pt>
                <c:pt idx="123">
                  <c:v>2454</c:v>
                </c:pt>
                <c:pt idx="124">
                  <c:v>2483</c:v>
                </c:pt>
                <c:pt idx="125">
                  <c:v>2510</c:v>
                </c:pt>
                <c:pt idx="126">
                  <c:v>2535</c:v>
                </c:pt>
                <c:pt idx="127">
                  <c:v>2557</c:v>
                </c:pt>
                <c:pt idx="128">
                  <c:v>2577</c:v>
                </c:pt>
                <c:pt idx="129">
                  <c:v>2595</c:v>
                </c:pt>
                <c:pt idx="130">
                  <c:v>2609</c:v>
                </c:pt>
                <c:pt idx="131">
                  <c:v>2621</c:v>
                </c:pt>
                <c:pt idx="132">
                  <c:v>2631</c:v>
                </c:pt>
                <c:pt idx="133">
                  <c:v>2637</c:v>
                </c:pt>
                <c:pt idx="134">
                  <c:v>2641</c:v>
                </c:pt>
                <c:pt idx="135">
                  <c:v>2642</c:v>
                </c:pt>
                <c:pt idx="136">
                  <c:v>2640</c:v>
                </c:pt>
                <c:pt idx="137">
                  <c:v>2636</c:v>
                </c:pt>
                <c:pt idx="138">
                  <c:v>2628</c:v>
                </c:pt>
                <c:pt idx="139">
                  <c:v>2618</c:v>
                </c:pt>
                <c:pt idx="140">
                  <c:v>2605</c:v>
                </c:pt>
                <c:pt idx="141">
                  <c:v>2590</c:v>
                </c:pt>
                <c:pt idx="142">
                  <c:v>2572</c:v>
                </c:pt>
                <c:pt idx="143">
                  <c:v>2552</c:v>
                </c:pt>
                <c:pt idx="144">
                  <c:v>2529</c:v>
                </c:pt>
                <c:pt idx="145">
                  <c:v>2504</c:v>
                </c:pt>
                <c:pt idx="146">
                  <c:v>2476</c:v>
                </c:pt>
                <c:pt idx="147">
                  <c:v>2447</c:v>
                </c:pt>
                <c:pt idx="148">
                  <c:v>2416</c:v>
                </c:pt>
                <c:pt idx="149">
                  <c:v>2382</c:v>
                </c:pt>
                <c:pt idx="150">
                  <c:v>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1054</c:v>
                </c:pt>
                <c:pt idx="97">
                  <c:v>1062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1107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1118</c:v>
                </c:pt>
                <c:pt idx="118">
                  <c:v>1116</c:v>
                </c:pt>
                <c:pt idx="119">
                  <c:v>1113</c:v>
                </c:pt>
                <c:pt idx="120">
                  <c:v>1111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1096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961</c:v>
                </c:pt>
                <c:pt idx="143">
                  <c:v>951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893</c:v>
                </c:pt>
                <c:pt idx="97">
                  <c:v>881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817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398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400</c:v>
                </c:pt>
                <c:pt idx="1">
                  <c:v>398</c:v>
                </c:pt>
                <c:pt idx="2">
                  <c:v>498</c:v>
                </c:pt>
                <c:pt idx="3">
                  <c:v>410</c:v>
                </c:pt>
                <c:pt idx="4">
                  <c:v>354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570</c:v>
                </c:pt>
                <c:pt idx="10">
                  <c:v>513</c:v>
                </c:pt>
                <c:pt idx="11">
                  <c:v>403</c:v>
                </c:pt>
                <c:pt idx="12">
                  <c:v>234</c:v>
                </c:pt>
                <c:pt idx="13">
                  <c:v>447</c:v>
                </c:pt>
                <c:pt idx="14">
                  <c:v>859</c:v>
                </c:pt>
                <c:pt idx="15">
                  <c:v>776</c:v>
                </c:pt>
                <c:pt idx="16">
                  <c:v>857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787</c:v>
                </c:pt>
                <c:pt idx="21">
                  <c:v>1193</c:v>
                </c:pt>
                <c:pt idx="22">
                  <c:v>1463</c:v>
                </c:pt>
                <c:pt idx="23">
                  <c:v>780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1881</c:v>
                </c:pt>
                <c:pt idx="30">
                  <c:v>1769</c:v>
                </c:pt>
                <c:pt idx="31">
                  <c:v>395</c:v>
                </c:pt>
                <c:pt idx="32">
                  <c:v>567</c:v>
                </c:pt>
                <c:pt idx="33">
                  <c:v>849</c:v>
                </c:pt>
                <c:pt idx="34">
                  <c:v>1263</c:v>
                </c:pt>
                <c:pt idx="35">
                  <c:v>2063</c:v>
                </c:pt>
                <c:pt idx="36">
                  <c:v>1799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485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734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911</c:v>
                </c:pt>
                <c:pt idx="50">
                  <c:v>798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280</c:v>
                </c:pt>
                <c:pt idx="55">
                  <c:v>736</c:v>
                </c:pt>
                <c:pt idx="56">
                  <c:v>955</c:v>
                </c:pt>
                <c:pt idx="57">
                  <c:v>876</c:v>
                </c:pt>
                <c:pt idx="58">
                  <c:v>835</c:v>
                </c:pt>
                <c:pt idx="59">
                  <c:v>911</c:v>
                </c:pt>
                <c:pt idx="60">
                  <c:v>436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977</c:v>
                </c:pt>
                <c:pt idx="65">
                  <c:v>1059</c:v>
                </c:pt>
                <c:pt idx="66">
                  <c:v>895</c:v>
                </c:pt>
                <c:pt idx="67">
                  <c:v>596</c:v>
                </c:pt>
                <c:pt idx="68">
                  <c:v>339</c:v>
                </c:pt>
                <c:pt idx="69">
                  <c:v>1170</c:v>
                </c:pt>
                <c:pt idx="70">
                  <c:v>1151</c:v>
                </c:pt>
                <c:pt idx="71">
                  <c:v>993</c:v>
                </c:pt>
                <c:pt idx="72">
                  <c:v>1110</c:v>
                </c:pt>
                <c:pt idx="73">
                  <c:v>992</c:v>
                </c:pt>
                <c:pt idx="74">
                  <c:v>834</c:v>
                </c:pt>
                <c:pt idx="75">
                  <c:v>469</c:v>
                </c:pt>
                <c:pt idx="76">
                  <c:v>1080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1267</c:v>
                </c:pt>
                <c:pt idx="84">
                  <c:v>2039</c:v>
                </c:pt>
                <c:pt idx="85">
                  <c:v>1495</c:v>
                </c:pt>
                <c:pt idx="86">
                  <c:v>1676</c:v>
                </c:pt>
                <c:pt idx="87">
                  <c:v>1795</c:v>
                </c:pt>
                <c:pt idx="88">
                  <c:v>1241</c:v>
                </c:pt>
                <c:pt idx="89">
                  <c:v>946</c:v>
                </c:pt>
                <c:pt idx="90">
                  <c:v>1483</c:v>
                </c:pt>
                <c:pt idx="91">
                  <c:v>2012</c:v>
                </c:pt>
                <c:pt idx="92">
                  <c:v>1658</c:v>
                </c:pt>
                <c:pt idx="93">
                  <c:v>1850</c:v>
                </c:pt>
                <c:pt idx="94">
                  <c:v>1461</c:v>
                </c:pt>
                <c:pt idx="95">
                  <c:v>1283</c:v>
                </c:pt>
                <c:pt idx="96">
                  <c:v>641</c:v>
                </c:pt>
                <c:pt idx="97">
                  <c:v>1168</c:v>
                </c:pt>
                <c:pt idx="98">
                  <c:v>1785</c:v>
                </c:pt>
                <c:pt idx="99">
                  <c:v>1706</c:v>
                </c:pt>
                <c:pt idx="100">
                  <c:v>1118</c:v>
                </c:pt>
                <c:pt idx="101">
                  <c:v>1404</c:v>
                </c:pt>
                <c:pt idx="102">
                  <c:v>935</c:v>
                </c:pt>
                <c:pt idx="103">
                  <c:v>509</c:v>
                </c:pt>
                <c:pt idx="104">
                  <c:v>1017</c:v>
                </c:pt>
                <c:pt idx="105">
                  <c:v>1457</c:v>
                </c:pt>
                <c:pt idx="106">
                  <c:v>1208</c:v>
                </c:pt>
                <c:pt idx="107">
                  <c:v>1053</c:v>
                </c:pt>
                <c:pt idx="108">
                  <c:v>1197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780</c:v>
                </c:pt>
                <c:pt idx="114">
                  <c:v>799</c:v>
                </c:pt>
                <c:pt idx="115">
                  <c:v>779</c:v>
                </c:pt>
                <c:pt idx="116">
                  <c:v>484</c:v>
                </c:pt>
                <c:pt idx="117">
                  <c:v>234</c:v>
                </c:pt>
                <c:pt idx="118">
                  <c:v>663</c:v>
                </c:pt>
                <c:pt idx="119">
                  <c:v>758</c:v>
                </c:pt>
                <c:pt idx="120">
                  <c:v>725</c:v>
                </c:pt>
                <c:pt idx="121">
                  <c:v>470</c:v>
                </c:pt>
                <c:pt idx="122">
                  <c:v>533</c:v>
                </c:pt>
                <c:pt idx="123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1770</c:v>
                </c:pt>
                <c:pt idx="89">
                  <c:v>1836</c:v>
                </c:pt>
                <c:pt idx="90">
                  <c:v>1904</c:v>
                </c:pt>
                <c:pt idx="91">
                  <c:v>1974</c:v>
                </c:pt>
                <c:pt idx="92">
                  <c:v>2045</c:v>
                </c:pt>
                <c:pt idx="93">
                  <c:v>2118</c:v>
                </c:pt>
                <c:pt idx="94">
                  <c:v>2192</c:v>
                </c:pt>
                <c:pt idx="95">
                  <c:v>2268</c:v>
                </c:pt>
                <c:pt idx="96">
                  <c:v>2346</c:v>
                </c:pt>
                <c:pt idx="97">
                  <c:v>2424</c:v>
                </c:pt>
                <c:pt idx="98">
                  <c:v>2504</c:v>
                </c:pt>
                <c:pt idx="99">
                  <c:v>2585</c:v>
                </c:pt>
                <c:pt idx="100">
                  <c:v>2667</c:v>
                </c:pt>
                <c:pt idx="101">
                  <c:v>2750</c:v>
                </c:pt>
                <c:pt idx="102">
                  <c:v>2834</c:v>
                </c:pt>
                <c:pt idx="103">
                  <c:v>2918</c:v>
                </c:pt>
                <c:pt idx="104">
                  <c:v>3004</c:v>
                </c:pt>
                <c:pt idx="105">
                  <c:v>3089</c:v>
                </c:pt>
                <c:pt idx="106">
                  <c:v>3175</c:v>
                </c:pt>
                <c:pt idx="107">
                  <c:v>3260</c:v>
                </c:pt>
                <c:pt idx="108">
                  <c:v>3346</c:v>
                </c:pt>
                <c:pt idx="109">
                  <c:v>3431</c:v>
                </c:pt>
                <c:pt idx="110">
                  <c:v>3516</c:v>
                </c:pt>
                <c:pt idx="111">
                  <c:v>3600</c:v>
                </c:pt>
                <c:pt idx="112">
                  <c:v>3683</c:v>
                </c:pt>
                <c:pt idx="113">
                  <c:v>3764</c:v>
                </c:pt>
                <c:pt idx="114">
                  <c:v>3845</c:v>
                </c:pt>
                <c:pt idx="115">
                  <c:v>3923</c:v>
                </c:pt>
                <c:pt idx="116">
                  <c:v>4000</c:v>
                </c:pt>
                <c:pt idx="117">
                  <c:v>4075</c:v>
                </c:pt>
                <c:pt idx="118">
                  <c:v>4147</c:v>
                </c:pt>
                <c:pt idx="119">
                  <c:v>4216</c:v>
                </c:pt>
                <c:pt idx="120">
                  <c:v>4283</c:v>
                </c:pt>
                <c:pt idx="121">
                  <c:v>4347</c:v>
                </c:pt>
                <c:pt idx="122">
                  <c:v>4407</c:v>
                </c:pt>
                <c:pt idx="123">
                  <c:v>4464</c:v>
                </c:pt>
                <c:pt idx="124">
                  <c:v>4517</c:v>
                </c:pt>
                <c:pt idx="125">
                  <c:v>4566</c:v>
                </c:pt>
                <c:pt idx="126">
                  <c:v>4611</c:v>
                </c:pt>
                <c:pt idx="127">
                  <c:v>4651</c:v>
                </c:pt>
                <c:pt idx="128">
                  <c:v>4687</c:v>
                </c:pt>
                <c:pt idx="129">
                  <c:v>4719</c:v>
                </c:pt>
                <c:pt idx="130">
                  <c:v>4745</c:v>
                </c:pt>
                <c:pt idx="131">
                  <c:v>4767</c:v>
                </c:pt>
                <c:pt idx="132">
                  <c:v>4784</c:v>
                </c:pt>
                <c:pt idx="133">
                  <c:v>4796</c:v>
                </c:pt>
                <c:pt idx="134">
                  <c:v>4803</c:v>
                </c:pt>
                <c:pt idx="135">
                  <c:v>4805</c:v>
                </c:pt>
                <c:pt idx="136">
                  <c:v>4802</c:v>
                </c:pt>
                <c:pt idx="137">
                  <c:v>4793</c:v>
                </c:pt>
                <c:pt idx="138">
                  <c:v>4780</c:v>
                </c:pt>
                <c:pt idx="139">
                  <c:v>4762</c:v>
                </c:pt>
                <c:pt idx="140">
                  <c:v>4738</c:v>
                </c:pt>
                <c:pt idx="141">
                  <c:v>4711</c:v>
                </c:pt>
                <c:pt idx="142">
                  <c:v>4678</c:v>
                </c:pt>
                <c:pt idx="143">
                  <c:v>4641</c:v>
                </c:pt>
                <c:pt idx="144">
                  <c:v>4599</c:v>
                </c:pt>
                <c:pt idx="145">
                  <c:v>4554</c:v>
                </c:pt>
                <c:pt idx="146">
                  <c:v>4504</c:v>
                </c:pt>
                <c:pt idx="147">
                  <c:v>4450</c:v>
                </c:pt>
                <c:pt idx="148">
                  <c:v>4393</c:v>
                </c:pt>
                <c:pt idx="149">
                  <c:v>4333</c:v>
                </c:pt>
                <c:pt idx="150">
                  <c:v>4269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1827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1901</c:v>
                </c:pt>
                <c:pt idx="96">
                  <c:v>1916</c:v>
                </c:pt>
                <c:pt idx="97">
                  <c:v>1931</c:v>
                </c:pt>
                <c:pt idx="98">
                  <c:v>1944</c:v>
                </c:pt>
                <c:pt idx="99">
                  <c:v>1957</c:v>
                </c:pt>
                <c:pt idx="100">
                  <c:v>1968</c:v>
                </c:pt>
                <c:pt idx="101">
                  <c:v>1979</c:v>
                </c:pt>
                <c:pt idx="102">
                  <c:v>1989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2019</c:v>
                </c:pt>
                <c:pt idx="107">
                  <c:v>2024</c:v>
                </c:pt>
                <c:pt idx="108">
                  <c:v>2029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2039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2033</c:v>
                </c:pt>
                <c:pt idx="118">
                  <c:v>2029</c:v>
                </c:pt>
                <c:pt idx="119">
                  <c:v>2025</c:v>
                </c:pt>
                <c:pt idx="120">
                  <c:v>2020</c:v>
                </c:pt>
                <c:pt idx="121">
                  <c:v>2014</c:v>
                </c:pt>
                <c:pt idx="122">
                  <c:v>2008</c:v>
                </c:pt>
                <c:pt idx="123">
                  <c:v>2000</c:v>
                </c:pt>
                <c:pt idx="124">
                  <c:v>1992</c:v>
                </c:pt>
                <c:pt idx="125">
                  <c:v>1984</c:v>
                </c:pt>
                <c:pt idx="126">
                  <c:v>1975</c:v>
                </c:pt>
                <c:pt idx="127">
                  <c:v>1965</c:v>
                </c:pt>
                <c:pt idx="128">
                  <c:v>1954</c:v>
                </c:pt>
                <c:pt idx="129">
                  <c:v>1943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1892</c:v>
                </c:pt>
                <c:pt idx="134">
                  <c:v>1878</c:v>
                </c:pt>
                <c:pt idx="135">
                  <c:v>1863</c:v>
                </c:pt>
                <c:pt idx="136">
                  <c:v>1848</c:v>
                </c:pt>
                <c:pt idx="137">
                  <c:v>1832</c:v>
                </c:pt>
                <c:pt idx="138">
                  <c:v>1816</c:v>
                </c:pt>
                <c:pt idx="139">
                  <c:v>1799</c:v>
                </c:pt>
                <c:pt idx="140">
                  <c:v>1782</c:v>
                </c:pt>
                <c:pt idx="141">
                  <c:v>1765</c:v>
                </c:pt>
                <c:pt idx="142">
                  <c:v>1747</c:v>
                </c:pt>
                <c:pt idx="143">
                  <c:v>1729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1653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1729</c:v>
                </c:pt>
                <c:pt idx="89">
                  <c:v>1734</c:v>
                </c:pt>
                <c:pt idx="90">
                  <c:v>1727</c:v>
                </c:pt>
                <c:pt idx="91">
                  <c:v>1716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1101</c:v>
                </c:pt>
                <c:pt idx="119">
                  <c:v>1078</c:v>
                </c:pt>
                <c:pt idx="120">
                  <c:v>1056</c:v>
                </c:pt>
                <c:pt idx="121">
                  <c:v>1034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643</c:v>
                </c:pt>
                <c:pt idx="143">
                  <c:v>627</c:v>
                </c:pt>
                <c:pt idx="144">
                  <c:v>613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543</c:v>
                </c:pt>
                <c:pt idx="150">
                  <c:v>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841</c:v>
                </c:pt>
                <c:pt idx="1">
                  <c:v>485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885</c:v>
                </c:pt>
                <c:pt idx="8">
                  <c:v>820</c:v>
                </c:pt>
                <c:pt idx="9">
                  <c:v>806</c:v>
                </c:pt>
                <c:pt idx="10">
                  <c:v>855</c:v>
                </c:pt>
                <c:pt idx="11">
                  <c:v>576</c:v>
                </c:pt>
                <c:pt idx="12">
                  <c:v>143</c:v>
                </c:pt>
                <c:pt idx="13">
                  <c:v>769</c:v>
                </c:pt>
                <c:pt idx="14">
                  <c:v>1071</c:v>
                </c:pt>
                <c:pt idx="15">
                  <c:v>967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1025</c:v>
                </c:pt>
                <c:pt idx="21">
                  <c:v>1551</c:v>
                </c:pt>
                <c:pt idx="22">
                  <c:v>1775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2240</c:v>
                </c:pt>
                <c:pt idx="31">
                  <c:v>363</c:v>
                </c:pt>
                <c:pt idx="32">
                  <c:v>574</c:v>
                </c:pt>
                <c:pt idx="33">
                  <c:v>821</c:v>
                </c:pt>
                <c:pt idx="34">
                  <c:v>1601</c:v>
                </c:pt>
                <c:pt idx="35">
                  <c:v>2646</c:v>
                </c:pt>
                <c:pt idx="36">
                  <c:v>2267</c:v>
                </c:pt>
                <c:pt idx="37">
                  <c:v>1977</c:v>
                </c:pt>
                <c:pt idx="38">
                  <c:v>1578</c:v>
                </c:pt>
                <c:pt idx="39">
                  <c:v>1000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1000</c:v>
                </c:pt>
                <c:pt idx="45">
                  <c:v>1206</c:v>
                </c:pt>
                <c:pt idx="46">
                  <c:v>687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1140</c:v>
                </c:pt>
                <c:pt idx="51">
                  <c:v>1010</c:v>
                </c:pt>
                <c:pt idx="52">
                  <c:v>1125</c:v>
                </c:pt>
                <c:pt idx="53">
                  <c:v>610</c:v>
                </c:pt>
                <c:pt idx="54">
                  <c:v>234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286</c:v>
                </c:pt>
                <c:pt idx="69">
                  <c:v>1236</c:v>
                </c:pt>
                <c:pt idx="70">
                  <c:v>1446</c:v>
                </c:pt>
                <c:pt idx="71">
                  <c:v>1548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381</c:v>
                </c:pt>
                <c:pt idx="76">
                  <c:v>1361</c:v>
                </c:pt>
                <c:pt idx="77">
                  <c:v>2017</c:v>
                </c:pt>
                <c:pt idx="78">
                  <c:v>1825</c:v>
                </c:pt>
                <c:pt idx="79">
                  <c:v>1865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2200</c:v>
                </c:pt>
                <c:pt idx="86">
                  <c:v>2397</c:v>
                </c:pt>
                <c:pt idx="87">
                  <c:v>2380</c:v>
                </c:pt>
                <c:pt idx="88">
                  <c:v>1560</c:v>
                </c:pt>
                <c:pt idx="89">
                  <c:v>796</c:v>
                </c:pt>
                <c:pt idx="90">
                  <c:v>1926</c:v>
                </c:pt>
                <c:pt idx="91">
                  <c:v>2909</c:v>
                </c:pt>
                <c:pt idx="92">
                  <c:v>2450</c:v>
                </c:pt>
                <c:pt idx="93">
                  <c:v>2613</c:v>
                </c:pt>
                <c:pt idx="94">
                  <c:v>2160</c:v>
                </c:pt>
                <c:pt idx="95">
                  <c:v>1763</c:v>
                </c:pt>
                <c:pt idx="96">
                  <c:v>701</c:v>
                </c:pt>
                <c:pt idx="97">
                  <c:v>1561</c:v>
                </c:pt>
                <c:pt idx="98">
                  <c:v>2642</c:v>
                </c:pt>
                <c:pt idx="99">
                  <c:v>2375</c:v>
                </c:pt>
                <c:pt idx="100">
                  <c:v>1700</c:v>
                </c:pt>
                <c:pt idx="101">
                  <c:v>2453</c:v>
                </c:pt>
                <c:pt idx="102">
                  <c:v>1286</c:v>
                </c:pt>
                <c:pt idx="103">
                  <c:v>555</c:v>
                </c:pt>
                <c:pt idx="104">
                  <c:v>1446</c:v>
                </c:pt>
                <c:pt idx="105">
                  <c:v>2329</c:v>
                </c:pt>
                <c:pt idx="106">
                  <c:v>1791</c:v>
                </c:pt>
                <c:pt idx="107">
                  <c:v>1579</c:v>
                </c:pt>
                <c:pt idx="108">
                  <c:v>1531</c:v>
                </c:pt>
                <c:pt idx="109">
                  <c:v>879</c:v>
                </c:pt>
                <c:pt idx="110">
                  <c:v>344</c:v>
                </c:pt>
                <c:pt idx="111">
                  <c:v>1243</c:v>
                </c:pt>
                <c:pt idx="112">
                  <c:v>1690</c:v>
                </c:pt>
                <c:pt idx="113">
                  <c:v>1204</c:v>
                </c:pt>
                <c:pt idx="114">
                  <c:v>1117</c:v>
                </c:pt>
                <c:pt idx="115">
                  <c:v>1197</c:v>
                </c:pt>
                <c:pt idx="116">
                  <c:v>597</c:v>
                </c:pt>
                <c:pt idx="117">
                  <c:v>234</c:v>
                </c:pt>
                <c:pt idx="118">
                  <c:v>972</c:v>
                </c:pt>
                <c:pt idx="119">
                  <c:v>1253</c:v>
                </c:pt>
                <c:pt idx="120">
                  <c:v>888</c:v>
                </c:pt>
                <c:pt idx="121">
                  <c:v>659</c:v>
                </c:pt>
                <c:pt idx="122">
                  <c:v>477</c:v>
                </c:pt>
                <c:pt idx="123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2358</c:v>
                </c:pt>
                <c:pt idx="89">
                  <c:v>2447</c:v>
                </c:pt>
                <c:pt idx="90">
                  <c:v>2537</c:v>
                </c:pt>
                <c:pt idx="91">
                  <c:v>2630</c:v>
                </c:pt>
                <c:pt idx="92">
                  <c:v>2725</c:v>
                </c:pt>
                <c:pt idx="93">
                  <c:v>2822</c:v>
                </c:pt>
                <c:pt idx="94">
                  <c:v>2921</c:v>
                </c:pt>
                <c:pt idx="95">
                  <c:v>3022</c:v>
                </c:pt>
                <c:pt idx="96">
                  <c:v>3125</c:v>
                </c:pt>
                <c:pt idx="97">
                  <c:v>3230</c:v>
                </c:pt>
                <c:pt idx="98">
                  <c:v>3336</c:v>
                </c:pt>
                <c:pt idx="99">
                  <c:v>3444</c:v>
                </c:pt>
                <c:pt idx="100">
                  <c:v>3553</c:v>
                </c:pt>
                <c:pt idx="101">
                  <c:v>3664</c:v>
                </c:pt>
                <c:pt idx="102">
                  <c:v>3776</c:v>
                </c:pt>
                <c:pt idx="103">
                  <c:v>3888</c:v>
                </c:pt>
                <c:pt idx="104">
                  <c:v>4002</c:v>
                </c:pt>
                <c:pt idx="105">
                  <c:v>4115</c:v>
                </c:pt>
                <c:pt idx="106">
                  <c:v>4230</c:v>
                </c:pt>
                <c:pt idx="107">
                  <c:v>4344</c:v>
                </c:pt>
                <c:pt idx="108">
                  <c:v>4458</c:v>
                </c:pt>
                <c:pt idx="109">
                  <c:v>4571</c:v>
                </c:pt>
                <c:pt idx="110">
                  <c:v>4684</c:v>
                </c:pt>
                <c:pt idx="111">
                  <c:v>4796</c:v>
                </c:pt>
                <c:pt idx="112">
                  <c:v>4906</c:v>
                </c:pt>
                <c:pt idx="113">
                  <c:v>5015</c:v>
                </c:pt>
                <c:pt idx="114">
                  <c:v>5122</c:v>
                </c:pt>
                <c:pt idx="115">
                  <c:v>5227</c:v>
                </c:pt>
                <c:pt idx="116">
                  <c:v>5329</c:v>
                </c:pt>
                <c:pt idx="117">
                  <c:v>5429</c:v>
                </c:pt>
                <c:pt idx="118">
                  <c:v>5525</c:v>
                </c:pt>
                <c:pt idx="119">
                  <c:v>5617</c:v>
                </c:pt>
                <c:pt idx="120">
                  <c:v>5706</c:v>
                </c:pt>
                <c:pt idx="121">
                  <c:v>5791</c:v>
                </c:pt>
                <c:pt idx="122">
                  <c:v>5871</c:v>
                </c:pt>
                <c:pt idx="123">
                  <c:v>5947</c:v>
                </c:pt>
                <c:pt idx="124">
                  <c:v>6018</c:v>
                </c:pt>
                <c:pt idx="125">
                  <c:v>6083</c:v>
                </c:pt>
                <c:pt idx="126">
                  <c:v>6143</c:v>
                </c:pt>
                <c:pt idx="127">
                  <c:v>6197</c:v>
                </c:pt>
                <c:pt idx="128">
                  <c:v>6245</c:v>
                </c:pt>
                <c:pt idx="129">
                  <c:v>6287</c:v>
                </c:pt>
                <c:pt idx="130">
                  <c:v>6322</c:v>
                </c:pt>
                <c:pt idx="131">
                  <c:v>6351</c:v>
                </c:pt>
                <c:pt idx="132">
                  <c:v>6374</c:v>
                </c:pt>
                <c:pt idx="133">
                  <c:v>6390</c:v>
                </c:pt>
                <c:pt idx="134">
                  <c:v>6399</c:v>
                </c:pt>
                <c:pt idx="135">
                  <c:v>6401</c:v>
                </c:pt>
                <c:pt idx="136">
                  <c:v>6397</c:v>
                </c:pt>
                <c:pt idx="137">
                  <c:v>6386</c:v>
                </c:pt>
                <c:pt idx="138">
                  <c:v>6368</c:v>
                </c:pt>
                <c:pt idx="139">
                  <c:v>6344</c:v>
                </c:pt>
                <c:pt idx="140">
                  <c:v>6313</c:v>
                </c:pt>
                <c:pt idx="141">
                  <c:v>6276</c:v>
                </c:pt>
                <c:pt idx="142">
                  <c:v>6232</c:v>
                </c:pt>
                <c:pt idx="143">
                  <c:v>6183</c:v>
                </c:pt>
                <c:pt idx="144">
                  <c:v>6128</c:v>
                </c:pt>
                <c:pt idx="145">
                  <c:v>6067</c:v>
                </c:pt>
                <c:pt idx="146">
                  <c:v>6001</c:v>
                </c:pt>
                <c:pt idx="147">
                  <c:v>5929</c:v>
                </c:pt>
                <c:pt idx="148">
                  <c:v>5853</c:v>
                </c:pt>
                <c:pt idx="149">
                  <c:v>5772</c:v>
                </c:pt>
                <c:pt idx="150">
                  <c:v>5687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2328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2461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2553</c:v>
                </c:pt>
                <c:pt idx="97">
                  <c:v>2572</c:v>
                </c:pt>
                <c:pt idx="98">
                  <c:v>2590</c:v>
                </c:pt>
                <c:pt idx="99">
                  <c:v>2607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2672</c:v>
                </c:pt>
                <c:pt idx="105">
                  <c:v>2681</c:v>
                </c:pt>
                <c:pt idx="106">
                  <c:v>2689</c:v>
                </c:pt>
                <c:pt idx="107">
                  <c:v>2697</c:v>
                </c:pt>
                <c:pt idx="108">
                  <c:v>2703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2716</c:v>
                </c:pt>
                <c:pt idx="113">
                  <c:v>2716</c:v>
                </c:pt>
                <c:pt idx="114">
                  <c:v>2716</c:v>
                </c:pt>
                <c:pt idx="115">
                  <c:v>2714</c:v>
                </c:pt>
                <c:pt idx="116">
                  <c:v>2712</c:v>
                </c:pt>
                <c:pt idx="117">
                  <c:v>2708</c:v>
                </c:pt>
                <c:pt idx="118">
                  <c:v>2703</c:v>
                </c:pt>
                <c:pt idx="119">
                  <c:v>2698</c:v>
                </c:pt>
                <c:pt idx="120">
                  <c:v>2691</c:v>
                </c:pt>
                <c:pt idx="121">
                  <c:v>2683</c:v>
                </c:pt>
                <c:pt idx="122">
                  <c:v>2675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2631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2556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2482</c:v>
                </c:pt>
                <c:pt idx="136">
                  <c:v>2462</c:v>
                </c:pt>
                <c:pt idx="137">
                  <c:v>2441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2228</c:v>
                </c:pt>
                <c:pt idx="147">
                  <c:v>2202</c:v>
                </c:pt>
                <c:pt idx="148">
                  <c:v>2176</c:v>
                </c:pt>
                <c:pt idx="149">
                  <c:v>2149</c:v>
                </c:pt>
                <c:pt idx="150">
                  <c:v>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2304</c:v>
                </c:pt>
                <c:pt idx="89">
                  <c:v>2310</c:v>
                </c:pt>
                <c:pt idx="90">
                  <c:v>2301</c:v>
                </c:pt>
                <c:pt idx="91">
                  <c:v>2286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2163</c:v>
                </c:pt>
                <c:pt idx="97">
                  <c:v>2134</c:v>
                </c:pt>
                <c:pt idx="98">
                  <c:v>2104</c:v>
                </c:pt>
                <c:pt idx="99">
                  <c:v>2073</c:v>
                </c:pt>
                <c:pt idx="100">
                  <c:v>2042</c:v>
                </c:pt>
                <c:pt idx="101">
                  <c:v>2011</c:v>
                </c:pt>
                <c:pt idx="102">
                  <c:v>1979</c:v>
                </c:pt>
                <c:pt idx="103">
                  <c:v>1946</c:v>
                </c:pt>
                <c:pt idx="104">
                  <c:v>1914</c:v>
                </c:pt>
                <c:pt idx="105">
                  <c:v>1881</c:v>
                </c:pt>
                <c:pt idx="106">
                  <c:v>1848</c:v>
                </c:pt>
                <c:pt idx="107">
                  <c:v>1816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1686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1497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1264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1157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1057</c:v>
                </c:pt>
                <c:pt idx="134">
                  <c:v>1033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797</c:v>
                </c:pt>
                <c:pt idx="146">
                  <c:v>778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194</c:v>
                </c:pt>
                <c:pt idx="14">
                  <c:v>347</c:v>
                </c:pt>
                <c:pt idx="15">
                  <c:v>455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320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867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59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937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584</c:v>
                </c:pt>
                <c:pt idx="91">
                  <c:v>987</c:v>
                </c:pt>
                <c:pt idx="92">
                  <c:v>1085</c:v>
                </c:pt>
                <c:pt idx="93">
                  <c:v>1020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795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1035</c:v>
                </c:pt>
                <c:pt idx="108">
                  <c:v>759</c:v>
                </c:pt>
                <c:pt idx="109">
                  <c:v>411</c:v>
                </c:pt>
                <c:pt idx="110">
                  <c:v>72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746</c:v>
                </c:pt>
                <c:pt idx="115">
                  <c:v>576</c:v>
                </c:pt>
                <c:pt idx="116">
                  <c:v>227</c:v>
                </c:pt>
                <c:pt idx="117">
                  <c:v>58</c:v>
                </c:pt>
                <c:pt idx="118">
                  <c:v>432</c:v>
                </c:pt>
                <c:pt idx="119">
                  <c:v>825</c:v>
                </c:pt>
                <c:pt idx="120">
                  <c:v>577</c:v>
                </c:pt>
                <c:pt idx="121">
                  <c:v>509</c:v>
                </c:pt>
                <c:pt idx="122">
                  <c:v>302</c:v>
                </c:pt>
                <c:pt idx="12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805</c:v>
                </c:pt>
                <c:pt idx="89">
                  <c:v>836</c:v>
                </c:pt>
                <c:pt idx="90">
                  <c:v>866</c:v>
                </c:pt>
                <c:pt idx="91">
                  <c:v>898</c:v>
                </c:pt>
                <c:pt idx="92">
                  <c:v>931</c:v>
                </c:pt>
                <c:pt idx="93">
                  <c:v>964</c:v>
                </c:pt>
                <c:pt idx="94">
                  <c:v>998</c:v>
                </c:pt>
                <c:pt idx="95">
                  <c:v>1032</c:v>
                </c:pt>
                <c:pt idx="96">
                  <c:v>1067</c:v>
                </c:pt>
                <c:pt idx="97">
                  <c:v>1103</c:v>
                </c:pt>
                <c:pt idx="98">
                  <c:v>1139</c:v>
                </c:pt>
                <c:pt idx="99">
                  <c:v>1176</c:v>
                </c:pt>
                <c:pt idx="100">
                  <c:v>1213</c:v>
                </c:pt>
                <c:pt idx="101">
                  <c:v>1251</c:v>
                </c:pt>
                <c:pt idx="102">
                  <c:v>1289</c:v>
                </c:pt>
                <c:pt idx="103">
                  <c:v>1328</c:v>
                </c:pt>
                <c:pt idx="104">
                  <c:v>1367</c:v>
                </c:pt>
                <c:pt idx="105">
                  <c:v>1405</c:v>
                </c:pt>
                <c:pt idx="106">
                  <c:v>1444</c:v>
                </c:pt>
                <c:pt idx="107">
                  <c:v>1483</c:v>
                </c:pt>
                <c:pt idx="108">
                  <c:v>1522</c:v>
                </c:pt>
                <c:pt idx="109">
                  <c:v>1561</c:v>
                </c:pt>
                <c:pt idx="110">
                  <c:v>1600</c:v>
                </c:pt>
                <c:pt idx="111">
                  <c:v>1638</c:v>
                </c:pt>
                <c:pt idx="112">
                  <c:v>1676</c:v>
                </c:pt>
                <c:pt idx="113">
                  <c:v>1713</c:v>
                </c:pt>
                <c:pt idx="114">
                  <c:v>1749</c:v>
                </c:pt>
                <c:pt idx="115">
                  <c:v>1785</c:v>
                </c:pt>
                <c:pt idx="116">
                  <c:v>1820</c:v>
                </c:pt>
                <c:pt idx="117">
                  <c:v>1854</c:v>
                </c:pt>
                <c:pt idx="118">
                  <c:v>1887</c:v>
                </c:pt>
                <c:pt idx="119">
                  <c:v>1918</c:v>
                </c:pt>
                <c:pt idx="120">
                  <c:v>1949</c:v>
                </c:pt>
                <c:pt idx="121">
                  <c:v>1978</c:v>
                </c:pt>
                <c:pt idx="122">
                  <c:v>2005</c:v>
                </c:pt>
                <c:pt idx="123">
                  <c:v>2031</c:v>
                </c:pt>
                <c:pt idx="124">
                  <c:v>2055</c:v>
                </c:pt>
                <c:pt idx="125">
                  <c:v>2077</c:v>
                </c:pt>
                <c:pt idx="126">
                  <c:v>2098</c:v>
                </c:pt>
                <c:pt idx="127">
                  <c:v>2116</c:v>
                </c:pt>
                <c:pt idx="128">
                  <c:v>2133</c:v>
                </c:pt>
                <c:pt idx="129">
                  <c:v>2147</c:v>
                </c:pt>
                <c:pt idx="130">
                  <c:v>2159</c:v>
                </c:pt>
                <c:pt idx="131">
                  <c:v>2169</c:v>
                </c:pt>
                <c:pt idx="132">
                  <c:v>2177</c:v>
                </c:pt>
                <c:pt idx="133">
                  <c:v>2182</c:v>
                </c:pt>
                <c:pt idx="134">
                  <c:v>2185</c:v>
                </c:pt>
                <c:pt idx="135">
                  <c:v>2186</c:v>
                </c:pt>
                <c:pt idx="136">
                  <c:v>2185</c:v>
                </c:pt>
                <c:pt idx="137">
                  <c:v>2181</c:v>
                </c:pt>
                <c:pt idx="138">
                  <c:v>2175</c:v>
                </c:pt>
                <c:pt idx="139">
                  <c:v>2166</c:v>
                </c:pt>
                <c:pt idx="140">
                  <c:v>2156</c:v>
                </c:pt>
                <c:pt idx="141">
                  <c:v>2143</c:v>
                </c:pt>
                <c:pt idx="142">
                  <c:v>2128</c:v>
                </c:pt>
                <c:pt idx="143">
                  <c:v>2112</c:v>
                </c:pt>
                <c:pt idx="144">
                  <c:v>2093</c:v>
                </c:pt>
                <c:pt idx="145">
                  <c:v>2072</c:v>
                </c:pt>
                <c:pt idx="146">
                  <c:v>2049</c:v>
                </c:pt>
                <c:pt idx="147">
                  <c:v>2025</c:v>
                </c:pt>
                <c:pt idx="148">
                  <c:v>1999</c:v>
                </c:pt>
                <c:pt idx="149">
                  <c:v>1971</c:v>
                </c:pt>
                <c:pt idx="150">
                  <c:v>1942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885</c:v>
                </c:pt>
                <c:pt idx="99">
                  <c:v>890</c:v>
                </c:pt>
                <c:pt idx="100">
                  <c:v>896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907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879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848</c:v>
                </c:pt>
                <c:pt idx="136">
                  <c:v>841</c:v>
                </c:pt>
                <c:pt idx="137">
                  <c:v>834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787</c:v>
                </c:pt>
                <c:pt idx="144">
                  <c:v>778</c:v>
                </c:pt>
                <c:pt idx="145">
                  <c:v>770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781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739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654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432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240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115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260</c:v>
                </c:pt>
                <c:pt idx="9">
                  <c:v>268</c:v>
                </c:pt>
                <c:pt idx="10">
                  <c:v>282</c:v>
                </c:pt>
                <c:pt idx="11">
                  <c:v>206</c:v>
                </c:pt>
                <c:pt idx="12">
                  <c:v>49</c:v>
                </c:pt>
                <c:pt idx="13">
                  <c:v>336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501</c:v>
                </c:pt>
                <c:pt idx="21">
                  <c:v>523</c:v>
                </c:pt>
                <c:pt idx="22">
                  <c:v>682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276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613</c:v>
                </c:pt>
                <c:pt idx="38">
                  <c:v>647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558</c:v>
                </c:pt>
                <c:pt idx="43">
                  <c:v>511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575</c:v>
                </c:pt>
                <c:pt idx="50">
                  <c:v>486</c:v>
                </c:pt>
                <c:pt idx="51">
                  <c:v>458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468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771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622</c:v>
                </c:pt>
                <c:pt idx="70">
                  <c:v>852</c:v>
                </c:pt>
                <c:pt idx="71">
                  <c:v>690</c:v>
                </c:pt>
                <c:pt idx="72">
                  <c:v>801</c:v>
                </c:pt>
                <c:pt idx="73">
                  <c:v>847</c:v>
                </c:pt>
                <c:pt idx="74">
                  <c:v>311</c:v>
                </c:pt>
                <c:pt idx="75">
                  <c:v>154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1185</c:v>
                </c:pt>
                <c:pt idx="81">
                  <c:v>476</c:v>
                </c:pt>
                <c:pt idx="82">
                  <c:v>261</c:v>
                </c:pt>
                <c:pt idx="83">
                  <c:v>981</c:v>
                </c:pt>
                <c:pt idx="84">
                  <c:v>1545</c:v>
                </c:pt>
                <c:pt idx="85">
                  <c:v>1447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207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1169</c:v>
                </c:pt>
                <c:pt idx="94">
                  <c:v>1246</c:v>
                </c:pt>
                <c:pt idx="95">
                  <c:v>443</c:v>
                </c:pt>
                <c:pt idx="96">
                  <c:v>177</c:v>
                </c:pt>
                <c:pt idx="97">
                  <c:v>797</c:v>
                </c:pt>
                <c:pt idx="98">
                  <c:v>1364</c:v>
                </c:pt>
                <c:pt idx="99">
                  <c:v>1229</c:v>
                </c:pt>
                <c:pt idx="100">
                  <c:v>826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669</c:v>
                </c:pt>
                <c:pt idx="105">
                  <c:v>1070</c:v>
                </c:pt>
                <c:pt idx="106">
                  <c:v>799</c:v>
                </c:pt>
                <c:pt idx="107">
                  <c:v>678</c:v>
                </c:pt>
                <c:pt idx="108">
                  <c:v>637</c:v>
                </c:pt>
                <c:pt idx="109">
                  <c:v>198</c:v>
                </c:pt>
                <c:pt idx="110">
                  <c:v>153</c:v>
                </c:pt>
                <c:pt idx="111">
                  <c:v>481</c:v>
                </c:pt>
                <c:pt idx="112">
                  <c:v>547</c:v>
                </c:pt>
                <c:pt idx="113">
                  <c:v>565</c:v>
                </c:pt>
                <c:pt idx="114">
                  <c:v>374</c:v>
                </c:pt>
                <c:pt idx="115">
                  <c:v>475</c:v>
                </c:pt>
                <c:pt idx="116">
                  <c:v>118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317</c:v>
                </c:pt>
                <c:pt idx="122">
                  <c:v>162</c:v>
                </c:pt>
                <c:pt idx="12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1170</c:v>
                </c:pt>
                <c:pt idx="89">
                  <c:v>1214</c:v>
                </c:pt>
                <c:pt idx="90">
                  <c:v>1258</c:v>
                </c:pt>
                <c:pt idx="91">
                  <c:v>1304</c:v>
                </c:pt>
                <c:pt idx="92">
                  <c:v>1352</c:v>
                </c:pt>
                <c:pt idx="93">
                  <c:v>1400</c:v>
                </c:pt>
                <c:pt idx="94">
                  <c:v>1449</c:v>
                </c:pt>
                <c:pt idx="95">
                  <c:v>1499</c:v>
                </c:pt>
                <c:pt idx="96">
                  <c:v>1550</c:v>
                </c:pt>
                <c:pt idx="97">
                  <c:v>1602</c:v>
                </c:pt>
                <c:pt idx="98">
                  <c:v>1655</c:v>
                </c:pt>
                <c:pt idx="99">
                  <c:v>1708</c:v>
                </c:pt>
                <c:pt idx="100">
                  <c:v>1762</c:v>
                </c:pt>
                <c:pt idx="101">
                  <c:v>1817</c:v>
                </c:pt>
                <c:pt idx="102">
                  <c:v>1873</c:v>
                </c:pt>
                <c:pt idx="103">
                  <c:v>1929</c:v>
                </c:pt>
                <c:pt idx="104">
                  <c:v>1985</c:v>
                </c:pt>
                <c:pt idx="105">
                  <c:v>2041</c:v>
                </c:pt>
                <c:pt idx="106">
                  <c:v>2098</c:v>
                </c:pt>
                <c:pt idx="107">
                  <c:v>2154</c:v>
                </c:pt>
                <c:pt idx="108">
                  <c:v>2211</c:v>
                </c:pt>
                <c:pt idx="109">
                  <c:v>2267</c:v>
                </c:pt>
                <c:pt idx="110">
                  <c:v>2323</c:v>
                </c:pt>
                <c:pt idx="111">
                  <c:v>2379</c:v>
                </c:pt>
                <c:pt idx="112">
                  <c:v>2434</c:v>
                </c:pt>
                <c:pt idx="113">
                  <c:v>2488</c:v>
                </c:pt>
                <c:pt idx="114">
                  <c:v>2541</c:v>
                </c:pt>
                <c:pt idx="115">
                  <c:v>2593</c:v>
                </c:pt>
                <c:pt idx="116">
                  <c:v>2643</c:v>
                </c:pt>
                <c:pt idx="117">
                  <c:v>2693</c:v>
                </c:pt>
                <c:pt idx="118">
                  <c:v>2740</c:v>
                </c:pt>
                <c:pt idx="119">
                  <c:v>2786</c:v>
                </c:pt>
                <c:pt idx="120">
                  <c:v>2830</c:v>
                </c:pt>
                <c:pt idx="121">
                  <c:v>2872</c:v>
                </c:pt>
                <c:pt idx="122">
                  <c:v>2912</c:v>
                </c:pt>
                <c:pt idx="123">
                  <c:v>2950</c:v>
                </c:pt>
                <c:pt idx="124">
                  <c:v>2985</c:v>
                </c:pt>
                <c:pt idx="125">
                  <c:v>3017</c:v>
                </c:pt>
                <c:pt idx="126">
                  <c:v>3047</c:v>
                </c:pt>
                <c:pt idx="127">
                  <c:v>3074</c:v>
                </c:pt>
                <c:pt idx="128">
                  <c:v>3097</c:v>
                </c:pt>
                <c:pt idx="129">
                  <c:v>3118</c:v>
                </c:pt>
                <c:pt idx="130">
                  <c:v>3136</c:v>
                </c:pt>
                <c:pt idx="131">
                  <c:v>3150</c:v>
                </c:pt>
                <c:pt idx="132">
                  <c:v>3161</c:v>
                </c:pt>
                <c:pt idx="133">
                  <c:v>3169</c:v>
                </c:pt>
                <c:pt idx="134">
                  <c:v>3174</c:v>
                </c:pt>
                <c:pt idx="135">
                  <c:v>3175</c:v>
                </c:pt>
                <c:pt idx="136">
                  <c:v>3173</c:v>
                </c:pt>
                <c:pt idx="137">
                  <c:v>3167</c:v>
                </c:pt>
                <c:pt idx="138">
                  <c:v>3159</c:v>
                </c:pt>
                <c:pt idx="139">
                  <c:v>3147</c:v>
                </c:pt>
                <c:pt idx="140">
                  <c:v>3131</c:v>
                </c:pt>
                <c:pt idx="141">
                  <c:v>3113</c:v>
                </c:pt>
                <c:pt idx="142">
                  <c:v>3091</c:v>
                </c:pt>
                <c:pt idx="143">
                  <c:v>3067</c:v>
                </c:pt>
                <c:pt idx="144">
                  <c:v>3039</c:v>
                </c:pt>
                <c:pt idx="145">
                  <c:v>3009</c:v>
                </c:pt>
                <c:pt idx="146">
                  <c:v>2976</c:v>
                </c:pt>
                <c:pt idx="147">
                  <c:v>2941</c:v>
                </c:pt>
                <c:pt idx="148">
                  <c:v>2903</c:v>
                </c:pt>
                <c:pt idx="149">
                  <c:v>2863</c:v>
                </c:pt>
                <c:pt idx="150">
                  <c:v>2821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1155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1221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1327</c:v>
                </c:pt>
                <c:pt idx="123">
                  <c:v>1322</c:v>
                </c:pt>
                <c:pt idx="124">
                  <c:v>1317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1211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1143</c:v>
                </c:pt>
                <c:pt idx="89">
                  <c:v>1146</c:v>
                </c:pt>
                <c:pt idx="90">
                  <c:v>1141</c:v>
                </c:pt>
                <c:pt idx="91">
                  <c:v>1134</c:v>
                </c:pt>
                <c:pt idx="92">
                  <c:v>1124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901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789</c:v>
                </c:pt>
                <c:pt idx="115">
                  <c:v>773</c:v>
                </c:pt>
                <c:pt idx="116">
                  <c:v>758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698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641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489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430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506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80</c:v>
                </c:pt>
                <c:pt idx="1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412</c:v>
                </c:pt>
                <c:pt idx="89">
                  <c:v>427</c:v>
                </c:pt>
                <c:pt idx="90">
                  <c:v>443</c:v>
                </c:pt>
                <c:pt idx="91">
                  <c:v>459</c:v>
                </c:pt>
                <c:pt idx="92">
                  <c:v>476</c:v>
                </c:pt>
                <c:pt idx="93">
                  <c:v>493</c:v>
                </c:pt>
                <c:pt idx="94">
                  <c:v>510</c:v>
                </c:pt>
                <c:pt idx="95">
                  <c:v>528</c:v>
                </c:pt>
                <c:pt idx="96">
                  <c:v>546</c:v>
                </c:pt>
                <c:pt idx="97">
                  <c:v>564</c:v>
                </c:pt>
                <c:pt idx="98">
                  <c:v>582</c:v>
                </c:pt>
                <c:pt idx="99">
                  <c:v>601</c:v>
                </c:pt>
                <c:pt idx="100">
                  <c:v>620</c:v>
                </c:pt>
                <c:pt idx="101">
                  <c:v>640</c:v>
                </c:pt>
                <c:pt idx="102">
                  <c:v>659</c:v>
                </c:pt>
                <c:pt idx="103">
                  <c:v>679</c:v>
                </c:pt>
                <c:pt idx="104">
                  <c:v>699</c:v>
                </c:pt>
                <c:pt idx="105">
                  <c:v>718</c:v>
                </c:pt>
                <c:pt idx="106">
                  <c:v>738</c:v>
                </c:pt>
                <c:pt idx="107">
                  <c:v>758</c:v>
                </c:pt>
                <c:pt idx="108">
                  <c:v>778</c:v>
                </c:pt>
                <c:pt idx="109">
                  <c:v>798</c:v>
                </c:pt>
                <c:pt idx="110">
                  <c:v>818</c:v>
                </c:pt>
                <c:pt idx="111">
                  <c:v>837</c:v>
                </c:pt>
                <c:pt idx="112">
                  <c:v>857</c:v>
                </c:pt>
                <c:pt idx="113">
                  <c:v>876</c:v>
                </c:pt>
                <c:pt idx="114">
                  <c:v>894</c:v>
                </c:pt>
                <c:pt idx="115">
                  <c:v>913</c:v>
                </c:pt>
                <c:pt idx="116">
                  <c:v>930</c:v>
                </c:pt>
                <c:pt idx="117">
                  <c:v>948</c:v>
                </c:pt>
                <c:pt idx="118">
                  <c:v>965</c:v>
                </c:pt>
                <c:pt idx="119">
                  <c:v>981</c:v>
                </c:pt>
                <c:pt idx="120">
                  <c:v>996</c:v>
                </c:pt>
                <c:pt idx="121">
                  <c:v>1011</c:v>
                </c:pt>
                <c:pt idx="122">
                  <c:v>1025</c:v>
                </c:pt>
                <c:pt idx="123">
                  <c:v>1038</c:v>
                </c:pt>
                <c:pt idx="124">
                  <c:v>1051</c:v>
                </c:pt>
                <c:pt idx="125">
                  <c:v>1062</c:v>
                </c:pt>
                <c:pt idx="126">
                  <c:v>1072</c:v>
                </c:pt>
                <c:pt idx="127">
                  <c:v>1082</c:v>
                </c:pt>
                <c:pt idx="128">
                  <c:v>1090</c:v>
                </c:pt>
                <c:pt idx="129">
                  <c:v>1098</c:v>
                </c:pt>
                <c:pt idx="130">
                  <c:v>1104</c:v>
                </c:pt>
                <c:pt idx="131">
                  <c:v>1109</c:v>
                </c:pt>
                <c:pt idx="132">
                  <c:v>1113</c:v>
                </c:pt>
                <c:pt idx="133">
                  <c:v>1116</c:v>
                </c:pt>
                <c:pt idx="134">
                  <c:v>1117</c:v>
                </c:pt>
                <c:pt idx="135">
                  <c:v>1118</c:v>
                </c:pt>
                <c:pt idx="136">
                  <c:v>1117</c:v>
                </c:pt>
                <c:pt idx="137">
                  <c:v>1115</c:v>
                </c:pt>
                <c:pt idx="138">
                  <c:v>1112</c:v>
                </c:pt>
                <c:pt idx="139">
                  <c:v>1108</c:v>
                </c:pt>
                <c:pt idx="140">
                  <c:v>1102</c:v>
                </c:pt>
                <c:pt idx="141">
                  <c:v>1096</c:v>
                </c:pt>
                <c:pt idx="142">
                  <c:v>1088</c:v>
                </c:pt>
                <c:pt idx="143">
                  <c:v>1079</c:v>
                </c:pt>
                <c:pt idx="144">
                  <c:v>1070</c:v>
                </c:pt>
                <c:pt idx="145">
                  <c:v>1059</c:v>
                </c:pt>
                <c:pt idx="146">
                  <c:v>1048</c:v>
                </c:pt>
                <c:pt idx="147">
                  <c:v>1035</c:v>
                </c:pt>
                <c:pt idx="148">
                  <c:v>1022</c:v>
                </c:pt>
                <c:pt idx="149">
                  <c:v>1008</c:v>
                </c:pt>
                <c:pt idx="150">
                  <c:v>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406</c:v>
                </c:pt>
                <c:pt idx="89">
                  <c:v>414</c:v>
                </c:pt>
                <c:pt idx="90">
                  <c:v>420</c:v>
                </c:pt>
                <c:pt idx="91">
                  <c:v>425</c:v>
                </c:pt>
                <c:pt idx="92">
                  <c:v>430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446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458</c:v>
                </c:pt>
                <c:pt idx="101">
                  <c:v>460</c:v>
                </c:pt>
                <c:pt idx="102">
                  <c:v>463</c:v>
                </c:pt>
                <c:pt idx="103">
                  <c:v>465</c:v>
                </c:pt>
                <c:pt idx="104">
                  <c:v>466</c:v>
                </c:pt>
                <c:pt idx="105">
                  <c:v>468</c:v>
                </c:pt>
                <c:pt idx="106">
                  <c:v>470</c:v>
                </c:pt>
                <c:pt idx="107">
                  <c:v>471</c:v>
                </c:pt>
                <c:pt idx="108">
                  <c:v>472</c:v>
                </c:pt>
                <c:pt idx="109">
                  <c:v>473</c:v>
                </c:pt>
                <c:pt idx="110">
                  <c:v>473</c:v>
                </c:pt>
                <c:pt idx="111">
                  <c:v>474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474</c:v>
                </c:pt>
                <c:pt idx="116">
                  <c:v>473</c:v>
                </c:pt>
                <c:pt idx="117">
                  <c:v>473</c:v>
                </c:pt>
                <c:pt idx="118">
                  <c:v>472</c:v>
                </c:pt>
                <c:pt idx="119">
                  <c:v>471</c:v>
                </c:pt>
                <c:pt idx="120">
                  <c:v>470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452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437</c:v>
                </c:pt>
                <c:pt idx="135">
                  <c:v>433</c:v>
                </c:pt>
                <c:pt idx="136">
                  <c:v>430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415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398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380</c:v>
                </c:pt>
                <c:pt idx="149">
                  <c:v>375</c:v>
                </c:pt>
                <c:pt idx="150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402</c:v>
                </c:pt>
                <c:pt idx="89">
                  <c:v>403</c:v>
                </c:pt>
                <c:pt idx="90">
                  <c:v>402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378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357</c:v>
                </c:pt>
                <c:pt idx="101">
                  <c:v>351</c:v>
                </c:pt>
                <c:pt idx="102">
                  <c:v>345</c:v>
                </c:pt>
                <c:pt idx="103">
                  <c:v>340</c:v>
                </c:pt>
                <c:pt idx="104">
                  <c:v>334</c:v>
                </c:pt>
                <c:pt idx="105">
                  <c:v>328</c:v>
                </c:pt>
                <c:pt idx="106">
                  <c:v>323</c:v>
                </c:pt>
                <c:pt idx="107">
                  <c:v>317</c:v>
                </c:pt>
                <c:pt idx="108">
                  <c:v>311</c:v>
                </c:pt>
                <c:pt idx="109">
                  <c:v>306</c:v>
                </c:pt>
                <c:pt idx="110">
                  <c:v>300</c:v>
                </c:pt>
                <c:pt idx="111">
                  <c:v>294</c:v>
                </c:pt>
                <c:pt idx="112">
                  <c:v>289</c:v>
                </c:pt>
                <c:pt idx="113">
                  <c:v>283</c:v>
                </c:pt>
                <c:pt idx="114">
                  <c:v>278</c:v>
                </c:pt>
                <c:pt idx="115">
                  <c:v>272</c:v>
                </c:pt>
                <c:pt idx="116">
                  <c:v>267</c:v>
                </c:pt>
                <c:pt idx="117">
                  <c:v>261</c:v>
                </c:pt>
                <c:pt idx="118">
                  <c:v>256</c:v>
                </c:pt>
                <c:pt idx="119">
                  <c:v>251</c:v>
                </c:pt>
                <c:pt idx="120">
                  <c:v>246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221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133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1175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1145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541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613</c:v>
                </c:pt>
                <c:pt idx="65">
                  <c:v>552</c:v>
                </c:pt>
                <c:pt idx="66">
                  <c:v>481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632</c:v>
                </c:pt>
                <c:pt idx="77">
                  <c:v>853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744</c:v>
                </c:pt>
                <c:pt idx="89">
                  <c:v>464</c:v>
                </c:pt>
                <c:pt idx="90">
                  <c:v>819</c:v>
                </c:pt>
                <c:pt idx="91">
                  <c:v>1374</c:v>
                </c:pt>
                <c:pt idx="92">
                  <c:v>1346</c:v>
                </c:pt>
                <c:pt idx="93">
                  <c:v>1298</c:v>
                </c:pt>
                <c:pt idx="94">
                  <c:v>1187</c:v>
                </c:pt>
                <c:pt idx="95">
                  <c:v>692</c:v>
                </c:pt>
                <c:pt idx="96">
                  <c:v>402</c:v>
                </c:pt>
                <c:pt idx="97">
                  <c:v>919</c:v>
                </c:pt>
                <c:pt idx="98">
                  <c:v>1396</c:v>
                </c:pt>
                <c:pt idx="99">
                  <c:v>1518</c:v>
                </c:pt>
                <c:pt idx="100">
                  <c:v>1146</c:v>
                </c:pt>
                <c:pt idx="101">
                  <c:v>1330</c:v>
                </c:pt>
                <c:pt idx="102">
                  <c:v>619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1175</c:v>
                </c:pt>
                <c:pt idx="107">
                  <c:v>1100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1172</c:v>
                </c:pt>
                <c:pt idx="113">
                  <c:v>917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266</c:v>
                </c:pt>
                <c:pt idx="118">
                  <c:v>631</c:v>
                </c:pt>
                <c:pt idx="119">
                  <c:v>913</c:v>
                </c:pt>
                <c:pt idx="120">
                  <c:v>689</c:v>
                </c:pt>
                <c:pt idx="121">
                  <c:v>516</c:v>
                </c:pt>
                <c:pt idx="122">
                  <c:v>387</c:v>
                </c:pt>
                <c:pt idx="123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1161</c:v>
                </c:pt>
                <c:pt idx="89">
                  <c:v>1204</c:v>
                </c:pt>
                <c:pt idx="90">
                  <c:v>1249</c:v>
                </c:pt>
                <c:pt idx="91">
                  <c:v>1295</c:v>
                </c:pt>
                <c:pt idx="92">
                  <c:v>1341</c:v>
                </c:pt>
                <c:pt idx="93">
                  <c:v>1389</c:v>
                </c:pt>
                <c:pt idx="94">
                  <c:v>1438</c:v>
                </c:pt>
                <c:pt idx="95">
                  <c:v>1488</c:v>
                </c:pt>
                <c:pt idx="96">
                  <c:v>1538</c:v>
                </c:pt>
                <c:pt idx="97">
                  <c:v>1590</c:v>
                </c:pt>
                <c:pt idx="98">
                  <c:v>1642</c:v>
                </c:pt>
                <c:pt idx="99">
                  <c:v>1695</c:v>
                </c:pt>
                <c:pt idx="100">
                  <c:v>1749</c:v>
                </c:pt>
                <c:pt idx="101">
                  <c:v>1804</c:v>
                </c:pt>
                <c:pt idx="102">
                  <c:v>1859</c:v>
                </c:pt>
                <c:pt idx="103">
                  <c:v>1914</c:v>
                </c:pt>
                <c:pt idx="104">
                  <c:v>1970</c:v>
                </c:pt>
                <c:pt idx="105">
                  <c:v>2026</c:v>
                </c:pt>
                <c:pt idx="106">
                  <c:v>2082</c:v>
                </c:pt>
                <c:pt idx="107">
                  <c:v>2138</c:v>
                </c:pt>
                <c:pt idx="108">
                  <c:v>2194</c:v>
                </c:pt>
                <c:pt idx="109">
                  <c:v>2250</c:v>
                </c:pt>
                <c:pt idx="110">
                  <c:v>2306</c:v>
                </c:pt>
                <c:pt idx="111">
                  <c:v>2361</c:v>
                </c:pt>
                <c:pt idx="112">
                  <c:v>2415</c:v>
                </c:pt>
                <c:pt idx="113">
                  <c:v>2469</c:v>
                </c:pt>
                <c:pt idx="114">
                  <c:v>2521</c:v>
                </c:pt>
                <c:pt idx="115">
                  <c:v>2573</c:v>
                </c:pt>
                <c:pt idx="116">
                  <c:v>2623</c:v>
                </c:pt>
                <c:pt idx="117">
                  <c:v>2672</c:v>
                </c:pt>
                <c:pt idx="118">
                  <c:v>2720</c:v>
                </c:pt>
                <c:pt idx="119">
                  <c:v>2765</c:v>
                </c:pt>
                <c:pt idx="120">
                  <c:v>2809</c:v>
                </c:pt>
                <c:pt idx="121">
                  <c:v>2851</c:v>
                </c:pt>
                <c:pt idx="122">
                  <c:v>2890</c:v>
                </c:pt>
                <c:pt idx="123">
                  <c:v>2927</c:v>
                </c:pt>
                <c:pt idx="124">
                  <c:v>2962</c:v>
                </c:pt>
                <c:pt idx="125">
                  <c:v>2994</c:v>
                </c:pt>
                <c:pt idx="126">
                  <c:v>3024</c:v>
                </c:pt>
                <c:pt idx="127">
                  <c:v>3050</c:v>
                </c:pt>
                <c:pt idx="128">
                  <c:v>3074</c:v>
                </c:pt>
                <c:pt idx="129">
                  <c:v>3095</c:v>
                </c:pt>
                <c:pt idx="130">
                  <c:v>3112</c:v>
                </c:pt>
                <c:pt idx="131">
                  <c:v>3126</c:v>
                </c:pt>
                <c:pt idx="132">
                  <c:v>3138</c:v>
                </c:pt>
                <c:pt idx="133">
                  <c:v>3145</c:v>
                </c:pt>
                <c:pt idx="134">
                  <c:v>3150</c:v>
                </c:pt>
                <c:pt idx="135">
                  <c:v>3151</c:v>
                </c:pt>
                <c:pt idx="136">
                  <c:v>3149</c:v>
                </c:pt>
                <c:pt idx="137">
                  <c:v>3143</c:v>
                </c:pt>
                <c:pt idx="138">
                  <c:v>3135</c:v>
                </c:pt>
                <c:pt idx="139">
                  <c:v>3123</c:v>
                </c:pt>
                <c:pt idx="140">
                  <c:v>3108</c:v>
                </c:pt>
                <c:pt idx="141">
                  <c:v>3089</c:v>
                </c:pt>
                <c:pt idx="142">
                  <c:v>3068</c:v>
                </c:pt>
                <c:pt idx="143">
                  <c:v>3043</c:v>
                </c:pt>
                <c:pt idx="144">
                  <c:v>3016</c:v>
                </c:pt>
                <c:pt idx="145">
                  <c:v>2986</c:v>
                </c:pt>
                <c:pt idx="146">
                  <c:v>2954</c:v>
                </c:pt>
                <c:pt idx="147">
                  <c:v>2919</c:v>
                </c:pt>
                <c:pt idx="148">
                  <c:v>2881</c:v>
                </c:pt>
                <c:pt idx="149">
                  <c:v>2841</c:v>
                </c:pt>
                <c:pt idx="150">
                  <c:v>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648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585</c:v>
                </c:pt>
                <c:pt idx="43">
                  <c:v>640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537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496</c:v>
                </c:pt>
                <c:pt idx="57">
                  <c:v>419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506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569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723</c:v>
                </c:pt>
                <c:pt idx="84">
                  <c:v>782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401</c:v>
                </c:pt>
                <c:pt idx="89">
                  <c:v>255</c:v>
                </c:pt>
                <c:pt idx="90">
                  <c:v>761</c:v>
                </c:pt>
                <c:pt idx="91">
                  <c:v>861</c:v>
                </c:pt>
                <c:pt idx="92">
                  <c:v>868</c:v>
                </c:pt>
                <c:pt idx="93">
                  <c:v>828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749</c:v>
                </c:pt>
                <c:pt idx="106">
                  <c:v>645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540</c:v>
                </c:pt>
                <c:pt idx="113">
                  <c:v>474</c:v>
                </c:pt>
                <c:pt idx="114">
                  <c:v>370</c:v>
                </c:pt>
                <c:pt idx="115">
                  <c:v>360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285</c:v>
                </c:pt>
                <c:pt idx="121">
                  <c:v>321</c:v>
                </c:pt>
                <c:pt idx="122">
                  <c:v>127</c:v>
                </c:pt>
                <c:pt idx="12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773</c:v>
                </c:pt>
                <c:pt idx="89">
                  <c:v>802</c:v>
                </c:pt>
                <c:pt idx="90">
                  <c:v>831</c:v>
                </c:pt>
                <c:pt idx="91">
                  <c:v>862</c:v>
                </c:pt>
                <c:pt idx="92">
                  <c:v>893</c:v>
                </c:pt>
                <c:pt idx="93">
                  <c:v>925</c:v>
                </c:pt>
                <c:pt idx="94">
                  <c:v>957</c:v>
                </c:pt>
                <c:pt idx="95">
                  <c:v>990</c:v>
                </c:pt>
                <c:pt idx="96">
                  <c:v>1024</c:v>
                </c:pt>
                <c:pt idx="97">
                  <c:v>1058</c:v>
                </c:pt>
                <c:pt idx="98">
                  <c:v>1093</c:v>
                </c:pt>
                <c:pt idx="99">
                  <c:v>1128</c:v>
                </c:pt>
                <c:pt idx="100">
                  <c:v>1164</c:v>
                </c:pt>
                <c:pt idx="101">
                  <c:v>1200</c:v>
                </c:pt>
                <c:pt idx="102">
                  <c:v>1237</c:v>
                </c:pt>
                <c:pt idx="103">
                  <c:v>1274</c:v>
                </c:pt>
                <c:pt idx="104">
                  <c:v>1311</c:v>
                </c:pt>
                <c:pt idx="105">
                  <c:v>1348</c:v>
                </c:pt>
                <c:pt idx="106">
                  <c:v>1386</c:v>
                </c:pt>
                <c:pt idx="107">
                  <c:v>1423</c:v>
                </c:pt>
                <c:pt idx="108">
                  <c:v>1461</c:v>
                </c:pt>
                <c:pt idx="109">
                  <c:v>1498</c:v>
                </c:pt>
                <c:pt idx="110">
                  <c:v>1535</c:v>
                </c:pt>
                <c:pt idx="111">
                  <c:v>1571</c:v>
                </c:pt>
                <c:pt idx="112">
                  <c:v>1608</c:v>
                </c:pt>
                <c:pt idx="113">
                  <c:v>1643</c:v>
                </c:pt>
                <c:pt idx="114">
                  <c:v>1678</c:v>
                </c:pt>
                <c:pt idx="115">
                  <c:v>1713</c:v>
                </c:pt>
                <c:pt idx="116">
                  <c:v>1746</c:v>
                </c:pt>
                <c:pt idx="117">
                  <c:v>1779</c:v>
                </c:pt>
                <c:pt idx="118">
                  <c:v>1810</c:v>
                </c:pt>
                <c:pt idx="119">
                  <c:v>1841</c:v>
                </c:pt>
                <c:pt idx="120">
                  <c:v>1870</c:v>
                </c:pt>
                <c:pt idx="121">
                  <c:v>1897</c:v>
                </c:pt>
                <c:pt idx="122">
                  <c:v>1924</c:v>
                </c:pt>
                <c:pt idx="123">
                  <c:v>1948</c:v>
                </c:pt>
                <c:pt idx="124">
                  <c:v>1972</c:v>
                </c:pt>
                <c:pt idx="125">
                  <c:v>1993</c:v>
                </c:pt>
                <c:pt idx="126">
                  <c:v>2013</c:v>
                </c:pt>
                <c:pt idx="127">
                  <c:v>2030</c:v>
                </c:pt>
                <c:pt idx="128">
                  <c:v>2046</c:v>
                </c:pt>
                <c:pt idx="129">
                  <c:v>2060</c:v>
                </c:pt>
                <c:pt idx="130">
                  <c:v>2071</c:v>
                </c:pt>
                <c:pt idx="131">
                  <c:v>2081</c:v>
                </c:pt>
                <c:pt idx="132">
                  <c:v>2088</c:v>
                </c:pt>
                <c:pt idx="133">
                  <c:v>2094</c:v>
                </c:pt>
                <c:pt idx="134">
                  <c:v>2097</c:v>
                </c:pt>
                <c:pt idx="135">
                  <c:v>2097</c:v>
                </c:pt>
                <c:pt idx="136">
                  <c:v>2096</c:v>
                </c:pt>
                <c:pt idx="137">
                  <c:v>2092</c:v>
                </c:pt>
                <c:pt idx="138">
                  <c:v>2086</c:v>
                </c:pt>
                <c:pt idx="139">
                  <c:v>2078</c:v>
                </c:pt>
                <c:pt idx="140">
                  <c:v>2068</c:v>
                </c:pt>
                <c:pt idx="141">
                  <c:v>2056</c:v>
                </c:pt>
                <c:pt idx="142">
                  <c:v>2042</c:v>
                </c:pt>
                <c:pt idx="143">
                  <c:v>2026</c:v>
                </c:pt>
                <c:pt idx="144">
                  <c:v>2008</c:v>
                </c:pt>
                <c:pt idx="145">
                  <c:v>1988</c:v>
                </c:pt>
                <c:pt idx="146">
                  <c:v>1966</c:v>
                </c:pt>
                <c:pt idx="147">
                  <c:v>1943</c:v>
                </c:pt>
                <c:pt idx="148">
                  <c:v>1918</c:v>
                </c:pt>
                <c:pt idx="149">
                  <c:v>1891</c:v>
                </c:pt>
                <c:pt idx="150">
                  <c:v>1863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763</c:v>
                </c:pt>
                <c:pt idx="89">
                  <c:v>776</c:v>
                </c:pt>
                <c:pt idx="90">
                  <c:v>787</c:v>
                </c:pt>
                <c:pt idx="91">
                  <c:v>797</c:v>
                </c:pt>
                <c:pt idx="92">
                  <c:v>806</c:v>
                </c:pt>
                <c:pt idx="93">
                  <c:v>815</c:v>
                </c:pt>
                <c:pt idx="94">
                  <c:v>822</c:v>
                </c:pt>
                <c:pt idx="95">
                  <c:v>830</c:v>
                </c:pt>
                <c:pt idx="96">
                  <c:v>836</c:v>
                </c:pt>
                <c:pt idx="97">
                  <c:v>843</c:v>
                </c:pt>
                <c:pt idx="98">
                  <c:v>849</c:v>
                </c:pt>
                <c:pt idx="99">
                  <c:v>854</c:v>
                </c:pt>
                <c:pt idx="100">
                  <c:v>859</c:v>
                </c:pt>
                <c:pt idx="101">
                  <c:v>864</c:v>
                </c:pt>
                <c:pt idx="102">
                  <c:v>868</c:v>
                </c:pt>
                <c:pt idx="103">
                  <c:v>872</c:v>
                </c:pt>
                <c:pt idx="104">
                  <c:v>875</c:v>
                </c:pt>
                <c:pt idx="105">
                  <c:v>878</c:v>
                </c:pt>
                <c:pt idx="106">
                  <c:v>881</c:v>
                </c:pt>
                <c:pt idx="107">
                  <c:v>883</c:v>
                </c:pt>
                <c:pt idx="108">
                  <c:v>885</c:v>
                </c:pt>
                <c:pt idx="109">
                  <c:v>887</c:v>
                </c:pt>
                <c:pt idx="110">
                  <c:v>888</c:v>
                </c:pt>
                <c:pt idx="111">
                  <c:v>889</c:v>
                </c:pt>
                <c:pt idx="112">
                  <c:v>890</c:v>
                </c:pt>
                <c:pt idx="113">
                  <c:v>890</c:v>
                </c:pt>
                <c:pt idx="114">
                  <c:v>890</c:v>
                </c:pt>
                <c:pt idx="115">
                  <c:v>889</c:v>
                </c:pt>
                <c:pt idx="116">
                  <c:v>888</c:v>
                </c:pt>
                <c:pt idx="117">
                  <c:v>887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879</c:v>
                </c:pt>
                <c:pt idx="122">
                  <c:v>876</c:v>
                </c:pt>
                <c:pt idx="123">
                  <c:v>873</c:v>
                </c:pt>
                <c:pt idx="124">
                  <c:v>870</c:v>
                </c:pt>
                <c:pt idx="125">
                  <c:v>866</c:v>
                </c:pt>
                <c:pt idx="126">
                  <c:v>862</c:v>
                </c:pt>
                <c:pt idx="127">
                  <c:v>858</c:v>
                </c:pt>
                <c:pt idx="128">
                  <c:v>853</c:v>
                </c:pt>
                <c:pt idx="129">
                  <c:v>848</c:v>
                </c:pt>
                <c:pt idx="130">
                  <c:v>843</c:v>
                </c:pt>
                <c:pt idx="131">
                  <c:v>837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813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785</c:v>
                </c:pt>
                <c:pt idx="140">
                  <c:v>778</c:v>
                </c:pt>
                <c:pt idx="141">
                  <c:v>770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738</c:v>
                </c:pt>
                <c:pt idx="146">
                  <c:v>730</c:v>
                </c:pt>
                <c:pt idx="147">
                  <c:v>721</c:v>
                </c:pt>
                <c:pt idx="148">
                  <c:v>713</c:v>
                </c:pt>
                <c:pt idx="149">
                  <c:v>704</c:v>
                </c:pt>
                <c:pt idx="150">
                  <c:v>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755</c:v>
                </c:pt>
                <c:pt idx="89">
                  <c:v>757</c:v>
                </c:pt>
                <c:pt idx="90">
                  <c:v>754</c:v>
                </c:pt>
                <c:pt idx="91">
                  <c:v>749</c:v>
                </c:pt>
                <c:pt idx="92">
                  <c:v>742</c:v>
                </c:pt>
                <c:pt idx="93">
                  <c:v>735</c:v>
                </c:pt>
                <c:pt idx="94">
                  <c:v>726</c:v>
                </c:pt>
                <c:pt idx="95">
                  <c:v>718</c:v>
                </c:pt>
                <c:pt idx="96">
                  <c:v>709</c:v>
                </c:pt>
                <c:pt idx="97">
                  <c:v>699</c:v>
                </c:pt>
                <c:pt idx="98">
                  <c:v>689</c:v>
                </c:pt>
                <c:pt idx="99">
                  <c:v>679</c:v>
                </c:pt>
                <c:pt idx="100">
                  <c:v>669</c:v>
                </c:pt>
                <c:pt idx="101">
                  <c:v>659</c:v>
                </c:pt>
                <c:pt idx="102">
                  <c:v>648</c:v>
                </c:pt>
                <c:pt idx="103">
                  <c:v>638</c:v>
                </c:pt>
                <c:pt idx="104">
                  <c:v>627</c:v>
                </c:pt>
                <c:pt idx="105">
                  <c:v>616</c:v>
                </c:pt>
                <c:pt idx="106">
                  <c:v>606</c:v>
                </c:pt>
                <c:pt idx="107">
                  <c:v>595</c:v>
                </c:pt>
                <c:pt idx="108">
                  <c:v>584</c:v>
                </c:pt>
                <c:pt idx="109">
                  <c:v>573</c:v>
                </c:pt>
                <c:pt idx="110">
                  <c:v>563</c:v>
                </c:pt>
                <c:pt idx="111">
                  <c:v>552</c:v>
                </c:pt>
                <c:pt idx="112">
                  <c:v>542</c:v>
                </c:pt>
                <c:pt idx="113">
                  <c:v>531</c:v>
                </c:pt>
                <c:pt idx="114">
                  <c:v>521</c:v>
                </c:pt>
                <c:pt idx="115">
                  <c:v>511</c:v>
                </c:pt>
                <c:pt idx="116">
                  <c:v>500</c:v>
                </c:pt>
                <c:pt idx="117">
                  <c:v>490</c:v>
                </c:pt>
                <c:pt idx="118">
                  <c:v>480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432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362</c:v>
                </c:pt>
                <c:pt idx="132">
                  <c:v>354</c:v>
                </c:pt>
                <c:pt idx="133">
                  <c:v>346</c:v>
                </c:pt>
                <c:pt idx="134">
                  <c:v>338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308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280</c:v>
                </c:pt>
                <c:pt idx="143">
                  <c:v>274</c:v>
                </c:pt>
                <c:pt idx="144">
                  <c:v>267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Sheet1!$B$93:$B$243</c:f>
              <c:numCache>
                <c:formatCode>0</c:formatCode>
                <c:ptCount val="151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991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582</c:v>
                </c:pt>
                <c:pt idx="43">
                  <c:v>878</c:v>
                </c:pt>
                <c:pt idx="44">
                  <c:v>844</c:v>
                </c:pt>
                <c:pt idx="45">
                  <c:v>660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888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957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1037</c:v>
                </c:pt>
                <c:pt idx="72">
                  <c:v>980</c:v>
                </c:pt>
                <c:pt idx="73">
                  <c:v>679</c:v>
                </c:pt>
                <c:pt idx="74">
                  <c:v>682</c:v>
                </c:pt>
                <c:pt idx="75">
                  <c:v>407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1162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525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497</c:v>
                </c:pt>
                <c:pt idx="106">
                  <c:v>448</c:v>
                </c:pt>
                <c:pt idx="107">
                  <c:v>382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142</c:v>
                </c:pt>
                <c:pt idx="117">
                  <c:v>85</c:v>
                </c:pt>
                <c:pt idx="118">
                  <c:v>254</c:v>
                </c:pt>
                <c:pt idx="119">
                  <c:v>222</c:v>
                </c:pt>
                <c:pt idx="120">
                  <c:v>171</c:v>
                </c:pt>
                <c:pt idx="121">
                  <c:v>148</c:v>
                </c:pt>
                <c:pt idx="122">
                  <c:v>94</c:v>
                </c:pt>
                <c:pt idx="12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Sheet1!$C$93:$C$243</c:f>
              <c:numCache>
                <c:formatCode>General</c:formatCode>
                <c:ptCount val="1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0,8</c:v>
                </c:pt>
              </c:strCache>
            </c:strRef>
          </c:tx>
          <c:spPr>
            <a:ln w="28575" cap="rnd">
              <a:solidFill>
                <a:srgbClr val="D3114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Sheet1!$D$93:$D$243</c:f>
              <c:numCache>
                <c:formatCode>General</c:formatCode>
                <c:ptCount val="151"/>
                <c:pt idx="88">
                  <c:v>890</c:v>
                </c:pt>
                <c:pt idx="89">
                  <c:v>923</c:v>
                </c:pt>
                <c:pt idx="90">
                  <c:v>957</c:v>
                </c:pt>
                <c:pt idx="91">
                  <c:v>992</c:v>
                </c:pt>
                <c:pt idx="92">
                  <c:v>1028</c:v>
                </c:pt>
                <c:pt idx="93">
                  <c:v>1065</c:v>
                </c:pt>
                <c:pt idx="94">
                  <c:v>1102</c:v>
                </c:pt>
                <c:pt idx="95">
                  <c:v>1140</c:v>
                </c:pt>
                <c:pt idx="96">
                  <c:v>1179</c:v>
                </c:pt>
                <c:pt idx="97">
                  <c:v>1219</c:v>
                </c:pt>
                <c:pt idx="98">
                  <c:v>1259</c:v>
                </c:pt>
                <c:pt idx="99">
                  <c:v>1299</c:v>
                </c:pt>
                <c:pt idx="100">
                  <c:v>1341</c:v>
                </c:pt>
                <c:pt idx="101">
                  <c:v>1382</c:v>
                </c:pt>
                <c:pt idx="102">
                  <c:v>1425</c:v>
                </c:pt>
                <c:pt idx="103">
                  <c:v>1467</c:v>
                </c:pt>
                <c:pt idx="104">
                  <c:v>1510</c:v>
                </c:pt>
                <c:pt idx="105">
                  <c:v>1553</c:v>
                </c:pt>
                <c:pt idx="106">
                  <c:v>1596</c:v>
                </c:pt>
                <c:pt idx="107">
                  <c:v>1639</c:v>
                </c:pt>
                <c:pt idx="108">
                  <c:v>1682</c:v>
                </c:pt>
                <c:pt idx="109">
                  <c:v>1725</c:v>
                </c:pt>
                <c:pt idx="110">
                  <c:v>1767</c:v>
                </c:pt>
                <c:pt idx="111">
                  <c:v>1810</c:v>
                </c:pt>
                <c:pt idx="112">
                  <c:v>1851</c:v>
                </c:pt>
                <c:pt idx="113">
                  <c:v>1892</c:v>
                </c:pt>
                <c:pt idx="114">
                  <c:v>1933</c:v>
                </c:pt>
                <c:pt idx="115">
                  <c:v>1972</c:v>
                </c:pt>
                <c:pt idx="116">
                  <c:v>2011</c:v>
                </c:pt>
                <c:pt idx="117">
                  <c:v>2048</c:v>
                </c:pt>
                <c:pt idx="118">
                  <c:v>2085</c:v>
                </c:pt>
                <c:pt idx="119">
                  <c:v>2120</c:v>
                </c:pt>
                <c:pt idx="120">
                  <c:v>2153</c:v>
                </c:pt>
                <c:pt idx="121">
                  <c:v>2185</c:v>
                </c:pt>
                <c:pt idx="122">
                  <c:v>2215</c:v>
                </c:pt>
                <c:pt idx="123">
                  <c:v>2244</c:v>
                </c:pt>
                <c:pt idx="124">
                  <c:v>2270</c:v>
                </c:pt>
                <c:pt idx="125">
                  <c:v>2295</c:v>
                </c:pt>
                <c:pt idx="126">
                  <c:v>2318</c:v>
                </c:pt>
                <c:pt idx="127">
                  <c:v>2338</c:v>
                </c:pt>
                <c:pt idx="128">
                  <c:v>2356</c:v>
                </c:pt>
                <c:pt idx="129">
                  <c:v>2372</c:v>
                </c:pt>
                <c:pt idx="130">
                  <c:v>2385</c:v>
                </c:pt>
                <c:pt idx="131">
                  <c:v>2396</c:v>
                </c:pt>
                <c:pt idx="132">
                  <c:v>2405</c:v>
                </c:pt>
                <c:pt idx="133">
                  <c:v>2411</c:v>
                </c:pt>
                <c:pt idx="134">
                  <c:v>2414</c:v>
                </c:pt>
                <c:pt idx="135">
                  <c:v>2415</c:v>
                </c:pt>
                <c:pt idx="136">
                  <c:v>2414</c:v>
                </c:pt>
                <c:pt idx="137">
                  <c:v>2410</c:v>
                </c:pt>
                <c:pt idx="138">
                  <c:v>2403</c:v>
                </c:pt>
                <c:pt idx="139">
                  <c:v>2394</c:v>
                </c:pt>
                <c:pt idx="140">
                  <c:v>2382</c:v>
                </c:pt>
                <c:pt idx="141">
                  <c:v>2368</c:v>
                </c:pt>
                <c:pt idx="142">
                  <c:v>2352</c:v>
                </c:pt>
                <c:pt idx="143">
                  <c:v>2333</c:v>
                </c:pt>
                <c:pt idx="144">
                  <c:v>2312</c:v>
                </c:pt>
                <c:pt idx="145">
                  <c:v>2289</c:v>
                </c:pt>
                <c:pt idx="146">
                  <c:v>2264</c:v>
                </c:pt>
                <c:pt idx="147">
                  <c:v>2237</c:v>
                </c:pt>
                <c:pt idx="148">
                  <c:v>2208</c:v>
                </c:pt>
                <c:pt idx="149">
                  <c:v>2178</c:v>
                </c:pt>
                <c:pt idx="150">
                  <c:v>2146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Sheet1!$E$93:$E$243</c:f>
              <c:numCache>
                <c:formatCode>General</c:formatCode>
                <c:ptCount val="151"/>
                <c:pt idx="88">
                  <c:v>878</c:v>
                </c:pt>
                <c:pt idx="89">
                  <c:v>894</c:v>
                </c:pt>
                <c:pt idx="90">
                  <c:v>907</c:v>
                </c:pt>
                <c:pt idx="91">
                  <c:v>918</c:v>
                </c:pt>
                <c:pt idx="92">
                  <c:v>929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971</c:v>
                </c:pt>
                <c:pt idx="98">
                  <c:v>977</c:v>
                </c:pt>
                <c:pt idx="99">
                  <c:v>984</c:v>
                </c:pt>
                <c:pt idx="100">
                  <c:v>989</c:v>
                </c:pt>
                <c:pt idx="101">
                  <c:v>995</c:v>
                </c:pt>
                <c:pt idx="102">
                  <c:v>1000</c:v>
                </c:pt>
                <c:pt idx="103">
                  <c:v>1004</c:v>
                </c:pt>
                <c:pt idx="104">
                  <c:v>1008</c:v>
                </c:pt>
                <c:pt idx="105">
                  <c:v>1012</c:v>
                </c:pt>
                <c:pt idx="106">
                  <c:v>1015</c:v>
                </c:pt>
                <c:pt idx="107">
                  <c:v>1017</c:v>
                </c:pt>
                <c:pt idx="108">
                  <c:v>1020</c:v>
                </c:pt>
                <c:pt idx="109">
                  <c:v>1022</c:v>
                </c:pt>
                <c:pt idx="110">
                  <c:v>1023</c:v>
                </c:pt>
                <c:pt idx="111">
                  <c:v>1024</c:v>
                </c:pt>
                <c:pt idx="112">
                  <c:v>1025</c:v>
                </c:pt>
                <c:pt idx="113">
                  <c:v>1025</c:v>
                </c:pt>
                <c:pt idx="114">
                  <c:v>1025</c:v>
                </c:pt>
                <c:pt idx="115">
                  <c:v>1024</c:v>
                </c:pt>
                <c:pt idx="116">
                  <c:v>1023</c:v>
                </c:pt>
                <c:pt idx="117">
                  <c:v>1022</c:v>
                </c:pt>
                <c:pt idx="118">
                  <c:v>1020</c:v>
                </c:pt>
                <c:pt idx="119">
                  <c:v>1018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1006</c:v>
                </c:pt>
                <c:pt idx="124">
                  <c:v>1002</c:v>
                </c:pt>
                <c:pt idx="125">
                  <c:v>997</c:v>
                </c:pt>
                <c:pt idx="126">
                  <c:v>993</c:v>
                </c:pt>
                <c:pt idx="127">
                  <c:v>988</c:v>
                </c:pt>
                <c:pt idx="128">
                  <c:v>982</c:v>
                </c:pt>
                <c:pt idx="129">
                  <c:v>977</c:v>
                </c:pt>
                <c:pt idx="130">
                  <c:v>971</c:v>
                </c:pt>
                <c:pt idx="131">
                  <c:v>964</c:v>
                </c:pt>
                <c:pt idx="132">
                  <c:v>958</c:v>
                </c:pt>
                <c:pt idx="133">
                  <c:v>951</c:v>
                </c:pt>
                <c:pt idx="134">
                  <c:v>944</c:v>
                </c:pt>
                <c:pt idx="135">
                  <c:v>936</c:v>
                </c:pt>
                <c:pt idx="136">
                  <c:v>929</c:v>
                </c:pt>
                <c:pt idx="137">
                  <c:v>921</c:v>
                </c:pt>
                <c:pt idx="138">
                  <c:v>913</c:v>
                </c:pt>
                <c:pt idx="139">
                  <c:v>904</c:v>
                </c:pt>
                <c:pt idx="140">
                  <c:v>896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860</c:v>
                </c:pt>
                <c:pt idx="145">
                  <c:v>850</c:v>
                </c:pt>
                <c:pt idx="146">
                  <c:v>841</c:v>
                </c:pt>
                <c:pt idx="147">
                  <c:v>831</c:v>
                </c:pt>
                <c:pt idx="148">
                  <c:v>821</c:v>
                </c:pt>
                <c:pt idx="149">
                  <c:v>811</c:v>
                </c:pt>
                <c:pt idx="150">
                  <c:v>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Sheet1!$A$93:$A$243</c:f>
              <c:numCache>
                <c:formatCode>m/d/yyyy</c:formatCode>
                <c:ptCount val="15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</c:numCache>
            </c:numRef>
          </c:cat>
          <c:val>
            <c:numRef>
              <c:f>Sheet1!$F$93:$F$243</c:f>
              <c:numCache>
                <c:formatCode>General</c:formatCode>
                <c:ptCount val="151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855</c:v>
                </c:pt>
                <c:pt idx="93">
                  <c:v>846</c:v>
                </c:pt>
                <c:pt idx="94">
                  <c:v>837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794</c:v>
                </c:pt>
                <c:pt idx="99">
                  <c:v>782</c:v>
                </c:pt>
                <c:pt idx="100">
                  <c:v>771</c:v>
                </c:pt>
                <c:pt idx="101">
                  <c:v>759</c:v>
                </c:pt>
                <c:pt idx="102">
                  <c:v>747</c:v>
                </c:pt>
                <c:pt idx="103">
                  <c:v>734</c:v>
                </c:pt>
                <c:pt idx="104">
                  <c:v>722</c:v>
                </c:pt>
                <c:pt idx="105">
                  <c:v>710</c:v>
                </c:pt>
                <c:pt idx="106">
                  <c:v>697</c:v>
                </c:pt>
                <c:pt idx="107">
                  <c:v>685</c:v>
                </c:pt>
                <c:pt idx="108">
                  <c:v>673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565</c:v>
                </c:pt>
                <c:pt idx="118">
                  <c:v>553</c:v>
                </c:pt>
                <c:pt idx="119">
                  <c:v>542</c:v>
                </c:pt>
                <c:pt idx="120">
                  <c:v>531</c:v>
                </c:pt>
                <c:pt idx="121">
                  <c:v>520</c:v>
                </c:pt>
                <c:pt idx="122">
                  <c:v>509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399</c:v>
                </c:pt>
                <c:pt idx="134">
                  <c:v>390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301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scénáře z 4. 4. 2021 -</a:t>
            </a:r>
            <a:endParaRPr lang="cs-CZ" sz="32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Liberecký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10515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B991957-D403-4909-A862-08B2D38070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0F825A4-C627-49C7-AE74-B6974FC4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EF136A1F-776A-422F-A0C9-89C2443F0A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Královehradecký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51736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1063FB6-B6F7-4483-8284-AF64A2E3E56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2E700F93-9657-4793-B790-56716FE7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D095BF05-8F93-4A1B-A308-210DB99F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71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Pardubický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98507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69D9D1-6253-410F-9DCD-9FDE385DE90A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531C0E27-6859-4CC7-8C7F-E99D9A1A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2CC7739-7BBE-47E1-A8EB-6E661229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87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Kraj Vysočina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6192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51308B2-ABF8-4A22-828C-E0932C7E6D6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57107E0E-E807-426C-A0AF-5F4F3590F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756655B-324B-4E1E-BE86-42DE3225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00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Jihomoravský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85601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Obrázek 9">
            <a:extLst>
              <a:ext uri="{FF2B5EF4-FFF2-40B4-BE49-F238E27FC236}">
                <a16:creationId xmlns:a16="http://schemas.microsoft.com/office/drawing/2014/main" id="{6711C34D-8070-4FE8-87C7-3E531A7DF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Olomoucký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11406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08846A1-00C0-4287-B858-8EE7FAAA7B2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9EE0820-8377-4499-91BB-B7F1564B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47D73B5-CDF7-417F-811F-800232870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31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Zlínský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14715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005766" y="3012455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711021" y="3165577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5005766" y="3237675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711021" y="3388884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711021" y="361219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997909" y="3462894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2AD19E0-7219-4511-87AF-E4188154606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89C9A9E-C076-4C68-93E1-669855C3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D0C49BE2-3A7E-41B6-BFE6-E608EF1C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11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Moravskoslezský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2386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686475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391730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686475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391730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391730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678618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EB3BABD-3EE6-4DCF-A11C-211F08753621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5C2CEA93-9511-4960-969E-FF68D52A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03B474A6-37BB-4775-B6EF-962B5CBF3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94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Scénáře dlouhodobých simulací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80842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Praha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802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Obrázek 29">
            <a:extLst>
              <a:ext uri="{FF2B5EF4-FFF2-40B4-BE49-F238E27FC236}">
                <a16:creationId xmlns:a16="http://schemas.microsoft.com/office/drawing/2014/main" id="{338EE159-9711-46EC-A953-92EF1552D0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Středočeský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5526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8CFD266-9F23-4F11-802B-87E319A61A99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5DB71D07-4697-4098-980C-10DD36BA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DFFED247-95EC-4DC2-83F9-DAA5D320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4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Jihočeský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52493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0C594ED-96A2-4362-B28B-D75B72056B65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A5A6E50-0A98-49FF-83D2-6A30FB12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E65836F4-FC13-492E-B99C-4E2AD51B4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94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Plzeňský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6896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8152EEF-F491-4740-A5F0-1F624CE8515C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4240D14-62DC-4139-8D26-EA86F0254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785C459-279A-4209-8384-C02529D9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17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Karlovarský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9941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07A4794-CA57-45D4-8EB6-76AC4E850C6E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1436E3E-A5AD-404F-9B95-E70814CDC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78C765A6-E7D5-4D19-8F98-2301BE7A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7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Scénáře dlouhodobých </a:t>
            </a:r>
            <a:r>
              <a:rPr lang="cs-CZ" dirty="0"/>
              <a:t>simulací: Ústecký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036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69188"/>
            <a:ext cx="5457506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A: nekontrolované šíření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b="1" i="1" dirty="0">
                <a:solidFill>
                  <a:prstClr val="white"/>
                </a:solidFill>
                <a:latin typeface="Calibri" panose="020F0502020204030204"/>
              </a:rPr>
              <a:t>aktuálně nepravděpodobný scénář</a:t>
            </a: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78093"/>
            <a:ext cx="545750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C: významné posílení a akceptace opatření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9474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3365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38344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2422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52585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2904001"/>
            <a:ext cx="428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scénáři A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057123"/>
            <a:ext cx="2377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129221"/>
            <a:ext cx="512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B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280430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503736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354440"/>
            <a:ext cx="5513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EC2E5B1-B35C-4A11-BE1C-FD9BF9AC4A4C}"/>
              </a:ext>
            </a:extLst>
          </p:cNvPr>
          <p:cNvSpPr txBox="1"/>
          <p:nvPr/>
        </p:nvSpPr>
        <p:spPr>
          <a:xfrm>
            <a:off x="3937931" y="249008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srgbClr val="000000"/>
                </a:solidFill>
              </a:rPr>
              <a:t>(</a:t>
            </a:r>
            <a:r>
              <a:rPr lang="pl-PL" sz="1100" dirty="0">
                <a:solidFill>
                  <a:srgbClr val="000000"/>
                </a:solidFill>
              </a:rPr>
              <a:t>k uzavřenému dni 3. 4. 2021</a:t>
            </a:r>
            <a:r>
              <a:rPr lang="cs-CZ" sz="11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064901D-9634-44BE-B1F1-F76E2972770B}"/>
              </a:ext>
            </a:extLst>
          </p:cNvPr>
          <p:cNvSpPr txBox="1"/>
          <p:nvPr/>
        </p:nvSpPr>
        <p:spPr>
          <a:xfrm>
            <a:off x="4792918" y="1458181"/>
            <a:ext cx="5457506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B: udržení a částečné posílení opatření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F077908-2778-4B42-A3BC-EE47529C7AAF}"/>
              </a:ext>
            </a:extLst>
          </p:cNvPr>
          <p:cNvCxnSpPr>
            <a:cxnSpLocks/>
          </p:cNvCxnSpPr>
          <p:nvPr/>
        </p:nvCxnSpPr>
        <p:spPr>
          <a:xfrm>
            <a:off x="4154743" y="1491889"/>
            <a:ext cx="523875" cy="1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A32A05B-72B4-4E8E-AE51-FBDA12D1107E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03C6671D-9A98-417F-AF02-FD4767B3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3F1C838-3166-4820-AEB7-73BF197B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88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3569</TotalTime>
  <Words>2492</Words>
  <Application>Microsoft Office PowerPoint</Application>
  <PresentationFormat>Širokoúhlá obrazovka</PresentationFormat>
  <Paragraphs>200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Motiv Office</vt:lpstr>
      <vt:lpstr>Stav a vývoj epidemie COVID-19  v dostupných datech</vt:lpstr>
      <vt:lpstr>Scénáře dlouhodobých simulací</vt:lpstr>
      <vt:lpstr>Stav a vývoj epidemie COVID-19  v dostupných datech</vt:lpstr>
      <vt:lpstr>Scénáře dlouhodobých simulací: Praha</vt:lpstr>
      <vt:lpstr>Scénáře dlouhodobých simulací: Středočeský kraj</vt:lpstr>
      <vt:lpstr>Scénáře dlouhodobých simulací: Jihočeský kraj</vt:lpstr>
      <vt:lpstr>Scénáře dlouhodobých simulací: Plzeňský kraj</vt:lpstr>
      <vt:lpstr>Scénáře dlouhodobých simulací: Karlovarský kraj</vt:lpstr>
      <vt:lpstr>Scénáře dlouhodobých simulací: Ústecký kraj</vt:lpstr>
      <vt:lpstr>Scénáře dlouhodobých simulací: Liberecký kraj</vt:lpstr>
      <vt:lpstr>Scénáře dlouhodobých simulací: Královehradecký kraj</vt:lpstr>
      <vt:lpstr>Scénáře dlouhodobých simulací: Pardubický kraj</vt:lpstr>
      <vt:lpstr>Scénáře dlouhodobých simulací: Kraj Vysočina</vt:lpstr>
      <vt:lpstr>Scénáře dlouhodobých simulací: Jihomoravský kraj</vt:lpstr>
      <vt:lpstr>Scénáře dlouhodobých simulací: Olomoucký kraj</vt:lpstr>
      <vt:lpstr>Scénáře dlouhodobých simulací: Zlínský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Ngo Ondřej Mgr.</cp:lastModifiedBy>
  <cp:revision>528</cp:revision>
  <dcterms:created xsi:type="dcterms:W3CDTF">2020-11-16T08:14:04Z</dcterms:created>
  <dcterms:modified xsi:type="dcterms:W3CDTF">2021-04-04T19:25:36Z</dcterms:modified>
</cp:coreProperties>
</file>