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Sheet1!$D$2:$D$218</c:f>
              <c:numCache>
                <c:formatCode>#,##0</c:formatCode>
                <c:ptCount val="21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728</c:v>
                </c:pt>
                <c:pt idx="178">
                  <c:v>720</c:v>
                </c:pt>
                <c:pt idx="179">
                  <c:v>714</c:v>
                </c:pt>
                <c:pt idx="180">
                  <c:v>741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926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933</c:v>
                </c:pt>
                <c:pt idx="204">
                  <c:v>923</c:v>
                </c:pt>
                <c:pt idx="207">
                  <c:v>876</c:v>
                </c:pt>
                <c:pt idx="208">
                  <c:v>864</c:v>
                </c:pt>
                <c:pt idx="209">
                  <c:v>867</c:v>
                </c:pt>
                <c:pt idx="210">
                  <c:v>841</c:v>
                </c:pt>
                <c:pt idx="211">
                  <c:v>800</c:v>
                </c:pt>
                <c:pt idx="212">
                  <c:v>758</c:v>
                </c:pt>
                <c:pt idx="213">
                  <c:v>717</c:v>
                </c:pt>
                <c:pt idx="214">
                  <c:v>678</c:v>
                </c:pt>
                <c:pt idx="215">
                  <c:v>675</c:v>
                </c:pt>
                <c:pt idx="216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Sheet1!$B$2:$B$218</c:f>
              <c:numCache>
                <c:formatCode>#,##0</c:formatCode>
                <c:ptCount val="21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Sheet1!$C$2:$C$218</c:f>
              <c:numCache>
                <c:formatCode>#,##0</c:formatCode>
                <c:ptCount val="2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Sheet1!$D$2:$D$218</c:f>
              <c:numCache>
                <c:formatCode>#,##0</c:formatCode>
                <c:ptCount val="21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2145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1525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2928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3036</c:v>
                </c:pt>
                <c:pt idx="177">
                  <c:v>3049</c:v>
                </c:pt>
                <c:pt idx="178">
                  <c:v>3133</c:v>
                </c:pt>
                <c:pt idx="179">
                  <c:v>3240</c:v>
                </c:pt>
                <c:pt idx="180">
                  <c:v>3381</c:v>
                </c:pt>
                <c:pt idx="181">
                  <c:v>3586</c:v>
                </c:pt>
                <c:pt idx="182">
                  <c:v>3630</c:v>
                </c:pt>
                <c:pt idx="183">
                  <c:v>3604</c:v>
                </c:pt>
                <c:pt idx="184">
                  <c:v>3688</c:v>
                </c:pt>
                <c:pt idx="185">
                  <c:v>3710</c:v>
                </c:pt>
                <c:pt idx="186">
                  <c:v>3793</c:v>
                </c:pt>
                <c:pt idx="187">
                  <c:v>3880</c:v>
                </c:pt>
                <c:pt idx="188">
                  <c:v>3926</c:v>
                </c:pt>
                <c:pt idx="189">
                  <c:v>3944</c:v>
                </c:pt>
                <c:pt idx="190">
                  <c:v>3953</c:v>
                </c:pt>
                <c:pt idx="191">
                  <c:v>3928</c:v>
                </c:pt>
                <c:pt idx="192">
                  <c:v>3861</c:v>
                </c:pt>
                <c:pt idx="193">
                  <c:v>3969</c:v>
                </c:pt>
                <c:pt idx="194">
                  <c:v>4038</c:v>
                </c:pt>
                <c:pt idx="195">
                  <c:v>4186</c:v>
                </c:pt>
                <c:pt idx="196">
                  <c:v>4106</c:v>
                </c:pt>
                <c:pt idx="197">
                  <c:v>4032</c:v>
                </c:pt>
                <c:pt idx="198">
                  <c:v>4008</c:v>
                </c:pt>
                <c:pt idx="199">
                  <c:v>3798</c:v>
                </c:pt>
                <c:pt idx="200">
                  <c:v>3724</c:v>
                </c:pt>
                <c:pt idx="201">
                  <c:v>3803</c:v>
                </c:pt>
                <c:pt idx="202">
                  <c:v>3827</c:v>
                </c:pt>
                <c:pt idx="203">
                  <c:v>3693</c:v>
                </c:pt>
                <c:pt idx="204">
                  <c:v>3548</c:v>
                </c:pt>
                <c:pt idx="207">
                  <c:v>3357</c:v>
                </c:pt>
                <c:pt idx="208">
                  <c:v>3387</c:v>
                </c:pt>
                <c:pt idx="209">
                  <c:v>3358</c:v>
                </c:pt>
                <c:pt idx="210">
                  <c:v>3274</c:v>
                </c:pt>
                <c:pt idx="211">
                  <c:v>3138</c:v>
                </c:pt>
                <c:pt idx="212">
                  <c:v>2955</c:v>
                </c:pt>
                <c:pt idx="213">
                  <c:v>2621</c:v>
                </c:pt>
                <c:pt idx="214">
                  <c:v>2531</c:v>
                </c:pt>
                <c:pt idx="215">
                  <c:v>2581</c:v>
                </c:pt>
                <c:pt idx="216">
                  <c:v>2549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16"/>
              <c:layout>
                <c:manualLayout>
                  <c:x val="0"/>
                  <c:y val="-6.2867997007228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Sheet1!$B$2:$B$218</c:f>
              <c:numCache>
                <c:formatCode>#,##0</c:formatCode>
                <c:ptCount val="21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Sheet1!$C$2:$C$218</c:f>
              <c:numCache>
                <c:formatCode>#,##0</c:formatCode>
                <c:ptCount val="2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Sheet1!$D$2:$D$218</c:f>
              <c:numCache>
                <c:formatCode>#,##0</c:formatCode>
                <c:ptCount val="21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697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1180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1215</c:v>
                </c:pt>
                <c:pt idx="169">
                  <c:v>1243</c:v>
                </c:pt>
                <c:pt idx="170">
                  <c:v>1268</c:v>
                </c:pt>
                <c:pt idx="171">
                  <c:v>1271</c:v>
                </c:pt>
                <c:pt idx="172">
                  <c:v>1271</c:v>
                </c:pt>
                <c:pt idx="173">
                  <c:v>1282</c:v>
                </c:pt>
                <c:pt idx="174">
                  <c:v>1364</c:v>
                </c:pt>
                <c:pt idx="175">
                  <c:v>1393</c:v>
                </c:pt>
                <c:pt idx="176">
                  <c:v>1410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1504</c:v>
                </c:pt>
                <c:pt idx="181">
                  <c:v>1587</c:v>
                </c:pt>
                <c:pt idx="182">
                  <c:v>1599</c:v>
                </c:pt>
                <c:pt idx="183">
                  <c:v>1625</c:v>
                </c:pt>
                <c:pt idx="184">
                  <c:v>1650</c:v>
                </c:pt>
                <c:pt idx="185">
                  <c:v>1670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1829</c:v>
                </c:pt>
                <c:pt idx="191">
                  <c:v>1819</c:v>
                </c:pt>
                <c:pt idx="192">
                  <c:v>1835</c:v>
                </c:pt>
                <c:pt idx="193">
                  <c:v>1784</c:v>
                </c:pt>
                <c:pt idx="194">
                  <c:v>1831</c:v>
                </c:pt>
                <c:pt idx="195">
                  <c:v>1889</c:v>
                </c:pt>
                <c:pt idx="196">
                  <c:v>1894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1788</c:v>
                </c:pt>
                <c:pt idx="201">
                  <c:v>1811</c:v>
                </c:pt>
                <c:pt idx="202">
                  <c:v>1827</c:v>
                </c:pt>
                <c:pt idx="203">
                  <c:v>1784</c:v>
                </c:pt>
                <c:pt idx="204">
                  <c:v>1750</c:v>
                </c:pt>
                <c:pt idx="207">
                  <c:v>1650</c:v>
                </c:pt>
                <c:pt idx="208">
                  <c:v>1664</c:v>
                </c:pt>
                <c:pt idx="209">
                  <c:v>1672</c:v>
                </c:pt>
                <c:pt idx="210">
                  <c:v>1621</c:v>
                </c:pt>
                <c:pt idx="211">
                  <c:v>1547</c:v>
                </c:pt>
                <c:pt idx="212">
                  <c:v>1474</c:v>
                </c:pt>
                <c:pt idx="213">
                  <c:v>1363</c:v>
                </c:pt>
                <c:pt idx="214">
                  <c:v>1324</c:v>
                </c:pt>
                <c:pt idx="215">
                  <c:v>1306</c:v>
                </c:pt>
                <c:pt idx="216">
                  <c:v>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Sheet1!$B$2:$B$218</c:f>
              <c:numCache>
                <c:formatCode>#,##0</c:formatCode>
                <c:ptCount val="21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Sheet1!$C$2:$C$218</c:f>
              <c:numCache>
                <c:formatCode>#,##0</c:formatCode>
                <c:ptCount val="2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Sheet1!$D$2:$D$218</c:f>
              <c:numCache>
                <c:formatCode>#,##0</c:formatCode>
                <c:ptCount val="2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27</c:v>
                </c:pt>
                <c:pt idx="213">
                  <c:v>31</c:v>
                </c:pt>
                <c:pt idx="214">
                  <c:v>31</c:v>
                </c:pt>
                <c:pt idx="215">
                  <c:v>32</c:v>
                </c:pt>
                <c:pt idx="21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Sheet1!$B$2:$B$218</c:f>
              <c:numCache>
                <c:formatCode>#,##0</c:formatCode>
                <c:ptCount val="21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Sheet1!$A$2:$A$218</c:f>
              <c:numCache>
                <c:formatCode>m/d/yyyy</c:formatCode>
                <c:ptCount val="2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</c:numCache>
            </c:numRef>
          </c:cat>
          <c:val>
            <c:numRef>
              <c:f>Sheet1!$C$2:$C$218</c:f>
              <c:numCache>
                <c:formatCode>#,##0</c:formatCode>
                <c:ptCount val="2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06.04.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581243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3933043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847349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817880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721966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145207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1044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583</cp:revision>
  <dcterms:created xsi:type="dcterms:W3CDTF">2020-08-08T14:25:07Z</dcterms:created>
  <dcterms:modified xsi:type="dcterms:W3CDTF">2021-04-06T03:45:47Z</dcterms:modified>
</cp:coreProperties>
</file>