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Sheet1!$D$2:$D$219</c:f>
              <c:numCache>
                <c:formatCode>#,##0</c:formatCode>
                <c:ptCount val="218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715</c:v>
                </c:pt>
                <c:pt idx="180">
                  <c:v>742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907</c:v>
                </c:pt>
                <c:pt idx="190">
                  <c:v>914</c:v>
                </c:pt>
                <c:pt idx="191">
                  <c:v>917</c:v>
                </c:pt>
                <c:pt idx="192">
                  <c:v>930</c:v>
                </c:pt>
                <c:pt idx="193">
                  <c:v>912</c:v>
                </c:pt>
                <c:pt idx="194">
                  <c:v>939</c:v>
                </c:pt>
                <c:pt idx="195">
                  <c:v>943</c:v>
                </c:pt>
                <c:pt idx="196">
                  <c:v>927</c:v>
                </c:pt>
                <c:pt idx="197">
                  <c:v>926</c:v>
                </c:pt>
                <c:pt idx="198">
                  <c:v>954</c:v>
                </c:pt>
                <c:pt idx="199">
                  <c:v>945</c:v>
                </c:pt>
                <c:pt idx="200">
                  <c:v>941</c:v>
                </c:pt>
                <c:pt idx="201">
                  <c:v>936</c:v>
                </c:pt>
                <c:pt idx="202">
                  <c:v>974</c:v>
                </c:pt>
                <c:pt idx="203">
                  <c:v>933</c:v>
                </c:pt>
                <c:pt idx="204">
                  <c:v>924</c:v>
                </c:pt>
                <c:pt idx="207">
                  <c:v>877</c:v>
                </c:pt>
                <c:pt idx="208">
                  <c:v>863</c:v>
                </c:pt>
                <c:pt idx="209">
                  <c:v>867</c:v>
                </c:pt>
                <c:pt idx="210">
                  <c:v>841</c:v>
                </c:pt>
                <c:pt idx="211">
                  <c:v>812</c:v>
                </c:pt>
                <c:pt idx="212">
                  <c:v>777</c:v>
                </c:pt>
                <c:pt idx="213">
                  <c:v>751</c:v>
                </c:pt>
                <c:pt idx="214">
                  <c:v>711</c:v>
                </c:pt>
                <c:pt idx="215">
                  <c:v>690</c:v>
                </c:pt>
                <c:pt idx="216">
                  <c:v>683</c:v>
                </c:pt>
                <c:pt idx="217">
                  <c:v>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1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Sheet1!$B$2:$B$219</c:f>
              <c:numCache>
                <c:formatCode>#,##0</c:formatCode>
                <c:ptCount val="21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Sheet1!$C$2:$C$219</c:f>
              <c:numCache>
                <c:formatCode>#,##0</c:formatCode>
                <c:ptCount val="2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Sheet1!$D$2:$D$219</c:f>
              <c:numCache>
                <c:formatCode>#,##0</c:formatCode>
                <c:ptCount val="218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2763</c:v>
                </c:pt>
                <c:pt idx="171">
                  <c:v>2681</c:v>
                </c:pt>
                <c:pt idx="172">
                  <c:v>2687</c:v>
                </c:pt>
                <c:pt idx="173">
                  <c:v>2810</c:v>
                </c:pt>
                <c:pt idx="174">
                  <c:v>3003</c:v>
                </c:pt>
                <c:pt idx="175">
                  <c:v>3023</c:v>
                </c:pt>
                <c:pt idx="176">
                  <c:v>3036</c:v>
                </c:pt>
                <c:pt idx="177">
                  <c:v>3049</c:v>
                </c:pt>
                <c:pt idx="178">
                  <c:v>3133</c:v>
                </c:pt>
                <c:pt idx="179">
                  <c:v>3240</c:v>
                </c:pt>
                <c:pt idx="180">
                  <c:v>3381</c:v>
                </c:pt>
                <c:pt idx="181">
                  <c:v>3586</c:v>
                </c:pt>
                <c:pt idx="182">
                  <c:v>3630</c:v>
                </c:pt>
                <c:pt idx="183">
                  <c:v>3604</c:v>
                </c:pt>
                <c:pt idx="184">
                  <c:v>3688</c:v>
                </c:pt>
                <c:pt idx="185">
                  <c:v>3710</c:v>
                </c:pt>
                <c:pt idx="186">
                  <c:v>3793</c:v>
                </c:pt>
                <c:pt idx="187">
                  <c:v>3880</c:v>
                </c:pt>
                <c:pt idx="188">
                  <c:v>3926</c:v>
                </c:pt>
                <c:pt idx="189">
                  <c:v>3944</c:v>
                </c:pt>
                <c:pt idx="190">
                  <c:v>3953</c:v>
                </c:pt>
                <c:pt idx="191">
                  <c:v>3928</c:v>
                </c:pt>
                <c:pt idx="192">
                  <c:v>3861</c:v>
                </c:pt>
                <c:pt idx="193">
                  <c:v>3968</c:v>
                </c:pt>
                <c:pt idx="194">
                  <c:v>4037</c:v>
                </c:pt>
                <c:pt idx="195">
                  <c:v>4186</c:v>
                </c:pt>
                <c:pt idx="196">
                  <c:v>4106</c:v>
                </c:pt>
                <c:pt idx="197">
                  <c:v>4031</c:v>
                </c:pt>
                <c:pt idx="198">
                  <c:v>4007</c:v>
                </c:pt>
                <c:pt idx="199">
                  <c:v>3797</c:v>
                </c:pt>
                <c:pt idx="200">
                  <c:v>3723</c:v>
                </c:pt>
                <c:pt idx="201">
                  <c:v>3802</c:v>
                </c:pt>
                <c:pt idx="202">
                  <c:v>3826</c:v>
                </c:pt>
                <c:pt idx="203">
                  <c:v>3696</c:v>
                </c:pt>
                <c:pt idx="204">
                  <c:v>3551</c:v>
                </c:pt>
                <c:pt idx="207">
                  <c:v>3360</c:v>
                </c:pt>
                <c:pt idx="208">
                  <c:v>3390</c:v>
                </c:pt>
                <c:pt idx="209">
                  <c:v>3359</c:v>
                </c:pt>
                <c:pt idx="210">
                  <c:v>3274</c:v>
                </c:pt>
                <c:pt idx="211">
                  <c:v>3146</c:v>
                </c:pt>
                <c:pt idx="212">
                  <c:v>2999</c:v>
                </c:pt>
                <c:pt idx="213">
                  <c:v>2802</c:v>
                </c:pt>
                <c:pt idx="214">
                  <c:v>2742</c:v>
                </c:pt>
                <c:pt idx="215">
                  <c:v>2794</c:v>
                </c:pt>
                <c:pt idx="216">
                  <c:v>2811</c:v>
                </c:pt>
                <c:pt idx="217">
                  <c:v>2942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17"/>
              <c:layout>
                <c:manualLayout>
                  <c:x val="-8.4504880832907154E-8"/>
                  <c:y val="1.3471713644406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Sheet1!$B$2:$B$219</c:f>
              <c:numCache>
                <c:formatCode>#,##0</c:formatCode>
                <c:ptCount val="21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Sheet1!$C$2:$C$219</c:f>
              <c:numCache>
                <c:formatCode>#,##0</c:formatCode>
                <c:ptCount val="2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Sheet1!$D$2:$D$219</c:f>
              <c:numCache>
                <c:formatCode>#,##0</c:formatCode>
                <c:ptCount val="218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1171</c:v>
                </c:pt>
                <c:pt idx="168">
                  <c:v>1215</c:v>
                </c:pt>
                <c:pt idx="169">
                  <c:v>1243</c:v>
                </c:pt>
                <c:pt idx="170">
                  <c:v>1268</c:v>
                </c:pt>
                <c:pt idx="171">
                  <c:v>1271</c:v>
                </c:pt>
                <c:pt idx="172">
                  <c:v>1271</c:v>
                </c:pt>
                <c:pt idx="173">
                  <c:v>1283</c:v>
                </c:pt>
                <c:pt idx="174">
                  <c:v>1365</c:v>
                </c:pt>
                <c:pt idx="175">
                  <c:v>1394</c:v>
                </c:pt>
                <c:pt idx="176">
                  <c:v>1411</c:v>
                </c:pt>
                <c:pt idx="177">
                  <c:v>1464</c:v>
                </c:pt>
                <c:pt idx="178">
                  <c:v>1440</c:v>
                </c:pt>
                <c:pt idx="179">
                  <c:v>1467</c:v>
                </c:pt>
                <c:pt idx="180">
                  <c:v>1505</c:v>
                </c:pt>
                <c:pt idx="181">
                  <c:v>1588</c:v>
                </c:pt>
                <c:pt idx="182">
                  <c:v>1600</c:v>
                </c:pt>
                <c:pt idx="183">
                  <c:v>1626</c:v>
                </c:pt>
                <c:pt idx="184">
                  <c:v>1651</c:v>
                </c:pt>
                <c:pt idx="185">
                  <c:v>1671</c:v>
                </c:pt>
                <c:pt idx="186">
                  <c:v>1674</c:v>
                </c:pt>
                <c:pt idx="187">
                  <c:v>1677</c:v>
                </c:pt>
                <c:pt idx="188">
                  <c:v>1771</c:v>
                </c:pt>
                <c:pt idx="189">
                  <c:v>1798</c:v>
                </c:pt>
                <c:pt idx="190">
                  <c:v>1829</c:v>
                </c:pt>
                <c:pt idx="191">
                  <c:v>1819</c:v>
                </c:pt>
                <c:pt idx="192">
                  <c:v>1836</c:v>
                </c:pt>
                <c:pt idx="193">
                  <c:v>1785</c:v>
                </c:pt>
                <c:pt idx="194">
                  <c:v>1832</c:v>
                </c:pt>
                <c:pt idx="195">
                  <c:v>1890</c:v>
                </c:pt>
                <c:pt idx="196">
                  <c:v>1895</c:v>
                </c:pt>
                <c:pt idx="197">
                  <c:v>1864</c:v>
                </c:pt>
                <c:pt idx="198">
                  <c:v>1864</c:v>
                </c:pt>
                <c:pt idx="199">
                  <c:v>1824</c:v>
                </c:pt>
                <c:pt idx="200">
                  <c:v>1788</c:v>
                </c:pt>
                <c:pt idx="201">
                  <c:v>1811</c:v>
                </c:pt>
                <c:pt idx="202">
                  <c:v>1827</c:v>
                </c:pt>
                <c:pt idx="203">
                  <c:v>1784</c:v>
                </c:pt>
                <c:pt idx="204">
                  <c:v>1751</c:v>
                </c:pt>
                <c:pt idx="207">
                  <c:v>1653</c:v>
                </c:pt>
                <c:pt idx="208">
                  <c:v>1664</c:v>
                </c:pt>
                <c:pt idx="209">
                  <c:v>1672</c:v>
                </c:pt>
                <c:pt idx="210">
                  <c:v>1621</c:v>
                </c:pt>
                <c:pt idx="211">
                  <c:v>1565</c:v>
                </c:pt>
                <c:pt idx="212">
                  <c:v>1500</c:v>
                </c:pt>
                <c:pt idx="213">
                  <c:v>1414</c:v>
                </c:pt>
                <c:pt idx="214">
                  <c:v>1375</c:v>
                </c:pt>
                <c:pt idx="215">
                  <c:v>1327</c:v>
                </c:pt>
                <c:pt idx="216">
                  <c:v>1289</c:v>
                </c:pt>
                <c:pt idx="217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8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1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Sheet1!$B$2:$B$219</c:f>
              <c:numCache>
                <c:formatCode>#,##0</c:formatCode>
                <c:ptCount val="21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Sheet1!$C$2:$C$219</c:f>
              <c:numCache>
                <c:formatCode>#,##0</c:formatCode>
                <c:ptCount val="2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Sheet1!$D$2:$D$219</c:f>
              <c:numCache>
                <c:formatCode>#,##0</c:formatCode>
                <c:ptCount val="2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31</c:v>
                </c:pt>
                <c:pt idx="216">
                  <c:v>30</c:v>
                </c:pt>
                <c:pt idx="21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1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Sheet1!$B$2:$B$219</c:f>
              <c:numCache>
                <c:formatCode>#,##0</c:formatCode>
                <c:ptCount val="21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Sheet1!$A$2:$A$219</c:f>
              <c:numCache>
                <c:formatCode>m/d/yyyy</c:formatCode>
                <c:ptCount val="2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</c:numCache>
            </c:numRef>
          </c:cat>
          <c:val>
            <c:numRef>
              <c:f>Sheet1!$C$2:$C$219</c:f>
              <c:numCache>
                <c:formatCode>#,##0</c:formatCode>
                <c:ptCount val="2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07.04.2021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07.04.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7302358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0067214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9915801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79114435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928319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266195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1043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584</cp:revision>
  <dcterms:created xsi:type="dcterms:W3CDTF">2020-08-08T14:25:07Z</dcterms:created>
  <dcterms:modified xsi:type="dcterms:W3CDTF">2021-04-07T03:44:31Z</dcterms:modified>
</cp:coreProperties>
</file>